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0" r:id="rId4"/>
    <p:sldId id="257" r:id="rId5"/>
    <p:sldId id="267" r:id="rId6"/>
    <p:sldId id="264" r:id="rId7"/>
    <p:sldId id="272" r:id="rId8"/>
    <p:sldId id="259" r:id="rId9"/>
    <p:sldId id="260" r:id="rId10"/>
    <p:sldId id="265" r:id="rId11"/>
    <p:sldId id="271" r:id="rId12"/>
    <p:sldId id="261" r:id="rId13"/>
    <p:sldId id="262" r:id="rId14"/>
    <p:sldId id="273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5A31C-3438-46FD-BE33-5F0726A6E8F1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CA80A-932F-4E9C-AD4E-213E71993C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CA80A-932F-4E9C-AD4E-213E71993CF3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D9-4311-41FC-9B52-95F0A72999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422-C6AE-4EA8-A6D2-8786E4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D9-4311-41FC-9B52-95F0A72999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422-C6AE-4EA8-A6D2-8786E4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D9-4311-41FC-9B52-95F0A72999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422-C6AE-4EA8-A6D2-8786E4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D9-4311-41FC-9B52-95F0A72999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422-C6AE-4EA8-A6D2-8786E4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D9-4311-41FC-9B52-95F0A72999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422-C6AE-4EA8-A6D2-8786E4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D9-4311-41FC-9B52-95F0A72999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422-C6AE-4EA8-A6D2-8786E4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D9-4311-41FC-9B52-95F0A72999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422-C6AE-4EA8-A6D2-8786E4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D9-4311-41FC-9B52-95F0A72999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422-C6AE-4EA8-A6D2-8786E4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D9-4311-41FC-9B52-95F0A72999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422-C6AE-4EA8-A6D2-8786E4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D9-4311-41FC-9B52-95F0A72999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422-C6AE-4EA8-A6D2-8786E4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7D9-4311-41FC-9B52-95F0A72999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422-C6AE-4EA8-A6D2-8786E4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9F7D9-4311-41FC-9B52-95F0A729993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4422-C6AE-4EA8-A6D2-8786E4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7772400" cy="1470025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Немирівський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комплекс</a:t>
            </a:r>
            <a:b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(«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Палац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княгині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Щербатової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»)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1432" y="5105400"/>
            <a:ext cx="5112568" cy="1752600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Підготувала </a:t>
            </a:r>
          </a:p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чениця 10-А класу</a:t>
            </a:r>
          </a:p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Джура Аліна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    Перед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фасадом палацу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було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маленьке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озерце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княгиня попросила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запустити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нього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пару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лебедів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Кожен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ранок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неї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починався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того,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вона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підходила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до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величезного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напівкруглого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вікна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будинку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подумки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віталася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білими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птахами. Вона могла годинами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стояти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спостерігати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за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їх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милим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життям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Але все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закінчилося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коли в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озері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випадково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потонув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її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улюблений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конюх. Вона наказала озеро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осушити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його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місці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засадити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все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квітами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було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зроблено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Квіти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тому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місці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ростуть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донині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122" name="Picture 2" descr="http://www.stihi.ru/pics/2008/07/17/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49080"/>
            <a:ext cx="3204385" cy="2553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   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Існує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легенда,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іноді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тому самому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вікні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якого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вона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милувалася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лебедями,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вночі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ближче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до ранку,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з'являється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силует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жінки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білому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одіянні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Свідки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цього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чітко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її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описують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Є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всі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припущення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стверджувати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це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сама княгиня,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ще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не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одягнувшись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після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сну,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виходить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як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колись,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подивитися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птахів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Цьому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звичайно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можна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не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вірити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посилаючись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«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здалося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але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тільки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вже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багато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десятків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років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у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цьому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палаці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немає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охоронця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Старожили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санаторію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кажуть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охоронці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витримували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тільки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одну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ніч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звільнялися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І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всі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як один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стверджували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вночі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чулися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кроки,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відблиски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свічок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незрозумілі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звуки.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До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сьогоднішнього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дня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зберігся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палац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декотрі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господарські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споруди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також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система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ставків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знаходяться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південній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частині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парку. На землях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Немирівського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парку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розташовані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корпуси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санаторію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«Авангард». </a:t>
            </a:r>
            <a:endParaRPr lang="ru-RU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9218" name="Picture 2" descr="http://zabytki.in.ua/images/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4608512" cy="345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rmAutofit/>
          </a:bodyPr>
          <a:lstStyle/>
          <a:p>
            <a:r>
              <a:rPr lang="uk-UA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Системи ставків</a:t>
            </a:r>
            <a:endParaRPr lang="ru-RU" sz="2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0" name="Picture 2" descr="http://mykrai.files.wordpress.com/2012/04/d181d182d0b0d0b2-d183-d0bdd0b5d0bcd0b8d180d196d0b2d181d18cd0bad0bed0bcd183-d0bfd0b0d180d0bad183.jp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752755" cy="3556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http://static.iloveukraine.com.ua/p/0/62/62106/ec9c938068570443aca9a439cc2970fc_600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68960"/>
            <a:ext cx="4754893" cy="356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початком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Першої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світової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війни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княгиня Щербатова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передає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свій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палац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військовий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лазарет, де сама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працює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сестрою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милосердя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Разом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нею тут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працювали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три дочки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Столипіна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були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ріднею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княгині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32770" name="Picture 2" descr="http://smotriinfo.net/wp-content/uploads/2010/11/P71705025-570x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01008"/>
            <a:ext cx="5429250" cy="300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Немирівський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парк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приголомшує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своєю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красою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мальовничістю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ландшафтів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Тут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можна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чудово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провести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своє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дозвілля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 </a:t>
            </a:r>
          </a:p>
        </p:txBody>
      </p:sp>
      <p:pic>
        <p:nvPicPr>
          <p:cNvPr id="2050" name="Picture 2" descr="http://www.stejka.com/cache/800_600_max/avangard2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284" y="2132856"/>
            <a:ext cx="7357132" cy="457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DeflateBottom">
              <a:avLst/>
            </a:prstTxWarp>
            <a:normAutofit/>
          </a:bodyPr>
          <a:lstStyle/>
          <a:p>
            <a:pPr>
              <a:buNone/>
            </a:pPr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Дякую за увагу!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Немирівський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парк -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справжнє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паркове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диво, яке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знаходиться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однойменному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місті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Вінницької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області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 Парк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створений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території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садиби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багатої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людини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Болеслава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Потоцького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кінці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XV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ІІ ст.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Власницею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парку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1887 року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була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княгиня Щербатова, яка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збільшила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площу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парку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зайнялася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будівництвом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нового палацу.</a:t>
            </a:r>
            <a:endParaRPr lang="ru-RU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motriinfo.net/wp-content/uploads/2010/11/zawod-570x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120680" cy="318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429000"/>
            <a:ext cx="4968552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Садиба Болеслава Потоцького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7652" name="Picture 4" descr="http://smotriinfo.net/wp-content/uploads/2010/11/2010-11-01_021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4943"/>
            <a:ext cx="3731829" cy="3895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5949280"/>
            <a:ext cx="4968552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Болеслав Потоцький з Марією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Щербатовою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    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Саме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княгинею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Марією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Григорієвною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Щербатовою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(1857—1920),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дочкою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власника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Немирівських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земель 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графа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Григорія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Сергійовича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Строганова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(1829—1910),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пов'язана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найкрасивіша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архітектурна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пам'ятка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Немирова.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Авторство палацу,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до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тепер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носить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назву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«Палац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княгині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Щербатової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належить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Іржи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Стібралу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відомому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чеському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архітектору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4" name="Picture 2" descr="http://www.nedaleko.ua/photos/sight-nemirovskiy-park/images/2711/425x319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861048"/>
            <a:ext cx="4571483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4087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       Палац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будувався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з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вапняку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прямокутний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плані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двоповерховий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 Головну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увагу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приділено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парковому фасаду.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Його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центральний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ризаліт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архітектурно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посилений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чотирма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колонами.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Уздовж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фасадів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влаштовані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широкі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прогулянкові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тераси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огороджені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парапетом.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Головний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фасад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з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шестиколонним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портиком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більш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скромний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суворий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 Парк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займає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площу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85 га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Центральний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вхід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палацу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охороняють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дві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скульптури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-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сонні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ліниві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леви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Кажуть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що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один лев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несправжній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набагато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пізніше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поставлений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з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причини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знищення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першого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червоноармійцями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Це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видно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навіть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не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озброєним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оком.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На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постаментах, на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яких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є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леви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чітко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видно воронки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від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куль.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motriinfo.net/wp-content/uploads/2010/11/2010-11-01_021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3600400" cy="454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smotriinfo.net/wp-content/uploads/2010/11/dvorets2-570x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6632"/>
            <a:ext cx="4564142" cy="3419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http://smotriinfo.net/wp-content/uploads/2010/11/dvorets3-570x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17032"/>
            <a:ext cx="3987404" cy="298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krainainkognita.org.ua/wp-content/themes/ingogo/images1/dvorets_knjagini_sherbatovoj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22446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www.gpsholiday.com/ImagesRoutes/7253191d-86f7-4836-9ae6-28f18a921008/desctiption/15112493.jpg"/>
          <p:cNvPicPr>
            <a:picLocks noChangeAspect="1" noChangeArrowheads="1"/>
          </p:cNvPicPr>
          <p:nvPr/>
        </p:nvPicPr>
        <p:blipFill>
          <a:blip r:embed="rId3" cstate="print"/>
          <a:srcRect r="1217" b="4745"/>
          <a:stretch>
            <a:fillRect/>
          </a:stretch>
        </p:blipFill>
        <p:spPr bwMode="auto">
          <a:xfrm>
            <a:off x="4644008" y="188640"/>
            <a:ext cx="4312479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території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парку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зростає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близько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80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видів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деревної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чагарникової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рослинності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(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раніше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їх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було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близько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250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видів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). Тут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дуб, сосна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звичайна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чорна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Веймутова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бук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червоний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ялиця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ясен,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кавове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дерево,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гінкго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платан,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акація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біла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ялина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звичайна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блакитна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граб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багато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інших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видів</a:t>
            </a:r>
            <a:endParaRPr lang="ru-RU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ykrai.files.wordpress.com/2012/04/d0bed0b4d0bdd0b0-d0b7-d0b0d0bbd0b5d0b9-d0bfd0b0d180d0bad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168352" cy="422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ukrainainkognita.org.ua/wp-content/themes/ingogo/images1/dvorets_knjagini_sherbatovoj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4176464" cy="3132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3" name="Picture 7" descr="пар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17032"/>
            <a:ext cx="3982959" cy="2980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459</Words>
  <Application>Microsoft Office PowerPoint</Application>
  <PresentationFormat>Экран (4:3)</PresentationFormat>
  <Paragraphs>18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Немирівський комплекс («Палац княгині Щербатової»)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Системи ставків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Немирівський комплекс («Палац княгині Щербатової»)</dc:title>
  <dc:creator>my</dc:creator>
  <cp:lastModifiedBy>my</cp:lastModifiedBy>
  <cp:revision>12</cp:revision>
  <dcterms:created xsi:type="dcterms:W3CDTF">2013-04-11T18:43:59Z</dcterms:created>
  <dcterms:modified xsi:type="dcterms:W3CDTF">2013-04-12T06:59:06Z</dcterms:modified>
</cp:coreProperties>
</file>