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3" r:id="rId10"/>
    <p:sldId id="266" r:id="rId11"/>
    <p:sldId id="267" r:id="rId12"/>
    <p:sldId id="268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00"/>
    <a:srgbClr val="0000FF"/>
    <a:srgbClr val="9148C8"/>
    <a:srgbClr val="E0CDEF"/>
    <a:srgbClr val="C8A5E3"/>
    <a:srgbClr val="7E159B"/>
    <a:srgbClr val="8200B0"/>
    <a:srgbClr val="9900CC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939" autoAdjust="0"/>
    <p:restoredTop sz="92980" autoAdjust="0"/>
  </p:normalViewPr>
  <p:slideViewPr>
    <p:cSldViewPr snapToObjects="1">
      <p:cViewPr>
        <p:scale>
          <a:sx n="80" d="100"/>
          <a:sy n="80" d="100"/>
        </p:scale>
        <p:origin x="-1008" y="-534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F8D0D-F908-44B5-A818-F054E7F2CEBD}" type="doc">
      <dgm:prSet loTypeId="urn:microsoft.com/office/officeart/2005/8/layout/radial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9A9EF5C-6EF5-49A8-B3E5-0DCD93375120}">
      <dgm:prSet phldrT="[Текст]" custT="1"/>
      <dgm:spPr>
        <a:solidFill>
          <a:srgbClr val="FFD85D"/>
        </a:solidFill>
      </dgm:spPr>
      <dgm:t>
        <a:bodyPr/>
        <a:lstStyle/>
        <a:p>
          <a:r>
            <a:rPr lang="uk-UA" sz="2800" b="1" i="1" u="none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Туризм </a:t>
          </a:r>
          <a:endParaRPr lang="ru-RU" sz="1400" b="1" i="1" u="none" dirty="0">
            <a:solidFill>
              <a:schemeClr val="tx1">
                <a:lumMod val="50000"/>
              </a:schemeClr>
            </a:solidFill>
          </a:endParaRPr>
        </a:p>
      </dgm:t>
    </dgm:pt>
    <dgm:pt modelId="{6EC663D5-4839-4C19-B9D5-8CCCB564FA60}" type="parTrans" cxnId="{16DF3160-350F-4A1C-85DC-CFE14BA11C54}">
      <dgm:prSet/>
      <dgm:spPr/>
      <dgm:t>
        <a:bodyPr/>
        <a:lstStyle/>
        <a:p>
          <a:endParaRPr lang="ru-RU"/>
        </a:p>
      </dgm:t>
    </dgm:pt>
    <dgm:pt modelId="{86026B8E-B14D-4CCE-B719-D233352746E6}" type="sibTrans" cxnId="{16DF3160-350F-4A1C-85DC-CFE14BA11C54}">
      <dgm:prSet/>
      <dgm:spPr/>
      <dgm:t>
        <a:bodyPr/>
        <a:lstStyle/>
        <a:p>
          <a:endParaRPr lang="ru-RU"/>
        </a:p>
      </dgm:t>
    </dgm:pt>
    <dgm:pt modelId="{1D16AF9F-82D9-48BE-8A2A-8DF6D78C04BB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Економіка</a:t>
          </a:r>
          <a:endParaRPr lang="ru-RU" sz="13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917DED08-0647-414B-B98E-CDF0761C8546}" type="parTrans" cxnId="{1C5F83E3-10BC-41EA-A132-E7AA33901451}">
      <dgm:prSet/>
      <dgm:spPr/>
      <dgm:t>
        <a:bodyPr/>
        <a:lstStyle/>
        <a:p>
          <a:endParaRPr lang="ru-RU"/>
        </a:p>
      </dgm:t>
    </dgm:pt>
    <dgm:pt modelId="{52BAFE32-FF71-4CDA-88C2-3E7B1ADAB655}" type="sibTrans" cxnId="{1C5F83E3-10BC-41EA-A132-E7AA33901451}">
      <dgm:prSet/>
      <dgm:spPr/>
      <dgm:t>
        <a:bodyPr/>
        <a:lstStyle/>
        <a:p>
          <a:endParaRPr lang="ru-RU"/>
        </a:p>
      </dgm:t>
    </dgm:pt>
    <dgm:pt modelId="{E0B1A8E0-5E07-4006-911C-EFF7735EFA92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Історія</a:t>
          </a:r>
          <a:endParaRPr lang="ru-RU" sz="5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2E9F10E8-A6B9-4562-A964-E1ADAE6100B9}" type="parTrans" cxnId="{38344DEC-194C-4EBA-8149-E3914C8687D4}">
      <dgm:prSet/>
      <dgm:spPr/>
      <dgm:t>
        <a:bodyPr/>
        <a:lstStyle/>
        <a:p>
          <a:endParaRPr lang="ru-RU"/>
        </a:p>
      </dgm:t>
    </dgm:pt>
    <dgm:pt modelId="{D25995A7-FF42-4B55-AAEC-712EB787E5AE}" type="sibTrans" cxnId="{38344DEC-194C-4EBA-8149-E3914C8687D4}">
      <dgm:prSet/>
      <dgm:spPr/>
      <dgm:t>
        <a:bodyPr/>
        <a:lstStyle/>
        <a:p>
          <a:endParaRPr lang="ru-RU"/>
        </a:p>
      </dgm:t>
    </dgm:pt>
    <dgm:pt modelId="{A176C179-44A0-403C-BC4C-8EC01611A6C8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Географія</a:t>
          </a:r>
          <a:endParaRPr lang="ru-RU" sz="5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702673E1-41E8-46A0-A6D2-40505FF9A2CF}" type="parTrans" cxnId="{4948C2FE-1FFF-4435-9F88-B5F5AFDD64D9}">
      <dgm:prSet/>
      <dgm:spPr/>
      <dgm:t>
        <a:bodyPr/>
        <a:lstStyle/>
        <a:p>
          <a:endParaRPr lang="ru-RU"/>
        </a:p>
      </dgm:t>
    </dgm:pt>
    <dgm:pt modelId="{436A74B5-1AED-44DB-8419-796570379814}" type="sibTrans" cxnId="{4948C2FE-1FFF-4435-9F88-B5F5AFDD64D9}">
      <dgm:prSet/>
      <dgm:spPr/>
      <dgm:t>
        <a:bodyPr/>
        <a:lstStyle/>
        <a:p>
          <a:endParaRPr lang="ru-RU"/>
        </a:p>
      </dgm:t>
    </dgm:pt>
    <dgm:pt modelId="{4100D276-2728-4C6A-A755-E08AB1377348}">
      <dgm:prSet phldrT="[Текст]" custT="1"/>
      <dgm:spPr/>
      <dgm:t>
        <a:bodyPr/>
        <a:lstStyle/>
        <a:p>
          <a:r>
            <a:rPr lang="uk-UA" sz="12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Архітектура</a:t>
          </a:r>
          <a:endParaRPr lang="ru-RU" sz="5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AC9DCC92-D47A-4084-9BEF-4E40EBF00322}" type="parTrans" cxnId="{2F2B1FBB-9B86-4E7D-BCA0-70BBAEBC0A86}">
      <dgm:prSet/>
      <dgm:spPr/>
      <dgm:t>
        <a:bodyPr/>
        <a:lstStyle/>
        <a:p>
          <a:endParaRPr lang="ru-RU"/>
        </a:p>
      </dgm:t>
    </dgm:pt>
    <dgm:pt modelId="{708CFA72-84DF-4468-A17A-63EAA935F0F1}" type="sibTrans" cxnId="{2F2B1FBB-9B86-4E7D-BCA0-70BBAEBC0A86}">
      <dgm:prSet/>
      <dgm:spPr/>
      <dgm:t>
        <a:bodyPr/>
        <a:lstStyle/>
        <a:p>
          <a:endParaRPr lang="ru-RU"/>
        </a:p>
      </dgm:t>
    </dgm:pt>
    <dgm:pt modelId="{E646622A-9944-41A0-AED9-08B249340AE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Медицина</a:t>
          </a:r>
          <a:endParaRPr lang="ru-RU" sz="5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8A39F253-0A70-4000-A6EA-359570F9BCEA}" type="parTrans" cxnId="{64425477-9F8A-4FCE-A5AD-7D3AACD42844}">
      <dgm:prSet/>
      <dgm:spPr/>
      <dgm:t>
        <a:bodyPr/>
        <a:lstStyle/>
        <a:p>
          <a:endParaRPr lang="ru-RU"/>
        </a:p>
      </dgm:t>
    </dgm:pt>
    <dgm:pt modelId="{6FE18CF8-E01A-4E5D-B415-459C1E3AAC30}" type="sibTrans" cxnId="{64425477-9F8A-4FCE-A5AD-7D3AACD42844}">
      <dgm:prSet/>
      <dgm:spPr/>
      <dgm:t>
        <a:bodyPr/>
        <a:lstStyle/>
        <a:p>
          <a:endParaRPr lang="ru-RU"/>
        </a:p>
      </dgm:t>
    </dgm:pt>
    <dgm:pt modelId="{500C0963-37CC-4611-B210-E75C1912F898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Культура</a:t>
          </a:r>
          <a:endParaRPr lang="ru-RU" sz="5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72625B2C-4EDE-4F55-8FBD-F05F438687DA}" type="parTrans" cxnId="{928FA717-BD34-4CFF-9B32-BE525F6DF462}">
      <dgm:prSet/>
      <dgm:spPr/>
      <dgm:t>
        <a:bodyPr/>
        <a:lstStyle/>
        <a:p>
          <a:endParaRPr lang="ru-RU"/>
        </a:p>
      </dgm:t>
    </dgm:pt>
    <dgm:pt modelId="{E47A1258-D141-4D14-BB3F-A87F820898FA}" type="sibTrans" cxnId="{928FA717-BD34-4CFF-9B32-BE525F6DF462}">
      <dgm:prSet/>
      <dgm:spPr/>
      <dgm:t>
        <a:bodyPr/>
        <a:lstStyle/>
        <a:p>
          <a:endParaRPr lang="ru-RU"/>
        </a:p>
      </dgm:t>
    </dgm:pt>
    <dgm:pt modelId="{90CF1165-AEA7-4E03-8DF4-DDD4A698B6B2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Спорт</a:t>
          </a:r>
          <a:endParaRPr lang="ru-RU" sz="50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7B262F39-28F8-42A7-BC71-7811015DA3EE}" type="parTrans" cxnId="{20E6BBCB-5615-4176-A143-E356B91E7667}">
      <dgm:prSet/>
      <dgm:spPr/>
      <dgm:t>
        <a:bodyPr/>
        <a:lstStyle/>
        <a:p>
          <a:endParaRPr lang="ru-RU"/>
        </a:p>
      </dgm:t>
    </dgm:pt>
    <dgm:pt modelId="{CDC5B8CF-B944-4165-9DCE-6A4724FD921A}" type="sibTrans" cxnId="{20E6BBCB-5615-4176-A143-E356B91E7667}">
      <dgm:prSet/>
      <dgm:spPr/>
      <dgm:t>
        <a:bodyPr/>
        <a:lstStyle/>
        <a:p>
          <a:endParaRPr lang="ru-RU"/>
        </a:p>
      </dgm:t>
    </dgm:pt>
    <dgm:pt modelId="{97B0220B-2309-49CC-A710-BDC3D32D3323}" type="pres">
      <dgm:prSet presAssocID="{CF8F8D0D-F908-44B5-A818-F054E7F2CEB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E797E5-5015-4E71-BE2C-780B147E8897}" type="pres">
      <dgm:prSet presAssocID="{59A9EF5C-6EF5-49A8-B3E5-0DCD93375120}" presName="centerShape" presStyleLbl="node0" presStyleIdx="0" presStyleCnt="1" custScaleX="116627" custScaleY="116627"/>
      <dgm:spPr/>
      <dgm:t>
        <a:bodyPr/>
        <a:lstStyle/>
        <a:p>
          <a:endParaRPr lang="ru-RU"/>
        </a:p>
      </dgm:t>
    </dgm:pt>
    <dgm:pt modelId="{0B0FEC3C-66B8-434C-9481-C82791FABD88}" type="pres">
      <dgm:prSet presAssocID="{1D16AF9F-82D9-48BE-8A2A-8DF6D78C04BB}" presName="node" presStyleLbl="node1" presStyleIdx="0" presStyleCnt="7" custScaleX="124499" custScaleY="124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46E97-8014-4BAD-B533-AC288B1B3CF6}" type="pres">
      <dgm:prSet presAssocID="{1D16AF9F-82D9-48BE-8A2A-8DF6D78C04BB}" presName="dummy" presStyleCnt="0"/>
      <dgm:spPr/>
    </dgm:pt>
    <dgm:pt modelId="{1D0E240F-4290-48C8-A848-3B4A8EEA3AB2}" type="pres">
      <dgm:prSet presAssocID="{52BAFE32-FF71-4CDA-88C2-3E7B1ADAB655}" presName="sibTrans" presStyleLbl="sibTrans2D1" presStyleIdx="0" presStyleCnt="7"/>
      <dgm:spPr/>
      <dgm:t>
        <a:bodyPr/>
        <a:lstStyle/>
        <a:p>
          <a:endParaRPr lang="ru-RU"/>
        </a:p>
      </dgm:t>
    </dgm:pt>
    <dgm:pt modelId="{E88B30FF-AF42-498D-A584-FFD9CD102C9F}" type="pres">
      <dgm:prSet presAssocID="{E0B1A8E0-5E07-4006-911C-EFF7735EFA92}" presName="node" presStyleLbl="node1" presStyleIdx="1" presStyleCnt="7" custScaleX="117847" custScaleY="11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30F7F-D713-47A7-99C1-630223978902}" type="pres">
      <dgm:prSet presAssocID="{E0B1A8E0-5E07-4006-911C-EFF7735EFA92}" presName="dummy" presStyleCnt="0"/>
      <dgm:spPr/>
    </dgm:pt>
    <dgm:pt modelId="{791D837B-7C69-46BC-A33F-DE3072B8F0DD}" type="pres">
      <dgm:prSet presAssocID="{D25995A7-FF42-4B55-AAEC-712EB787E5AE}" presName="sibTrans" presStyleLbl="sibTrans2D1" presStyleIdx="1" presStyleCnt="7"/>
      <dgm:spPr/>
      <dgm:t>
        <a:bodyPr/>
        <a:lstStyle/>
        <a:p>
          <a:endParaRPr lang="ru-RU"/>
        </a:p>
      </dgm:t>
    </dgm:pt>
    <dgm:pt modelId="{E9ABBC0C-902F-4A7C-ABEB-9E0213C9DFC0}" type="pres">
      <dgm:prSet presAssocID="{A176C179-44A0-403C-BC4C-8EC01611A6C8}" presName="node" presStyleLbl="node1" presStyleIdx="2" presStyleCnt="7" custScaleX="117847" custScaleY="11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B7584-CB7D-4468-8FBB-6A4FBF9B3DFD}" type="pres">
      <dgm:prSet presAssocID="{A176C179-44A0-403C-BC4C-8EC01611A6C8}" presName="dummy" presStyleCnt="0"/>
      <dgm:spPr/>
    </dgm:pt>
    <dgm:pt modelId="{29E4EBBD-9735-423B-ADAF-7527F09230F7}" type="pres">
      <dgm:prSet presAssocID="{436A74B5-1AED-44DB-8419-796570379814}" presName="sibTrans" presStyleLbl="sibTrans2D1" presStyleIdx="2" presStyleCnt="7"/>
      <dgm:spPr/>
      <dgm:t>
        <a:bodyPr/>
        <a:lstStyle/>
        <a:p>
          <a:endParaRPr lang="ru-RU"/>
        </a:p>
      </dgm:t>
    </dgm:pt>
    <dgm:pt modelId="{17F87889-47D7-4141-9CB8-F91AF6B9875D}" type="pres">
      <dgm:prSet presAssocID="{4100D276-2728-4C6A-A755-E08AB1377348}" presName="node" presStyleLbl="node1" presStyleIdx="3" presStyleCnt="7" custScaleX="117847" custScaleY="11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77EE2-7FF0-437A-AE62-984DE7F58C1A}" type="pres">
      <dgm:prSet presAssocID="{4100D276-2728-4C6A-A755-E08AB1377348}" presName="dummy" presStyleCnt="0"/>
      <dgm:spPr/>
    </dgm:pt>
    <dgm:pt modelId="{550ECCA6-9B11-4798-90DC-7F346C0518CE}" type="pres">
      <dgm:prSet presAssocID="{708CFA72-84DF-4468-A17A-63EAA935F0F1}" presName="sibTrans" presStyleLbl="sibTrans2D1" presStyleIdx="3" presStyleCnt="7"/>
      <dgm:spPr/>
      <dgm:t>
        <a:bodyPr/>
        <a:lstStyle/>
        <a:p>
          <a:endParaRPr lang="ru-RU"/>
        </a:p>
      </dgm:t>
    </dgm:pt>
    <dgm:pt modelId="{F2780DE0-151F-4D0B-95F6-4B92B3EDBC2C}" type="pres">
      <dgm:prSet presAssocID="{E646622A-9944-41A0-AED9-08B249340AED}" presName="node" presStyleLbl="node1" presStyleIdx="4" presStyleCnt="7" custScaleX="117847" custScaleY="11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4C5ED-00A2-44B4-86F5-F040919CB9BE}" type="pres">
      <dgm:prSet presAssocID="{E646622A-9944-41A0-AED9-08B249340AED}" presName="dummy" presStyleCnt="0"/>
      <dgm:spPr/>
    </dgm:pt>
    <dgm:pt modelId="{E5229645-E5EF-4083-BB73-97A427A941F6}" type="pres">
      <dgm:prSet presAssocID="{6FE18CF8-E01A-4E5D-B415-459C1E3AAC30}" presName="sibTrans" presStyleLbl="sibTrans2D1" presStyleIdx="4" presStyleCnt="7"/>
      <dgm:spPr/>
      <dgm:t>
        <a:bodyPr/>
        <a:lstStyle/>
        <a:p>
          <a:endParaRPr lang="ru-RU"/>
        </a:p>
      </dgm:t>
    </dgm:pt>
    <dgm:pt modelId="{0A387AD3-2D26-492D-8E21-DC8110B2159B}" type="pres">
      <dgm:prSet presAssocID="{500C0963-37CC-4611-B210-E75C1912F898}" presName="node" presStyleLbl="node1" presStyleIdx="5" presStyleCnt="7" custScaleX="117847" custScaleY="11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F6AB9-2B07-445F-8146-1E691AF627C1}" type="pres">
      <dgm:prSet presAssocID="{500C0963-37CC-4611-B210-E75C1912F898}" presName="dummy" presStyleCnt="0"/>
      <dgm:spPr/>
    </dgm:pt>
    <dgm:pt modelId="{C799E0B9-2430-44C3-87AF-4C82A3B82DCD}" type="pres">
      <dgm:prSet presAssocID="{E47A1258-D141-4D14-BB3F-A87F820898FA}" presName="sibTrans" presStyleLbl="sibTrans2D1" presStyleIdx="5" presStyleCnt="7"/>
      <dgm:spPr/>
      <dgm:t>
        <a:bodyPr/>
        <a:lstStyle/>
        <a:p>
          <a:endParaRPr lang="ru-RU"/>
        </a:p>
      </dgm:t>
    </dgm:pt>
    <dgm:pt modelId="{6E9B6344-2243-4A54-9968-0C7252762FC4}" type="pres">
      <dgm:prSet presAssocID="{90CF1165-AEA7-4E03-8DF4-DDD4A698B6B2}" presName="node" presStyleLbl="node1" presStyleIdx="6" presStyleCnt="7" custScaleX="117847" custScaleY="117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6AA33-EDCB-492F-B76B-9BCC82F47451}" type="pres">
      <dgm:prSet presAssocID="{90CF1165-AEA7-4E03-8DF4-DDD4A698B6B2}" presName="dummy" presStyleCnt="0"/>
      <dgm:spPr/>
    </dgm:pt>
    <dgm:pt modelId="{A30F180F-1859-45B2-A2B8-68AAE4EFE06D}" type="pres">
      <dgm:prSet presAssocID="{CDC5B8CF-B944-4165-9DCE-6A4724FD921A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5232BF61-A061-4A1F-97DA-12758C755299}" type="presOf" srcId="{E47A1258-D141-4D14-BB3F-A87F820898FA}" destId="{C799E0B9-2430-44C3-87AF-4C82A3B82DCD}" srcOrd="0" destOrd="0" presId="urn:microsoft.com/office/officeart/2005/8/layout/radial6"/>
    <dgm:cxn modelId="{2F2B1FBB-9B86-4E7D-BCA0-70BBAEBC0A86}" srcId="{59A9EF5C-6EF5-49A8-B3E5-0DCD93375120}" destId="{4100D276-2728-4C6A-A755-E08AB1377348}" srcOrd="3" destOrd="0" parTransId="{AC9DCC92-D47A-4084-9BEF-4E40EBF00322}" sibTransId="{708CFA72-84DF-4468-A17A-63EAA935F0F1}"/>
    <dgm:cxn modelId="{928FA717-BD34-4CFF-9B32-BE525F6DF462}" srcId="{59A9EF5C-6EF5-49A8-B3E5-0DCD93375120}" destId="{500C0963-37CC-4611-B210-E75C1912F898}" srcOrd="5" destOrd="0" parTransId="{72625B2C-4EDE-4F55-8FBD-F05F438687DA}" sibTransId="{E47A1258-D141-4D14-BB3F-A87F820898FA}"/>
    <dgm:cxn modelId="{20E6BBCB-5615-4176-A143-E356B91E7667}" srcId="{59A9EF5C-6EF5-49A8-B3E5-0DCD93375120}" destId="{90CF1165-AEA7-4E03-8DF4-DDD4A698B6B2}" srcOrd="6" destOrd="0" parTransId="{7B262F39-28F8-42A7-BC71-7811015DA3EE}" sibTransId="{CDC5B8CF-B944-4165-9DCE-6A4724FD921A}"/>
    <dgm:cxn modelId="{16DF3160-350F-4A1C-85DC-CFE14BA11C54}" srcId="{CF8F8D0D-F908-44B5-A818-F054E7F2CEBD}" destId="{59A9EF5C-6EF5-49A8-B3E5-0DCD93375120}" srcOrd="0" destOrd="0" parTransId="{6EC663D5-4839-4C19-B9D5-8CCCB564FA60}" sibTransId="{86026B8E-B14D-4CCE-B719-D233352746E6}"/>
    <dgm:cxn modelId="{64425477-9F8A-4FCE-A5AD-7D3AACD42844}" srcId="{59A9EF5C-6EF5-49A8-B3E5-0DCD93375120}" destId="{E646622A-9944-41A0-AED9-08B249340AED}" srcOrd="4" destOrd="0" parTransId="{8A39F253-0A70-4000-A6EA-359570F9BCEA}" sibTransId="{6FE18CF8-E01A-4E5D-B415-459C1E3AAC30}"/>
    <dgm:cxn modelId="{46864410-2427-4817-83E3-E007A16C2B17}" type="presOf" srcId="{E646622A-9944-41A0-AED9-08B249340AED}" destId="{F2780DE0-151F-4D0B-95F6-4B92B3EDBC2C}" srcOrd="0" destOrd="0" presId="urn:microsoft.com/office/officeart/2005/8/layout/radial6"/>
    <dgm:cxn modelId="{FFFC0F5F-7D9C-4900-B965-BEF59588DA29}" type="presOf" srcId="{4100D276-2728-4C6A-A755-E08AB1377348}" destId="{17F87889-47D7-4141-9CB8-F91AF6B9875D}" srcOrd="0" destOrd="0" presId="urn:microsoft.com/office/officeart/2005/8/layout/radial6"/>
    <dgm:cxn modelId="{DD07BBD0-D79E-4DCC-8507-52AE3DB5E801}" type="presOf" srcId="{6FE18CF8-E01A-4E5D-B415-459C1E3AAC30}" destId="{E5229645-E5EF-4083-BB73-97A427A941F6}" srcOrd="0" destOrd="0" presId="urn:microsoft.com/office/officeart/2005/8/layout/radial6"/>
    <dgm:cxn modelId="{677214DB-78E7-41E1-9AE1-5D90C665433B}" type="presOf" srcId="{436A74B5-1AED-44DB-8419-796570379814}" destId="{29E4EBBD-9735-423B-ADAF-7527F09230F7}" srcOrd="0" destOrd="0" presId="urn:microsoft.com/office/officeart/2005/8/layout/radial6"/>
    <dgm:cxn modelId="{4948C2FE-1FFF-4435-9F88-B5F5AFDD64D9}" srcId="{59A9EF5C-6EF5-49A8-B3E5-0DCD93375120}" destId="{A176C179-44A0-403C-BC4C-8EC01611A6C8}" srcOrd="2" destOrd="0" parTransId="{702673E1-41E8-46A0-A6D2-40505FF9A2CF}" sibTransId="{436A74B5-1AED-44DB-8419-796570379814}"/>
    <dgm:cxn modelId="{8C3FF429-FC18-43BD-BC59-3AE8E96CEA97}" type="presOf" srcId="{E0B1A8E0-5E07-4006-911C-EFF7735EFA92}" destId="{E88B30FF-AF42-498D-A584-FFD9CD102C9F}" srcOrd="0" destOrd="0" presId="urn:microsoft.com/office/officeart/2005/8/layout/radial6"/>
    <dgm:cxn modelId="{71594BA2-0285-48C8-9A79-635301F45AEF}" type="presOf" srcId="{CDC5B8CF-B944-4165-9DCE-6A4724FD921A}" destId="{A30F180F-1859-45B2-A2B8-68AAE4EFE06D}" srcOrd="0" destOrd="0" presId="urn:microsoft.com/office/officeart/2005/8/layout/radial6"/>
    <dgm:cxn modelId="{895E9AE4-874D-4E10-AE8D-4FBAE7FF09BB}" type="presOf" srcId="{CF8F8D0D-F908-44B5-A818-F054E7F2CEBD}" destId="{97B0220B-2309-49CC-A710-BDC3D32D3323}" srcOrd="0" destOrd="0" presId="urn:microsoft.com/office/officeart/2005/8/layout/radial6"/>
    <dgm:cxn modelId="{65372126-4A55-400C-8B76-62AA36302D6C}" type="presOf" srcId="{500C0963-37CC-4611-B210-E75C1912F898}" destId="{0A387AD3-2D26-492D-8E21-DC8110B2159B}" srcOrd="0" destOrd="0" presId="urn:microsoft.com/office/officeart/2005/8/layout/radial6"/>
    <dgm:cxn modelId="{3E795FC5-DF4F-4DB9-8971-7C4966CFD607}" type="presOf" srcId="{A176C179-44A0-403C-BC4C-8EC01611A6C8}" destId="{E9ABBC0C-902F-4A7C-ABEB-9E0213C9DFC0}" srcOrd="0" destOrd="0" presId="urn:microsoft.com/office/officeart/2005/8/layout/radial6"/>
    <dgm:cxn modelId="{82CB1B0B-0FE8-4DF2-B4C3-BB5880AFC5EE}" type="presOf" srcId="{90CF1165-AEA7-4E03-8DF4-DDD4A698B6B2}" destId="{6E9B6344-2243-4A54-9968-0C7252762FC4}" srcOrd="0" destOrd="0" presId="urn:microsoft.com/office/officeart/2005/8/layout/radial6"/>
    <dgm:cxn modelId="{EDAC9860-792A-444C-9F2F-73D77207E28F}" type="presOf" srcId="{1D16AF9F-82D9-48BE-8A2A-8DF6D78C04BB}" destId="{0B0FEC3C-66B8-434C-9481-C82791FABD88}" srcOrd="0" destOrd="0" presId="urn:microsoft.com/office/officeart/2005/8/layout/radial6"/>
    <dgm:cxn modelId="{4E02CC6E-26D4-4052-9C9A-11003089917E}" type="presOf" srcId="{D25995A7-FF42-4B55-AAEC-712EB787E5AE}" destId="{791D837B-7C69-46BC-A33F-DE3072B8F0DD}" srcOrd="0" destOrd="0" presId="urn:microsoft.com/office/officeart/2005/8/layout/radial6"/>
    <dgm:cxn modelId="{6B4C7F05-DF49-4278-A244-BB9486A84A2F}" type="presOf" srcId="{59A9EF5C-6EF5-49A8-B3E5-0DCD93375120}" destId="{5FE797E5-5015-4E71-BE2C-780B147E8897}" srcOrd="0" destOrd="0" presId="urn:microsoft.com/office/officeart/2005/8/layout/radial6"/>
    <dgm:cxn modelId="{38344DEC-194C-4EBA-8149-E3914C8687D4}" srcId="{59A9EF5C-6EF5-49A8-B3E5-0DCD93375120}" destId="{E0B1A8E0-5E07-4006-911C-EFF7735EFA92}" srcOrd="1" destOrd="0" parTransId="{2E9F10E8-A6B9-4562-A964-E1ADAE6100B9}" sibTransId="{D25995A7-FF42-4B55-AAEC-712EB787E5AE}"/>
    <dgm:cxn modelId="{1C5F83E3-10BC-41EA-A132-E7AA33901451}" srcId="{59A9EF5C-6EF5-49A8-B3E5-0DCD93375120}" destId="{1D16AF9F-82D9-48BE-8A2A-8DF6D78C04BB}" srcOrd="0" destOrd="0" parTransId="{917DED08-0647-414B-B98E-CDF0761C8546}" sibTransId="{52BAFE32-FF71-4CDA-88C2-3E7B1ADAB655}"/>
    <dgm:cxn modelId="{560C406E-BBEA-4AE2-89A8-A41D06E82FF5}" type="presOf" srcId="{52BAFE32-FF71-4CDA-88C2-3E7B1ADAB655}" destId="{1D0E240F-4290-48C8-A848-3B4A8EEA3AB2}" srcOrd="0" destOrd="0" presId="urn:microsoft.com/office/officeart/2005/8/layout/radial6"/>
    <dgm:cxn modelId="{00D3AFB9-6AC8-4FB3-96B0-67227F9B7998}" type="presOf" srcId="{708CFA72-84DF-4468-A17A-63EAA935F0F1}" destId="{550ECCA6-9B11-4798-90DC-7F346C0518CE}" srcOrd="0" destOrd="0" presId="urn:microsoft.com/office/officeart/2005/8/layout/radial6"/>
    <dgm:cxn modelId="{EB93BF9D-226C-40F7-900D-F86ED577CF59}" type="presParOf" srcId="{97B0220B-2309-49CC-A710-BDC3D32D3323}" destId="{5FE797E5-5015-4E71-BE2C-780B147E8897}" srcOrd="0" destOrd="0" presId="urn:microsoft.com/office/officeart/2005/8/layout/radial6"/>
    <dgm:cxn modelId="{5138925A-6C5F-4A23-8BAE-E558A1B30900}" type="presParOf" srcId="{97B0220B-2309-49CC-A710-BDC3D32D3323}" destId="{0B0FEC3C-66B8-434C-9481-C82791FABD88}" srcOrd="1" destOrd="0" presId="urn:microsoft.com/office/officeart/2005/8/layout/radial6"/>
    <dgm:cxn modelId="{6D7A4AD3-0EB1-426C-AC4B-D7C887F7C7AD}" type="presParOf" srcId="{97B0220B-2309-49CC-A710-BDC3D32D3323}" destId="{BD346E97-8014-4BAD-B533-AC288B1B3CF6}" srcOrd="2" destOrd="0" presId="urn:microsoft.com/office/officeart/2005/8/layout/radial6"/>
    <dgm:cxn modelId="{B06E0F76-38D6-4C5F-B1C7-53DBBF3CFA08}" type="presParOf" srcId="{97B0220B-2309-49CC-A710-BDC3D32D3323}" destId="{1D0E240F-4290-48C8-A848-3B4A8EEA3AB2}" srcOrd="3" destOrd="0" presId="urn:microsoft.com/office/officeart/2005/8/layout/radial6"/>
    <dgm:cxn modelId="{E4391A80-37DD-4CE5-A528-08FBEF8DFEB1}" type="presParOf" srcId="{97B0220B-2309-49CC-A710-BDC3D32D3323}" destId="{E88B30FF-AF42-498D-A584-FFD9CD102C9F}" srcOrd="4" destOrd="0" presId="urn:microsoft.com/office/officeart/2005/8/layout/radial6"/>
    <dgm:cxn modelId="{2FE7A144-8AF0-4097-BBD0-FDAA63CEECB7}" type="presParOf" srcId="{97B0220B-2309-49CC-A710-BDC3D32D3323}" destId="{D8130F7F-D713-47A7-99C1-630223978902}" srcOrd="5" destOrd="0" presId="urn:microsoft.com/office/officeart/2005/8/layout/radial6"/>
    <dgm:cxn modelId="{B8084594-A1FC-4EE9-9BF7-B13EF75FEAB5}" type="presParOf" srcId="{97B0220B-2309-49CC-A710-BDC3D32D3323}" destId="{791D837B-7C69-46BC-A33F-DE3072B8F0DD}" srcOrd="6" destOrd="0" presId="urn:microsoft.com/office/officeart/2005/8/layout/radial6"/>
    <dgm:cxn modelId="{BF7E25A5-EDA7-4C72-9A6F-7D9A6DC3D0E6}" type="presParOf" srcId="{97B0220B-2309-49CC-A710-BDC3D32D3323}" destId="{E9ABBC0C-902F-4A7C-ABEB-9E0213C9DFC0}" srcOrd="7" destOrd="0" presId="urn:microsoft.com/office/officeart/2005/8/layout/radial6"/>
    <dgm:cxn modelId="{7E9CDE2A-094A-437A-AC99-68DC0B975C9C}" type="presParOf" srcId="{97B0220B-2309-49CC-A710-BDC3D32D3323}" destId="{0B3B7584-CB7D-4468-8FBB-6A4FBF9B3DFD}" srcOrd="8" destOrd="0" presId="urn:microsoft.com/office/officeart/2005/8/layout/radial6"/>
    <dgm:cxn modelId="{EDFF01EE-A0A1-4D54-A0C2-CDA7CDB373BE}" type="presParOf" srcId="{97B0220B-2309-49CC-A710-BDC3D32D3323}" destId="{29E4EBBD-9735-423B-ADAF-7527F09230F7}" srcOrd="9" destOrd="0" presId="urn:microsoft.com/office/officeart/2005/8/layout/radial6"/>
    <dgm:cxn modelId="{FFD43487-C7DE-409C-8AA6-F64BAF2F92CE}" type="presParOf" srcId="{97B0220B-2309-49CC-A710-BDC3D32D3323}" destId="{17F87889-47D7-4141-9CB8-F91AF6B9875D}" srcOrd="10" destOrd="0" presId="urn:microsoft.com/office/officeart/2005/8/layout/radial6"/>
    <dgm:cxn modelId="{A9A5576C-393E-48A6-AE6E-419243BE96BF}" type="presParOf" srcId="{97B0220B-2309-49CC-A710-BDC3D32D3323}" destId="{A0477EE2-7FF0-437A-AE62-984DE7F58C1A}" srcOrd="11" destOrd="0" presId="urn:microsoft.com/office/officeart/2005/8/layout/radial6"/>
    <dgm:cxn modelId="{01A8D61E-C4A0-44C4-99E1-3DB8A48B8B17}" type="presParOf" srcId="{97B0220B-2309-49CC-A710-BDC3D32D3323}" destId="{550ECCA6-9B11-4798-90DC-7F346C0518CE}" srcOrd="12" destOrd="0" presId="urn:microsoft.com/office/officeart/2005/8/layout/radial6"/>
    <dgm:cxn modelId="{155244A4-4718-4E03-927C-06E534847874}" type="presParOf" srcId="{97B0220B-2309-49CC-A710-BDC3D32D3323}" destId="{F2780DE0-151F-4D0B-95F6-4B92B3EDBC2C}" srcOrd="13" destOrd="0" presId="urn:microsoft.com/office/officeart/2005/8/layout/radial6"/>
    <dgm:cxn modelId="{5DCF8959-D5D4-46AB-A0CF-21D0B879D9AF}" type="presParOf" srcId="{97B0220B-2309-49CC-A710-BDC3D32D3323}" destId="{1934C5ED-00A2-44B4-86F5-F040919CB9BE}" srcOrd="14" destOrd="0" presId="urn:microsoft.com/office/officeart/2005/8/layout/radial6"/>
    <dgm:cxn modelId="{C1B1F0D2-A3E4-4096-AB2A-F89CFB52C9F0}" type="presParOf" srcId="{97B0220B-2309-49CC-A710-BDC3D32D3323}" destId="{E5229645-E5EF-4083-BB73-97A427A941F6}" srcOrd="15" destOrd="0" presId="urn:microsoft.com/office/officeart/2005/8/layout/radial6"/>
    <dgm:cxn modelId="{D64F9474-98A0-4B83-B5EC-5F414F5AFB9A}" type="presParOf" srcId="{97B0220B-2309-49CC-A710-BDC3D32D3323}" destId="{0A387AD3-2D26-492D-8E21-DC8110B2159B}" srcOrd="16" destOrd="0" presId="urn:microsoft.com/office/officeart/2005/8/layout/radial6"/>
    <dgm:cxn modelId="{A03E2223-46BB-4689-8736-448494E64F05}" type="presParOf" srcId="{97B0220B-2309-49CC-A710-BDC3D32D3323}" destId="{9A4F6AB9-2B07-445F-8146-1E691AF627C1}" srcOrd="17" destOrd="0" presId="urn:microsoft.com/office/officeart/2005/8/layout/radial6"/>
    <dgm:cxn modelId="{3145F495-1370-4234-B8DB-697ED84AB466}" type="presParOf" srcId="{97B0220B-2309-49CC-A710-BDC3D32D3323}" destId="{C799E0B9-2430-44C3-87AF-4C82A3B82DCD}" srcOrd="18" destOrd="0" presId="urn:microsoft.com/office/officeart/2005/8/layout/radial6"/>
    <dgm:cxn modelId="{564216CC-D781-4D2D-9301-9CAC8A183E41}" type="presParOf" srcId="{97B0220B-2309-49CC-A710-BDC3D32D3323}" destId="{6E9B6344-2243-4A54-9968-0C7252762FC4}" srcOrd="19" destOrd="0" presId="urn:microsoft.com/office/officeart/2005/8/layout/radial6"/>
    <dgm:cxn modelId="{0F47FAF3-27D6-4F68-B385-1846C608A8CF}" type="presParOf" srcId="{97B0220B-2309-49CC-A710-BDC3D32D3323}" destId="{1806AA33-EDCB-492F-B76B-9BCC82F47451}" srcOrd="20" destOrd="0" presId="urn:microsoft.com/office/officeart/2005/8/layout/radial6"/>
    <dgm:cxn modelId="{781091AA-D14C-4614-AE56-5DE39CFEEC06}" type="presParOf" srcId="{97B0220B-2309-49CC-A710-BDC3D32D3323}" destId="{A30F180F-1859-45B2-A2B8-68AAE4EFE06D}" srcOrd="21" destOrd="0" presId="urn:microsoft.com/office/officeart/2005/8/layout/radial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F6828B-DFF3-4F97-A7EB-7BCB45826706}" type="doc">
      <dgm:prSet loTypeId="urn:microsoft.com/office/officeart/2005/8/layout/hProcess9" loCatId="process" qsTypeId="urn:microsoft.com/office/officeart/2005/8/quickstyle/simple1" qsCatId="simple" csTypeId="urn:microsoft.com/office/officeart/2005/8/colors/accent2_4" csCatId="accent2" phldr="1"/>
      <dgm:spPr/>
    </dgm:pt>
    <dgm:pt modelId="{7B11A103-76E2-4B8B-BB57-56D08F30B190}">
      <dgm:prSet phldrT="[Текст]"/>
      <dgm:spPr>
        <a:solidFill>
          <a:srgbClr val="C8A5E3"/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I </a:t>
          </a:r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етап</a:t>
          </a:r>
          <a:r>
            <a:rPr lang="ru-RU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, 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початковий</a:t>
          </a:r>
          <a:r>
            <a:rPr lang="ru-RU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  (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до 1841 р.)</a:t>
          </a:r>
          <a:endParaRPr lang="uk-UA" noProof="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84EBF638-4F4A-4B67-AF4D-C9B930E74A71}" type="parTrans" cxnId="{4CB11B73-41D7-47BE-8A73-112B5AA1ABC7}">
      <dgm:prSet/>
      <dgm:spPr/>
      <dgm:t>
        <a:bodyPr/>
        <a:lstStyle/>
        <a:p>
          <a:endParaRPr lang="ru-RU"/>
        </a:p>
      </dgm:t>
    </dgm:pt>
    <dgm:pt modelId="{58531BC1-80CA-4134-B001-892B0CFC294B}" type="sibTrans" cxnId="{4CB11B73-41D7-47BE-8A73-112B5AA1ABC7}">
      <dgm:prSet/>
      <dgm:spPr/>
      <dgm:t>
        <a:bodyPr/>
        <a:lstStyle/>
        <a:p>
          <a:endParaRPr lang="ru-RU"/>
        </a:p>
      </dgm:t>
    </dgm:pt>
    <dgm:pt modelId="{FCAC6CC1-973A-431F-AE58-A1EE3066724A}">
      <dgm:prSet phldrT="[Текст]"/>
      <dgm:spPr>
        <a:solidFill>
          <a:srgbClr val="B686DA"/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II </a:t>
          </a:r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етап</a:t>
          </a:r>
          <a:r>
            <a:rPr lang="ru-RU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, 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становлення туризму як галузі</a:t>
          </a:r>
          <a:endParaRPr lang="en-US" noProof="0" dirty="0" smtClean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  <a:p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(</a:t>
          </a:r>
          <a:r>
            <a:rPr lang="de-DE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1841-1914 </a:t>
          </a:r>
          <a:r>
            <a:rPr lang="uk-UA" noProof="0" dirty="0" err="1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p.p</a:t>
          </a:r>
          <a:r>
            <a:rPr lang="de-DE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.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)</a:t>
          </a:r>
          <a:endParaRPr lang="uk-UA" noProof="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DD55B616-449B-4AD9-9BC8-65871250CCB8}" type="parTrans" cxnId="{1F56A780-AA0D-49D3-9C2D-AEA4F9D398AA}">
      <dgm:prSet/>
      <dgm:spPr/>
      <dgm:t>
        <a:bodyPr/>
        <a:lstStyle/>
        <a:p>
          <a:endParaRPr lang="ru-RU"/>
        </a:p>
      </dgm:t>
    </dgm:pt>
    <dgm:pt modelId="{B3D32162-DFE3-4632-AA6C-5CA58FEDB4CD}" type="sibTrans" cxnId="{1F56A780-AA0D-49D3-9C2D-AEA4F9D398AA}">
      <dgm:prSet/>
      <dgm:spPr/>
      <dgm:t>
        <a:bodyPr/>
        <a:lstStyle/>
        <a:p>
          <a:endParaRPr lang="ru-RU"/>
        </a:p>
      </dgm:t>
    </dgm:pt>
    <dgm:pt modelId="{EA58C0DF-DE3F-44D6-B8E2-DD84668D3006}">
      <dgm:prSet phldrT="[Текст]"/>
      <dgm:spPr>
        <a:solidFill>
          <a:srgbClr val="9F5FCF"/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III </a:t>
          </a:r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етап</a:t>
          </a:r>
          <a:r>
            <a:rPr lang="ru-RU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, 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формування індустрії туризму</a:t>
          </a:r>
        </a:p>
        <a:p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(</a:t>
          </a:r>
          <a:r>
            <a:rPr lang="de-DE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914 - 1945 </a:t>
          </a:r>
          <a:r>
            <a:rPr lang="uk-UA" noProof="0" dirty="0" err="1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p.p</a:t>
          </a:r>
          <a:r>
            <a:rPr lang="de-DE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.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)</a:t>
          </a:r>
          <a:endParaRPr lang="ru-RU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2F79648C-9500-4BAA-A59B-CA3C2DB9EFA1}" type="parTrans" cxnId="{209C65CF-2019-4362-BF0D-C07DC33A936F}">
      <dgm:prSet/>
      <dgm:spPr/>
      <dgm:t>
        <a:bodyPr/>
        <a:lstStyle/>
        <a:p>
          <a:endParaRPr lang="ru-RU"/>
        </a:p>
      </dgm:t>
    </dgm:pt>
    <dgm:pt modelId="{6827258B-7592-4278-BA2F-09A51EEAA7EF}" type="sibTrans" cxnId="{209C65CF-2019-4362-BF0D-C07DC33A936F}">
      <dgm:prSet/>
      <dgm:spPr/>
      <dgm:t>
        <a:bodyPr/>
        <a:lstStyle/>
        <a:p>
          <a:endParaRPr lang="ru-RU"/>
        </a:p>
      </dgm:t>
    </dgm:pt>
    <dgm:pt modelId="{768171EC-1A8C-4165-96D3-1267BEB61141}">
      <dgm:prSet phldrT="[Текст]"/>
      <dgm:spPr>
        <a:solidFill>
          <a:srgbClr val="9148C8"/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IV </a:t>
          </a:r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етап</a:t>
          </a:r>
          <a:r>
            <a:rPr lang="ru-RU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, 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монополізація</a:t>
          </a:r>
          <a:r>
            <a:rPr lang="ru-RU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 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туристичної індустрії</a:t>
          </a:r>
        </a:p>
        <a:p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(</a:t>
          </a:r>
          <a:r>
            <a:rPr lang="ru-RU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1945 р. – </a:t>
          </a:r>
          <a:r>
            <a:rPr lang="uk-UA" noProof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наші дні)</a:t>
          </a:r>
          <a:endParaRPr lang="uk-UA" noProof="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E1C28438-250F-4366-B26C-58A7F51ECAD2}" type="parTrans" cxnId="{C99C222F-B12B-4656-814A-1531A085297D}">
      <dgm:prSet/>
      <dgm:spPr/>
      <dgm:t>
        <a:bodyPr/>
        <a:lstStyle/>
        <a:p>
          <a:endParaRPr lang="ru-RU"/>
        </a:p>
      </dgm:t>
    </dgm:pt>
    <dgm:pt modelId="{F0970808-A674-43AB-AAA7-55D49F71BDA8}" type="sibTrans" cxnId="{C99C222F-B12B-4656-814A-1531A085297D}">
      <dgm:prSet/>
      <dgm:spPr/>
      <dgm:t>
        <a:bodyPr/>
        <a:lstStyle/>
        <a:p>
          <a:endParaRPr lang="ru-RU"/>
        </a:p>
      </dgm:t>
    </dgm:pt>
    <dgm:pt modelId="{F8736BF6-DC28-45DB-A087-1C002EA69B82}" type="pres">
      <dgm:prSet presAssocID="{62F6828B-DFF3-4F97-A7EB-7BCB45826706}" presName="CompostProcess" presStyleCnt="0">
        <dgm:presLayoutVars>
          <dgm:dir/>
          <dgm:resizeHandles val="exact"/>
        </dgm:presLayoutVars>
      </dgm:prSet>
      <dgm:spPr/>
    </dgm:pt>
    <dgm:pt modelId="{7BD68D9F-7D22-40DF-93E0-E21C834727F5}" type="pres">
      <dgm:prSet presAssocID="{62F6828B-DFF3-4F97-A7EB-7BCB45826706}" presName="arrow" presStyleLbl="bgShp" presStyleIdx="0" presStyleCnt="1" custLinFactNeighborY="-67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E0CDEF"/>
        </a:solidFill>
        <a:ln/>
      </dgm:spPr>
    </dgm:pt>
    <dgm:pt modelId="{838C9062-B8F4-496E-8917-1695AAB139F6}" type="pres">
      <dgm:prSet presAssocID="{62F6828B-DFF3-4F97-A7EB-7BCB45826706}" presName="linearProcess" presStyleCnt="0"/>
      <dgm:spPr/>
    </dgm:pt>
    <dgm:pt modelId="{39821392-E968-4114-B97D-5C28A8A93E8C}" type="pres">
      <dgm:prSet presAssocID="{7B11A103-76E2-4B8B-BB57-56D08F30B19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3BA90-FE95-4942-A9F1-C6598903D8C7}" type="pres">
      <dgm:prSet presAssocID="{58531BC1-80CA-4134-B001-892B0CFC294B}" presName="sibTrans" presStyleCnt="0"/>
      <dgm:spPr/>
    </dgm:pt>
    <dgm:pt modelId="{76692707-0D4F-4BC4-A210-24A1914012BC}" type="pres">
      <dgm:prSet presAssocID="{FCAC6CC1-973A-431F-AE58-A1EE3066724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DD0E6-905C-48A2-8432-FC8DBD39FD8B}" type="pres">
      <dgm:prSet presAssocID="{B3D32162-DFE3-4632-AA6C-5CA58FEDB4CD}" presName="sibTrans" presStyleCnt="0"/>
      <dgm:spPr/>
    </dgm:pt>
    <dgm:pt modelId="{863FAE30-0880-4767-AF08-C3338C220F91}" type="pres">
      <dgm:prSet presAssocID="{EA58C0DF-DE3F-44D6-B8E2-DD84668D300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134AF-E83D-4B0C-A672-88AE91F65398}" type="pres">
      <dgm:prSet presAssocID="{6827258B-7592-4278-BA2F-09A51EEAA7EF}" presName="sibTrans" presStyleCnt="0"/>
      <dgm:spPr/>
    </dgm:pt>
    <dgm:pt modelId="{87D95B00-4864-4639-9117-4AA07B627B42}" type="pres">
      <dgm:prSet presAssocID="{768171EC-1A8C-4165-96D3-1267BEB6114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B11B73-41D7-47BE-8A73-112B5AA1ABC7}" srcId="{62F6828B-DFF3-4F97-A7EB-7BCB45826706}" destId="{7B11A103-76E2-4B8B-BB57-56D08F30B190}" srcOrd="0" destOrd="0" parTransId="{84EBF638-4F4A-4B67-AF4D-C9B930E74A71}" sibTransId="{58531BC1-80CA-4134-B001-892B0CFC294B}"/>
    <dgm:cxn modelId="{74B31E19-0EBB-4994-BB58-3FE4B14941D0}" type="presOf" srcId="{EA58C0DF-DE3F-44D6-B8E2-DD84668D3006}" destId="{863FAE30-0880-4767-AF08-C3338C220F91}" srcOrd="0" destOrd="0" presId="urn:microsoft.com/office/officeart/2005/8/layout/hProcess9"/>
    <dgm:cxn modelId="{1F56A780-AA0D-49D3-9C2D-AEA4F9D398AA}" srcId="{62F6828B-DFF3-4F97-A7EB-7BCB45826706}" destId="{FCAC6CC1-973A-431F-AE58-A1EE3066724A}" srcOrd="1" destOrd="0" parTransId="{DD55B616-449B-4AD9-9BC8-65871250CCB8}" sibTransId="{B3D32162-DFE3-4632-AA6C-5CA58FEDB4CD}"/>
    <dgm:cxn modelId="{C99C222F-B12B-4656-814A-1531A085297D}" srcId="{62F6828B-DFF3-4F97-A7EB-7BCB45826706}" destId="{768171EC-1A8C-4165-96D3-1267BEB61141}" srcOrd="3" destOrd="0" parTransId="{E1C28438-250F-4366-B26C-58A7F51ECAD2}" sibTransId="{F0970808-A674-43AB-AAA7-55D49F71BDA8}"/>
    <dgm:cxn modelId="{51439DC9-C5AA-464A-9491-82E732F0557F}" type="presOf" srcId="{62F6828B-DFF3-4F97-A7EB-7BCB45826706}" destId="{F8736BF6-DC28-45DB-A087-1C002EA69B82}" srcOrd="0" destOrd="0" presId="urn:microsoft.com/office/officeart/2005/8/layout/hProcess9"/>
    <dgm:cxn modelId="{1710A8EE-BE59-4B52-9EAE-79ECF039A136}" type="presOf" srcId="{7B11A103-76E2-4B8B-BB57-56D08F30B190}" destId="{39821392-E968-4114-B97D-5C28A8A93E8C}" srcOrd="0" destOrd="0" presId="urn:microsoft.com/office/officeart/2005/8/layout/hProcess9"/>
    <dgm:cxn modelId="{209C65CF-2019-4362-BF0D-C07DC33A936F}" srcId="{62F6828B-DFF3-4F97-A7EB-7BCB45826706}" destId="{EA58C0DF-DE3F-44D6-B8E2-DD84668D3006}" srcOrd="2" destOrd="0" parTransId="{2F79648C-9500-4BAA-A59B-CA3C2DB9EFA1}" sibTransId="{6827258B-7592-4278-BA2F-09A51EEAA7EF}"/>
    <dgm:cxn modelId="{F769E17C-1FF1-4683-B81B-DB9F20D544C3}" type="presOf" srcId="{FCAC6CC1-973A-431F-AE58-A1EE3066724A}" destId="{76692707-0D4F-4BC4-A210-24A1914012BC}" srcOrd="0" destOrd="0" presId="urn:microsoft.com/office/officeart/2005/8/layout/hProcess9"/>
    <dgm:cxn modelId="{857B43E5-DC10-40CB-82A6-71947086F9C9}" type="presOf" srcId="{768171EC-1A8C-4165-96D3-1267BEB61141}" destId="{87D95B00-4864-4639-9117-4AA07B627B42}" srcOrd="0" destOrd="0" presId="urn:microsoft.com/office/officeart/2005/8/layout/hProcess9"/>
    <dgm:cxn modelId="{11E8FC5F-4A16-48B1-AE0C-50B2300444EA}" type="presParOf" srcId="{F8736BF6-DC28-45DB-A087-1C002EA69B82}" destId="{7BD68D9F-7D22-40DF-93E0-E21C834727F5}" srcOrd="0" destOrd="0" presId="urn:microsoft.com/office/officeart/2005/8/layout/hProcess9"/>
    <dgm:cxn modelId="{B04427BE-4801-4615-8E78-1B84009D0B9C}" type="presParOf" srcId="{F8736BF6-DC28-45DB-A087-1C002EA69B82}" destId="{838C9062-B8F4-496E-8917-1695AAB139F6}" srcOrd="1" destOrd="0" presId="urn:microsoft.com/office/officeart/2005/8/layout/hProcess9"/>
    <dgm:cxn modelId="{86DC8329-551E-4D2E-9D29-0E94276EFA98}" type="presParOf" srcId="{838C9062-B8F4-496E-8917-1695AAB139F6}" destId="{39821392-E968-4114-B97D-5C28A8A93E8C}" srcOrd="0" destOrd="0" presId="urn:microsoft.com/office/officeart/2005/8/layout/hProcess9"/>
    <dgm:cxn modelId="{80A93047-C4C5-44AE-ABD5-AA77A79FB032}" type="presParOf" srcId="{838C9062-B8F4-496E-8917-1695AAB139F6}" destId="{42A3BA90-FE95-4942-A9F1-C6598903D8C7}" srcOrd="1" destOrd="0" presId="urn:microsoft.com/office/officeart/2005/8/layout/hProcess9"/>
    <dgm:cxn modelId="{830D5018-B9E4-4A16-9B64-EADBDC5B6E1F}" type="presParOf" srcId="{838C9062-B8F4-496E-8917-1695AAB139F6}" destId="{76692707-0D4F-4BC4-A210-24A1914012BC}" srcOrd="2" destOrd="0" presId="urn:microsoft.com/office/officeart/2005/8/layout/hProcess9"/>
    <dgm:cxn modelId="{BA3E03EE-81A7-4455-959B-F2AF9E148F99}" type="presParOf" srcId="{838C9062-B8F4-496E-8917-1695AAB139F6}" destId="{278DD0E6-905C-48A2-8432-FC8DBD39FD8B}" srcOrd="3" destOrd="0" presId="urn:microsoft.com/office/officeart/2005/8/layout/hProcess9"/>
    <dgm:cxn modelId="{1DF6A30B-22DF-4FFA-8DF5-1F3A4CEDBD57}" type="presParOf" srcId="{838C9062-B8F4-496E-8917-1695AAB139F6}" destId="{863FAE30-0880-4767-AF08-C3338C220F91}" srcOrd="4" destOrd="0" presId="urn:microsoft.com/office/officeart/2005/8/layout/hProcess9"/>
    <dgm:cxn modelId="{AD67D622-B102-4665-A57D-F79B4612A7F0}" type="presParOf" srcId="{838C9062-B8F4-496E-8917-1695AAB139F6}" destId="{07E134AF-E83D-4B0C-A672-88AE91F65398}" srcOrd="5" destOrd="0" presId="urn:microsoft.com/office/officeart/2005/8/layout/hProcess9"/>
    <dgm:cxn modelId="{16040471-5C1D-46E0-8F0D-DDCD1DBA664E}" type="presParOf" srcId="{838C9062-B8F4-496E-8917-1695AAB139F6}" destId="{87D95B00-4864-4639-9117-4AA07B627B42}" srcOrd="6" destOrd="0" presId="urn:microsoft.com/office/officeart/2005/8/layout/hProcess9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F69643-2A10-4FCB-8ED5-743FDE873BD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9F53C4-1F4B-4196-8D3D-7030D474EB10}">
      <dgm:prSet phldrT="[Текст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МСОТО</a:t>
          </a:r>
        </a:p>
        <a:p>
          <a:r>
            <a:rPr lang="uk-UA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(1947 р.)</a:t>
          </a:r>
          <a:endParaRPr lang="ru-RU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413D6530-443B-49ED-9BCD-7D82181BFD9E}" type="parTrans" cxnId="{76F38672-98FA-4BD8-A806-B5D44614C3F8}">
      <dgm:prSet/>
      <dgm:spPr/>
      <dgm:t>
        <a:bodyPr/>
        <a:lstStyle/>
        <a:p>
          <a:endParaRPr lang="ru-RU"/>
        </a:p>
      </dgm:t>
    </dgm:pt>
    <dgm:pt modelId="{10611721-1BE3-406F-884F-97E3D620F0AE}" type="sibTrans" cxnId="{76F38672-98FA-4BD8-A806-B5D44614C3F8}">
      <dgm:prSet/>
      <dgm:spPr>
        <a:ln w="19050">
          <a:solidFill>
            <a:schemeClr val="tx1"/>
          </a:solidFill>
        </a:ln>
      </dgm:spPr>
      <dgm:t>
        <a:bodyPr/>
        <a:lstStyle/>
        <a:p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резолюція Генеральної асамблеї ООН</a:t>
          </a:r>
          <a:endParaRPr lang="ru-RU" b="1" dirty="0"/>
        </a:p>
      </dgm:t>
    </dgm:pt>
    <dgm:pt modelId="{C741E4F2-1D9B-473F-AD91-6D11FC3C331C}">
      <dgm:prSet phldrT="[Текст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uk-UA" b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ВТО</a:t>
          </a:r>
        </a:p>
        <a:p>
          <a:r>
            <a:rPr lang="uk-UA" b="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rPr>
            <a:t>(1969 р.)</a:t>
          </a:r>
          <a:endParaRPr lang="ru-RU" b="0" dirty="0">
            <a:solidFill>
              <a:schemeClr val="tx1">
                <a:lumMod val="50000"/>
              </a:schemeClr>
            </a:solidFill>
            <a:latin typeface="Candara" pitchFamily="34" charset="0"/>
          </a:endParaRPr>
        </a:p>
      </dgm:t>
    </dgm:pt>
    <dgm:pt modelId="{D4752EF9-CAD8-473D-A6EC-34B794F0390E}" type="parTrans" cxnId="{0E669098-633A-4921-AB45-E935A9B8B2BB}">
      <dgm:prSet/>
      <dgm:spPr/>
      <dgm:t>
        <a:bodyPr/>
        <a:lstStyle/>
        <a:p>
          <a:endParaRPr lang="ru-RU"/>
        </a:p>
      </dgm:t>
    </dgm:pt>
    <dgm:pt modelId="{15515B99-5270-4BAA-948D-72CC8468DE93}" type="sibTrans" cxnId="{0E669098-633A-4921-AB45-E935A9B8B2BB}">
      <dgm:prSet/>
      <dgm:spPr/>
      <dgm:t>
        <a:bodyPr/>
        <a:lstStyle/>
        <a:p>
          <a:endParaRPr lang="ru-RU"/>
        </a:p>
      </dgm:t>
    </dgm:pt>
    <dgm:pt modelId="{5CC310C2-D0B2-43D0-96B6-A97370A1C07C}" type="pres">
      <dgm:prSet presAssocID="{26F69643-2A10-4FCB-8ED5-743FDE873B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BA0790-0166-4233-B3CB-5B8E41C57E01}" type="pres">
      <dgm:prSet presAssocID="{4C9F53C4-1F4B-4196-8D3D-7030D474EB10}" presName="node" presStyleLbl="node1" presStyleIdx="0" presStyleCnt="2" custScaleX="27327" custScaleY="27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2FE4F-430F-46E8-BCDC-0AB8BC1A33D8}" type="pres">
      <dgm:prSet presAssocID="{10611721-1BE3-406F-884F-97E3D620F0AE}" presName="sibTrans" presStyleLbl="sibTrans2D1" presStyleIdx="0" presStyleCnt="1" custScaleX="145330" custScaleY="46700"/>
      <dgm:spPr/>
      <dgm:t>
        <a:bodyPr/>
        <a:lstStyle/>
        <a:p>
          <a:endParaRPr lang="ru-RU"/>
        </a:p>
      </dgm:t>
    </dgm:pt>
    <dgm:pt modelId="{8744B092-43E5-448C-B1BE-6DB87331C5A7}" type="pres">
      <dgm:prSet presAssocID="{10611721-1BE3-406F-884F-97E3D620F0A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C6FF093B-07CC-4068-A8FC-9676AC66DFAD}" type="pres">
      <dgm:prSet presAssocID="{C741E4F2-1D9B-473F-AD91-6D11FC3C331C}" presName="node" presStyleLbl="node1" presStyleIdx="1" presStyleCnt="2" custScaleX="27327" custScaleY="27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F38672-98FA-4BD8-A806-B5D44614C3F8}" srcId="{26F69643-2A10-4FCB-8ED5-743FDE873BD5}" destId="{4C9F53C4-1F4B-4196-8D3D-7030D474EB10}" srcOrd="0" destOrd="0" parTransId="{413D6530-443B-49ED-9BCD-7D82181BFD9E}" sibTransId="{10611721-1BE3-406F-884F-97E3D620F0AE}"/>
    <dgm:cxn modelId="{27E7D4D5-76C6-4D63-AB7E-C2B9A03E3982}" type="presOf" srcId="{26F69643-2A10-4FCB-8ED5-743FDE873BD5}" destId="{5CC310C2-D0B2-43D0-96B6-A97370A1C07C}" srcOrd="0" destOrd="0" presId="urn:microsoft.com/office/officeart/2005/8/layout/process1"/>
    <dgm:cxn modelId="{C0A9AA65-D4F3-48EF-BCBF-621FD4320211}" type="presOf" srcId="{10611721-1BE3-406F-884F-97E3D620F0AE}" destId="{8744B092-43E5-448C-B1BE-6DB87331C5A7}" srcOrd="1" destOrd="0" presId="urn:microsoft.com/office/officeart/2005/8/layout/process1"/>
    <dgm:cxn modelId="{7CA21BE8-B7C9-4B75-84C7-0B23CA4C0215}" type="presOf" srcId="{C741E4F2-1D9B-473F-AD91-6D11FC3C331C}" destId="{C6FF093B-07CC-4068-A8FC-9676AC66DFAD}" srcOrd="0" destOrd="0" presId="urn:microsoft.com/office/officeart/2005/8/layout/process1"/>
    <dgm:cxn modelId="{06C5A0C5-6F0F-46D5-B35C-95D7D92C05AD}" type="presOf" srcId="{4C9F53C4-1F4B-4196-8D3D-7030D474EB10}" destId="{82BA0790-0166-4233-B3CB-5B8E41C57E01}" srcOrd="0" destOrd="0" presId="urn:microsoft.com/office/officeart/2005/8/layout/process1"/>
    <dgm:cxn modelId="{1F1B5AB6-1E8B-44C2-BB75-71891E0C65A7}" type="presOf" srcId="{10611721-1BE3-406F-884F-97E3D620F0AE}" destId="{92C2FE4F-430F-46E8-BCDC-0AB8BC1A33D8}" srcOrd="0" destOrd="0" presId="urn:microsoft.com/office/officeart/2005/8/layout/process1"/>
    <dgm:cxn modelId="{0E669098-633A-4921-AB45-E935A9B8B2BB}" srcId="{26F69643-2A10-4FCB-8ED5-743FDE873BD5}" destId="{C741E4F2-1D9B-473F-AD91-6D11FC3C331C}" srcOrd="1" destOrd="0" parTransId="{D4752EF9-CAD8-473D-A6EC-34B794F0390E}" sibTransId="{15515B99-5270-4BAA-948D-72CC8468DE93}"/>
    <dgm:cxn modelId="{BBC1AFF2-935E-45CF-887E-87BA35445E41}" type="presParOf" srcId="{5CC310C2-D0B2-43D0-96B6-A97370A1C07C}" destId="{82BA0790-0166-4233-B3CB-5B8E41C57E01}" srcOrd="0" destOrd="0" presId="urn:microsoft.com/office/officeart/2005/8/layout/process1"/>
    <dgm:cxn modelId="{86A79752-362D-4BC2-8914-7444EFAF4D3C}" type="presParOf" srcId="{5CC310C2-D0B2-43D0-96B6-A97370A1C07C}" destId="{92C2FE4F-430F-46E8-BCDC-0AB8BC1A33D8}" srcOrd="1" destOrd="0" presId="urn:microsoft.com/office/officeart/2005/8/layout/process1"/>
    <dgm:cxn modelId="{12457CAB-3734-4CB2-8F7C-19EF71271C6E}" type="presParOf" srcId="{92C2FE4F-430F-46E8-BCDC-0AB8BC1A33D8}" destId="{8744B092-43E5-448C-B1BE-6DB87331C5A7}" srcOrd="0" destOrd="0" presId="urn:microsoft.com/office/officeart/2005/8/layout/process1"/>
    <dgm:cxn modelId="{C0951486-3E4E-4D8E-B003-6B8BD3C603E8}" type="presParOf" srcId="{5CC310C2-D0B2-43D0-96B6-A97370A1C07C}" destId="{C6FF093B-07CC-4068-A8FC-9676AC66DFAD}" srcOrd="2" destOrd="0" presId="urn:microsoft.com/office/officeart/2005/8/layout/process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A61EC0-EFD2-498D-87CC-D0D365395E0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17E6B9-18B2-419E-B0D7-486D9784BE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3EB94-4596-4146-B5E0-A6758B28314F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E6B9-18B2-419E-B0D7-486D9784BE0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0" name="Picture 38" descr="rainbowdirt"/>
          <p:cNvPicPr>
            <a:picLocks noChangeAspect="1" noChangeArrowheads="1"/>
          </p:cNvPicPr>
          <p:nvPr userDrawn="1"/>
        </p:nvPicPr>
        <p:blipFill>
          <a:blip r:embed="rId2"/>
          <a:srcRect b="-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1508CD-51B0-4BEB-BDA1-09C3B8D564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017BB-655C-4266-9DE3-0398394AA7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A1F8C-E8EC-4887-8941-9586873C99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107BC3-44CB-4D2C-B13B-45E489B97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EBD2AF-D142-4FDF-8F78-C4CAB3001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596BB-E0DC-463B-B7B5-B50FB98A2E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6698A-3862-48E9-954E-C4AB69554E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75AE8-A15E-40EA-A94C-E50FDFA29A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69A72-C464-49F1-87BE-D1F108780B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5AC4C-3941-4971-94E9-8DC326AAD1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02B6A-F055-48F8-9A52-51A6055338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02EF-131A-40D5-B3F2-8A9826A7B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392F9-206D-4D72-B891-85C2922B5A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Picture 44" descr="rainbowdirt"/>
          <p:cNvPicPr>
            <a:picLocks noChangeAspect="1" noChangeArrowheads="1"/>
          </p:cNvPicPr>
          <p:nvPr userDrawn="1"/>
        </p:nvPicPr>
        <p:blipFill>
          <a:blip r:embed="rId15"/>
          <a:srcRect b="-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39F414-EABE-44BB-98BF-E34F8BCD642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push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5570" y="179343"/>
            <a:ext cx="82092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Світовий туризм</a:t>
            </a:r>
            <a:endParaRPr lang="uk-UA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147" name="Picture 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7088" y="1394777"/>
            <a:ext cx="6662773" cy="44602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04412" y="5875371"/>
            <a:ext cx="2665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Підготувала</a:t>
            </a:r>
          </a:p>
          <a:p>
            <a:pPr algn="r"/>
            <a:r>
              <a:rPr lang="uk-UA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учениця 10-А класу</a:t>
            </a:r>
          </a:p>
          <a:p>
            <a:pPr algn="r"/>
            <a:r>
              <a:rPr lang="uk-UA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Кошина</a:t>
            </a:r>
            <a:r>
              <a:rPr lang="uk-UA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Анна</a:t>
            </a:r>
            <a:endParaRPr lang="ru-RU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69867"/>
            <a:ext cx="9190276" cy="470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" name="TextBox 2"/>
          <p:cNvSpPr txBox="1"/>
          <p:nvPr/>
        </p:nvSpPr>
        <p:spPr>
          <a:xfrm>
            <a:off x="1723986" y="6342049"/>
            <a:ext cx="5440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Держави-члени </a:t>
            </a:r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ВТО, відсортовані по регіонам</a:t>
            </a:r>
          </a:p>
          <a:p>
            <a:pPr algn="ctr"/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  <a:p>
            <a:pPr algn="ctr"/>
            <a:endParaRPr lang="uk-UA" sz="16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7993" y="74003"/>
            <a:ext cx="2373345" cy="149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33618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Проблеми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1201707"/>
            <a:ext cx="914399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Як свідчать результати соціологічного опитування, проведеного Німецьким Інститутом Вивчення Вільного Часу в державах Європейського Союзу, найбільше подорожуючих хвилюють наступні проблеми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: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</a:p>
          <a:p>
            <a:pPr marL="914400" lvl="1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війна, неспокій, політична нестабільність (74 %);</a:t>
            </a:r>
          </a:p>
          <a:p>
            <a:pPr marL="914400" lvl="1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екологічні проблеми (57 %);</a:t>
            </a:r>
          </a:p>
          <a:p>
            <a:pPr marL="914400" lvl="1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хвороби та епідемії (55 %);</a:t>
            </a:r>
          </a:p>
          <a:p>
            <a:pPr marL="914400" lvl="1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природні катаклізми та катастрофи (49 %);</a:t>
            </a:r>
          </a:p>
          <a:p>
            <a:pPr marL="914400" lvl="1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злочинність (44 %);</a:t>
            </a:r>
          </a:p>
        </p:txBody>
      </p:sp>
      <p:pic>
        <p:nvPicPr>
          <p:cNvPr id="46084" name="Picture 4" descr="C:\Program Files\Microsoft Office\MEDIA\CAGCAT10\j023307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4915618"/>
            <a:ext cx="3030579" cy="1519149"/>
          </a:xfrm>
          <a:prstGeom prst="rect">
            <a:avLst/>
          </a:prstGeom>
          <a:noFill/>
        </p:spPr>
      </p:pic>
      <p:pic>
        <p:nvPicPr>
          <p:cNvPr id="46085" name="Picture 5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80" y="2480020"/>
            <a:ext cx="1974942" cy="24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6" name="Picture 6" descr="C:\Program Files\Microsoft Office\MEDIA\CAGCAT10\j0297551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9297" y="4127042"/>
            <a:ext cx="1533546" cy="233962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30492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Тенденції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936469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Сьогодні необхідно врахувати основні тенденції розвитку туризму на сучасному етапі, які у світовому туризмі характеризуються:</a:t>
            </a:r>
          </a:p>
          <a:p>
            <a:pPr>
              <a:lnSpc>
                <a:spcPct val="20000"/>
              </a:lnSpc>
            </a:pPr>
            <a:endParaRPr lang="uk-UA" sz="20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тяжінням до незайманої природи, що асоціюється з поняттям краси, і у зв'язку з цим розвитком екологічного туризму;</a:t>
            </a:r>
          </a:p>
          <a:p>
            <a:pPr lvl="1">
              <a:lnSpc>
                <a:spcPct val="130000"/>
              </a:lnSpc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поширенням індивідуальних туристських подорожей;</a:t>
            </a:r>
          </a:p>
          <a:p>
            <a:pPr lvl="1">
              <a:lnSpc>
                <a:spcPct val="130000"/>
              </a:lnSpc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розвитком елітарного туризму (мисливського, наукового, </a:t>
            </a:r>
            <a:r>
              <a:rPr lang="uk-UA" sz="20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конгресного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);</a:t>
            </a:r>
          </a:p>
          <a:p>
            <a:pPr lvl="1">
              <a:lnSpc>
                <a:spcPct val="130000"/>
              </a:lnSpc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розвитком нетрадиційних (екстремальних) видів туризму.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0617" y="3629821"/>
            <a:ext cx="3724325" cy="30123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544" y="3611564"/>
            <a:ext cx="4016430" cy="30123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75071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Туристична індустрія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11246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Туристична індустрія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- це сукупність виробництв різних галузей господарства, закладів культури, освіти, науки, що забезпечують створення матеріально-технічної бази туризму, підготовку кадрів та процес виробництва, реалізації і споживання туристичного продукту на основі використання природних багатств, матеріальних і духовних цінностей суспільства.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6" t="11666" r="4166" b="9111"/>
          <a:stretch>
            <a:fillRect/>
          </a:stretch>
        </p:blipFill>
        <p:spPr bwMode="auto">
          <a:xfrm>
            <a:off x="5119695" y="3429000"/>
            <a:ext cx="3670931" cy="310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 l="12411" t="14777" r="16434" b="15009"/>
          <a:stretch>
            <a:fillRect/>
          </a:stretch>
        </p:blipFill>
        <p:spPr bwMode="auto">
          <a:xfrm>
            <a:off x="373004" y="3611565"/>
            <a:ext cx="3906892" cy="258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75071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Туристична індустрія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1128681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Сучасна індустрія туризму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- одна з найбільш швидко прогресуючих галузей світового господарства і розглядається і як самостійний вид економічної діяльності, і як міжгалузевий комплекс.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	На сьогоднішній день туризм став явищем, що увійшло у повсякденне життя майже третини населення планети. Більше того, на початку </a:t>
            </a:r>
            <a:r>
              <a:rPr lang="de-DE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XXI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ст. туризм за обсягами доходу справедливо посів третє місце серед провідних галузей світової економіки. 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192" y="3319461"/>
            <a:ext cx="4278321" cy="342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0156" y="3794130"/>
            <a:ext cx="3989403" cy="265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46666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Статистика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5842337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Обсяги туристичних поїздок та надходжень від туризму по Європі в цілому та в розрізі 10 найбільше відвідуваних країн континенту за 2008-2010 рр. </a:t>
            </a:r>
          </a:p>
          <a:p>
            <a:pPr algn="ctr"/>
            <a:r>
              <a:rPr lang="uk-UA" sz="2000" i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(за матеріалами </a:t>
            </a: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ВТО)</a:t>
            </a:r>
            <a:endParaRPr lang="uk-UA" sz="2000" i="1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14" y="909603"/>
            <a:ext cx="8917047" cy="498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46666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Статистика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1055655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Кількість людей, які подорожували за межі своїх країн в 2012 році, стала рекордною, говориться в доповіді Всесвітньої ради з туризму й подорожей, що базується в Лондоні.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Як відзначається, у 2012 році було зареєстровано близько 1 </a:t>
            </a:r>
            <a:r>
              <a:rPr lang="uk-UA" sz="20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млрд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туристів.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9504" y="2771766"/>
            <a:ext cx="5214056" cy="32587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" y="2662227"/>
            <a:ext cx="38782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	Варто </a:t>
            </a: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відзначити, що члени ради, деякі з яких очолюють туристичні фірми, під час  підготовки доповіді досліджували багато джерел інформації, включаючи бази даних міжнародних аеропортів.</a:t>
            </a:r>
          </a:p>
          <a:p>
            <a:pPr lvl="0"/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	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46666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Статистика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873090"/>
            <a:ext cx="91439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Найпопулярнішими серед туристів країнами в доповіді названа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США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й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Франція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. Крім того, відзначається, що потужний приплив туристичного потоку відчули цього року такі країни, як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Гватемала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Домініканська республіка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й </a:t>
            </a:r>
            <a:r>
              <a:rPr lang="uk-UA" sz="2000" b="1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Кот-Д'Івуар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. П'ятірку </a:t>
            </a:r>
            <a:r>
              <a:rPr lang="uk-UA" sz="20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найзатребуваних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серед туристів міст склали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Париж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Лондон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Нью-Йорк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uk-UA" sz="2000" b="1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Анталья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й 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Сінгапур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Однією із причин подібного сплеску глобального туризму експерти Ради називають поліпшення добробуту жителів держав Азії. Так, наприклад, кількість туристів з Піднебесної виросла з 58 </a:t>
            </a:r>
            <a:r>
              <a:rPr lang="uk-UA" sz="20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млн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в 2010 році до 72 </a:t>
            </a:r>
            <a:r>
              <a:rPr lang="uk-UA" sz="20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млн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цього року.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Раніше повідомлялося, що Крим потрапив у топ-20 місць, які журнал </a:t>
            </a:r>
            <a:r>
              <a:rPr lang="de-DE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National </a:t>
            </a:r>
            <a:r>
              <a:rPr lang="de-DE" sz="20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Geographic</a:t>
            </a:r>
            <a:r>
              <a:rPr lang="de-DE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радить відвідати в наступному 2013 році. 	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057" y="4043189"/>
            <a:ext cx="3660786" cy="27455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8052" y="4040818"/>
            <a:ext cx="3663948" cy="27479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77" y="142829"/>
            <a:ext cx="8422331" cy="63167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65428" y="6519446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Ейфелева вежа, Франція, Париж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5428" y="6519446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Ріо-де-Жанейро, Бразилія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109849"/>
            <a:ext cx="8178912" cy="64095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025" y="836577"/>
            <a:ext cx="9026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У сучасному світі туризм - це багатогранне явище. Однак жодна з галузей не може повністю і вичерпно схарактеризувати його як об'єкт власних досліджень і жоден з існуючих інститутів не в змозі самостійно розв'язати комплекс його проблем.</a:t>
            </a:r>
            <a:endParaRPr lang="uk-UA" sz="20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103265" y="2004993"/>
          <a:ext cx="7137456" cy="462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3466" y="179343"/>
            <a:ext cx="37994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Визначення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5428" y="6519446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Колізей, Рим, Італія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4780" r="5508"/>
          <a:stretch>
            <a:fillRect/>
          </a:stretch>
        </p:blipFill>
        <p:spPr bwMode="auto">
          <a:xfrm>
            <a:off x="153927" y="485030"/>
            <a:ext cx="8909172" cy="58284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5428" y="6519446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Тадж</a:t>
            </a:r>
            <a:r>
              <a:rPr lang="uk-UA" sz="16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-</a:t>
            </a:r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Махал</a:t>
            </a:r>
            <a:r>
              <a:rPr lang="uk-UA" sz="16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</a:t>
            </a:r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Агра, Індія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b="8218"/>
          <a:stretch>
            <a:fillRect/>
          </a:stretch>
        </p:blipFill>
        <p:spPr bwMode="auto">
          <a:xfrm>
            <a:off x="457990" y="142830"/>
            <a:ext cx="8313005" cy="62871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5428" y="6519446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Золоті Ворота, Київ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544" y="136566"/>
            <a:ext cx="8382000" cy="6286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6350" y="6313527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Парфенон, Афіни, Греція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27" y="325395"/>
            <a:ext cx="8872659" cy="59114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6350" y="6313527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Комплекс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пірамід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у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Гізі,Єгипет</a:t>
            </a:r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9" y="215855"/>
            <a:ext cx="8953560" cy="59541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6350" y="6496092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Бранденбурзькі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ворота,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Берлін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ФРН</a:t>
            </a:r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05" y="142830"/>
            <a:ext cx="8471016" cy="63532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6350" y="6386553"/>
            <a:ext cx="350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Лондон, Великобритания</a:t>
            </a:r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9" y="283633"/>
            <a:ext cx="8917047" cy="59446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4246" y="6386553"/>
            <a:ext cx="419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Піраміда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в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Юкатані,Чічен-Іца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Мексика</a:t>
            </a:r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15" y="580986"/>
            <a:ext cx="8877671" cy="56595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4246" y="6240501"/>
            <a:ext cx="419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Великий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китайський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мур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Китай</a:t>
            </a:r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26" y="361908"/>
            <a:ext cx="8872587" cy="56230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4246" y="6409778"/>
            <a:ext cx="419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Нойшвангштайн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, ФРН</a:t>
            </a:r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596" y="215856"/>
            <a:ext cx="8069373" cy="60520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37994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Визначення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89" y="836577"/>
            <a:ext cx="9091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Туризм</a:t>
            </a:r>
            <a:r>
              <a:rPr lang="vi-VN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— тимчасовий виїзд особи з місця постійного проживання в оздоровчих, пізнавальних, професійно-ділових чи інших цілях без здійснення оплачуваної діяльності в місці перебування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(за Законом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України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«Про туризм»).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	Туризм за кінцевим призначенням та характером діяльності належить до споживчих (невиробничих) галузей господарства.</a:t>
            </a:r>
            <a:endParaRPr lang="ru-RU" sz="2000" dirty="0" smtClean="0"/>
          </a:p>
          <a:p>
            <a:endParaRPr lang="uk-UA" sz="20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317" y="2479662"/>
            <a:ext cx="6353262" cy="42312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Аня ;)\Картинки\z_cb78e5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50960" y="398421"/>
            <a:ext cx="4389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Дякую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увагу</a:t>
            </a: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5793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Етапи розвитку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89" y="952817"/>
            <a:ext cx="9091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Сучасна наука поділяє розвиток туризму на декілька етапів залежно від зміни наступних факторів:</a:t>
            </a:r>
          </a:p>
          <a:p>
            <a:endParaRPr lang="uk-UA" sz="20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1539" y="1822428"/>
            <a:ext cx="4034874" cy="4592071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875" y="1749402"/>
            <a:ext cx="4572000" cy="24586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мотивації подорожей;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пособу подорожей і розвитку транспортних засобів;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кількості подорожуючих і охоплення туризмом різних верств населення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57935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Етапи розвитку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274734"/>
          <a:ext cx="9144000" cy="343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08747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	Розвитку </a:t>
            </a: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туризму у світі сприяли політичні, економічні, технічні, культурологічні та соціальні фактори. Інтенсивний розвиток туризму спостерігається в країнах зі сприятливою внутрішньою і зовнішньою політикою, стійким економічним розвитком, високим рівнем культури, соціальною підтримкою громадян.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5864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Мета подорожей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1279" y="836577"/>
            <a:ext cx="51927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Зараз подорожі починають    </a:t>
            </a:r>
          </a:p>
          <a:p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    переслідувати й багато різних цілей:</a:t>
            </a:r>
          </a:p>
          <a:p>
            <a:pPr lvl="1">
              <a:lnSpc>
                <a:spcPct val="130000"/>
              </a:lnSpc>
              <a:buSzPct val="120000"/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пізнавальна мета, розваги;</a:t>
            </a:r>
          </a:p>
          <a:p>
            <a:pPr lvl="1">
              <a:lnSpc>
                <a:spcPct val="130000"/>
              </a:lnSpc>
              <a:buSzPct val="120000"/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розвиток культури;</a:t>
            </a:r>
          </a:p>
          <a:p>
            <a:pPr lvl="1">
              <a:lnSpc>
                <a:spcPct val="130000"/>
              </a:lnSpc>
              <a:buSzPct val="120000"/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пізнання людиною навколишнього 	середовища, відпочинок, лікування;</a:t>
            </a:r>
          </a:p>
          <a:p>
            <a:pPr lvl="1">
              <a:lnSpc>
                <a:spcPct val="130000"/>
              </a:lnSpc>
              <a:buSzPct val="120000"/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  паломництво, відвідування святих 	місць, храмів.</a:t>
            </a:r>
            <a:endParaRPr lang="uk-UA" sz="20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4" y="3903669"/>
            <a:ext cx="4121747" cy="28248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 r="6544"/>
          <a:stretch>
            <a:fillRect/>
          </a:stretch>
        </p:blipFill>
        <p:spPr bwMode="auto">
          <a:xfrm>
            <a:off x="153589" y="1274732"/>
            <a:ext cx="3993005" cy="5440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466" y="179343"/>
            <a:ext cx="77300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Міжнародні організації</a:t>
            </a:r>
            <a:endParaRPr lang="uk-U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213406"/>
            <a:ext cx="56308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В 1947 році розрізнені міжнародні туристичні організації були об'єднані в Міжнародний союз офіційних туристичних організацій (МСОТО). Його дійсними членами стали як державні, так і недержавні офіційні національні організації 116 країн світу.</a:t>
            </a: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	Необхідність постійних міжнародних контактів стала причиною реорганізації в 1969 році згідно з резолюцією Генеральної асамблеї ООН неурядової організації МСОТО в міжурядову Всесвітню туристичну організацію (ВТО).	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57851" y="1347759"/>
            <a:ext cx="3389028" cy="29940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Схема 6"/>
          <p:cNvGraphicFramePr/>
          <p:nvPr/>
        </p:nvGraphicFramePr>
        <p:xfrm>
          <a:off x="519057" y="4999058"/>
          <a:ext cx="8032860" cy="185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5119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Всесвітня туристична організація</a:t>
            </a:r>
            <a:endParaRPr lang="uk-UA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561669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u="sng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ВТО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- провідна спеціалізована міжнародна міжурядова організація у сфері подорожей та туризму, що діє під патронатом ООН</a:t>
            </a:r>
          </a:p>
          <a:p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Члени: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139 країн - дійсних членів (початок 2003 </a:t>
            </a:r>
            <a:r>
              <a:rPr lang="de-DE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p.)</a:t>
            </a:r>
            <a:endParaRPr lang="uk-UA" sz="20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Штаб-квартира: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у Мадриді. </a:t>
            </a:r>
          </a:p>
          <a:p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Дата створення: 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27 вересня 1970 року, цей день святкується як Всесвітній день туризму (починаючи з 1980 року); </a:t>
            </a:r>
          </a:p>
          <a:p>
            <a:pPr>
              <a:buSzPct val="140000"/>
            </a:pP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Важливі документи, прийняті ВТО та за її участі: </a:t>
            </a:r>
          </a:p>
          <a:p>
            <a:endParaRPr lang="uk-UA" sz="20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  <a:p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684591"/>
            <a:ext cx="9144000" cy="2246769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pPr lvl="0">
              <a:buSzPct val="140000"/>
              <a:buFont typeface="Arial" pitchFamily="34" charset="0"/>
              <a:buChar char="•"/>
            </a:pP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Резолюція конференції ООН з міжнародного туризму і подорожей (Рим, 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Італія); </a:t>
            </a:r>
            <a:endParaRPr lang="uk-UA" sz="2000" dirty="0">
              <a:solidFill>
                <a:srgbClr val="4C4C4C">
                  <a:lumMod val="50000"/>
                </a:srgbClr>
              </a:solidFill>
              <a:latin typeface="Candara" pitchFamily="34" charset="0"/>
            </a:endParaRPr>
          </a:p>
          <a:p>
            <a:pPr lvl="0">
              <a:buSzPct val="140000"/>
              <a:buFont typeface="Arial" pitchFamily="34" charset="0"/>
              <a:buChar char="•"/>
            </a:pP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  Манільська Декларація зі світового туризму (Філіппіни, 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1980); </a:t>
            </a:r>
            <a:endParaRPr lang="uk-UA" sz="2000" dirty="0">
              <a:solidFill>
                <a:srgbClr val="4C4C4C">
                  <a:lumMod val="50000"/>
                </a:srgbClr>
              </a:solidFill>
              <a:latin typeface="Candara" pitchFamily="34" charset="0"/>
            </a:endParaRPr>
          </a:p>
          <a:p>
            <a:pPr lvl="0">
              <a:buSzPct val="140000"/>
              <a:buFont typeface="Arial" pitchFamily="34" charset="0"/>
              <a:buChar char="•"/>
            </a:pP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  Документ </a:t>
            </a:r>
            <a:r>
              <a:rPr lang="uk-UA" sz="2000" dirty="0" err="1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Акапулько</a:t>
            </a: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(Мексика, 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1982); </a:t>
            </a:r>
            <a:endParaRPr lang="uk-UA" sz="2000" dirty="0">
              <a:solidFill>
                <a:srgbClr val="4C4C4C">
                  <a:lumMod val="50000"/>
                </a:srgbClr>
              </a:solidFill>
              <a:latin typeface="Candara" pitchFamily="34" charset="0"/>
            </a:endParaRPr>
          </a:p>
          <a:p>
            <a:pPr lvl="0">
              <a:buSzPct val="140000"/>
              <a:buFont typeface="Arial" pitchFamily="34" charset="0"/>
              <a:buChar char="•"/>
            </a:pP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  Хартія туризму і Кодекс туриста, ухвалені </a:t>
            </a:r>
            <a:r>
              <a:rPr lang="de-DE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VI </a:t>
            </a: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сесією ГА ВТО (Болгарія, 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1985); </a:t>
            </a:r>
            <a:endParaRPr lang="uk-UA" sz="2000" dirty="0">
              <a:solidFill>
                <a:srgbClr val="4C4C4C">
                  <a:lumMod val="50000"/>
                </a:srgbClr>
              </a:solidFill>
              <a:latin typeface="Candara" pitchFamily="34" charset="0"/>
            </a:endParaRPr>
          </a:p>
          <a:p>
            <a:pPr lvl="0">
              <a:buSzPct val="140000"/>
              <a:buFont typeface="Arial" pitchFamily="34" charset="0"/>
              <a:buChar char="•"/>
            </a:pP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  Гаазька Декларація з питань туризму (1989 р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.); </a:t>
            </a:r>
            <a:endParaRPr lang="uk-UA" sz="2000" dirty="0">
              <a:solidFill>
                <a:srgbClr val="4C4C4C">
                  <a:lumMod val="50000"/>
                </a:srgbClr>
              </a:solidFill>
              <a:latin typeface="Candara" pitchFamily="34" charset="0"/>
            </a:endParaRPr>
          </a:p>
          <a:p>
            <a:pPr lvl="0">
              <a:buSzPct val="140000"/>
              <a:buFont typeface="Arial" pitchFamily="34" charset="0"/>
              <a:buChar char="•"/>
            </a:pP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   Глобальний етичний кодекс туриста (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Чилі);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05778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	Україна </a:t>
            </a: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- дійсний член ВТО з 1997 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р. </a:t>
            </a:r>
            <a:r>
              <a:rPr lang="uk-UA" sz="2000" dirty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і член виконавчої Ради ВТО з 1999 </a:t>
            </a:r>
            <a:r>
              <a:rPr lang="uk-UA" sz="2000" dirty="0" smtClean="0">
                <a:solidFill>
                  <a:srgbClr val="4C4C4C">
                    <a:lumMod val="50000"/>
                  </a:srgbClr>
                </a:solidFill>
                <a:latin typeface="Candara" pitchFamily="34" charset="0"/>
              </a:rPr>
              <a:t>р.</a:t>
            </a:r>
            <a:endParaRPr lang="uk-UA" sz="2000" dirty="0">
              <a:solidFill>
                <a:srgbClr val="4C4C4C">
                  <a:lumMod val="50000"/>
                </a:srgb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47674" y="6161224"/>
            <a:ext cx="2555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Держави-члени </a:t>
            </a:r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ВТО</a:t>
            </a:r>
          </a:p>
          <a:p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Держави-партнери ВТО</a:t>
            </a:r>
          </a:p>
          <a:p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  <a:p>
            <a:endParaRPr lang="uk-UA" sz="16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7993" y="74003"/>
            <a:ext cx="2373345" cy="149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/>
          <a:srcRect t="20931" r="207" b="21419"/>
          <a:stretch>
            <a:fillRect/>
          </a:stretch>
        </p:blipFill>
        <p:spPr bwMode="auto">
          <a:xfrm>
            <a:off x="0" y="1838827"/>
            <a:ext cx="9144000" cy="422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667674" y="6226092"/>
            <a:ext cx="180000" cy="180000"/>
          </a:xfrm>
          <a:prstGeom prst="rect">
            <a:avLst/>
          </a:prstGeom>
          <a:solidFill>
            <a:srgbClr val="008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23585" y="6206553"/>
            <a:ext cx="180000" cy="1800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23585" y="6462144"/>
            <a:ext cx="180000" cy="18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7674" y="6482901"/>
            <a:ext cx="180000" cy="180000"/>
          </a:xfrm>
          <a:prstGeom prst="rect">
            <a:avLst/>
          </a:prstGeom>
          <a:solidFill>
            <a:srgbClr val="00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403584" y="6167475"/>
            <a:ext cx="2555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Спостерігачі ВТО</a:t>
            </a:r>
          </a:p>
          <a:p>
            <a:r>
              <a:rPr lang="uk-UA" sz="1600" dirty="0" smtClean="0">
                <a:solidFill>
                  <a:schemeClr val="tx1">
                    <a:lumMod val="50000"/>
                  </a:schemeClr>
                </a:solidFill>
                <a:latin typeface="Candara" pitchFamily="34" charset="0"/>
              </a:rPr>
              <a:t>Не входять до ВТО</a:t>
            </a:r>
          </a:p>
          <a:p>
            <a:endParaRPr lang="uk-UA" sz="1600" dirty="0" smtClean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  <a:p>
            <a:endParaRPr lang="uk-UA" sz="1600" dirty="0">
              <a:solidFill>
                <a:schemeClr val="tx1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5803</TotalTime>
  <Words>304</Words>
  <PresentationFormat>Экран (4:3)</PresentationFormat>
  <Paragraphs>124</Paragraphs>
  <Slides>30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Presentation Magazine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Rainbow background design</dc:title>
  <dc:creator>Presentation Magazine</dc:creator>
  <cp:lastModifiedBy>Кошины</cp:lastModifiedBy>
  <cp:revision>160</cp:revision>
  <dcterms:modified xsi:type="dcterms:W3CDTF">2012-12-12T23:55:52Z</dcterms:modified>
</cp:coreProperties>
</file>