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83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AD57A-0C01-4E2C-8F2A-8BAA69A06F5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19C0D5E-3C7A-4702-BCCF-05EF6D54D750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FFFFCC"/>
              </a:solidFill>
            </a:rPr>
            <a:t>неорганізований</a:t>
          </a:r>
          <a:r>
            <a:rPr lang="ru-RU" sz="2400" dirty="0" smtClean="0">
              <a:solidFill>
                <a:srgbClr val="FFFFCC"/>
              </a:solidFill>
            </a:rPr>
            <a:t> </a:t>
          </a:r>
          <a:r>
            <a:rPr lang="ru-RU" sz="2400" dirty="0" err="1" smtClean="0">
              <a:solidFill>
                <a:srgbClr val="FFFFCC"/>
              </a:solidFill>
            </a:rPr>
            <a:t>і</a:t>
          </a:r>
          <a:r>
            <a:rPr lang="ru-RU" sz="2400" dirty="0" smtClean="0">
              <a:solidFill>
                <a:srgbClr val="FFFFCC"/>
              </a:solidFill>
            </a:rPr>
            <a:t> не </a:t>
          </a:r>
          <a:r>
            <a:rPr lang="ru-RU" sz="2400" dirty="0" err="1" smtClean="0">
              <a:solidFill>
                <a:srgbClr val="FFFFCC"/>
              </a:solidFill>
            </a:rPr>
            <a:t>масовий</a:t>
          </a:r>
          <a:endParaRPr lang="uk-UA" sz="2400" dirty="0">
            <a:solidFill>
              <a:srgbClr val="FFFFCC"/>
            </a:solidFill>
          </a:endParaRPr>
        </a:p>
      </dgm:t>
    </dgm:pt>
    <dgm:pt modelId="{0F719CA0-A690-42AD-8270-29AFA158ED5C}" type="parTrans" cxnId="{381EE5E9-E7EF-4B4B-9F7D-1209C9937528}">
      <dgm:prSet/>
      <dgm:spPr/>
      <dgm:t>
        <a:bodyPr/>
        <a:lstStyle/>
        <a:p>
          <a:endParaRPr lang="uk-UA"/>
        </a:p>
      </dgm:t>
    </dgm:pt>
    <dgm:pt modelId="{AE94F485-DDAE-4C7D-AD7D-5EA984006CB1}" type="sibTrans" cxnId="{381EE5E9-E7EF-4B4B-9F7D-1209C9937528}">
      <dgm:prSet/>
      <dgm:spPr/>
      <dgm:t>
        <a:bodyPr/>
        <a:lstStyle/>
        <a:p>
          <a:endParaRPr lang="uk-UA"/>
        </a:p>
      </dgm:t>
    </dgm:pt>
    <dgm:pt modelId="{9407EADA-ADE6-485F-88D3-634C48C41B7E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</a:rPr>
            <a:t>реформування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суспільства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rgbClr val="FFFFCC"/>
              </a:solidFill>
            </a:rPr>
            <a:t>мирними</a:t>
          </a:r>
          <a:r>
            <a:rPr lang="ru-RU" sz="2400" dirty="0" smtClean="0">
              <a:solidFill>
                <a:srgbClr val="FFFFCC"/>
              </a:solidFill>
            </a:rPr>
            <a:t> методами </a:t>
          </a:r>
          <a:r>
            <a:rPr lang="ru-RU" sz="2400" dirty="0" err="1" smtClean="0">
              <a:solidFill>
                <a:schemeClr val="tx1"/>
              </a:solidFill>
            </a:rPr>
            <a:t>боротьби</a:t>
          </a:r>
          <a:endParaRPr lang="uk-UA" sz="2400" dirty="0">
            <a:solidFill>
              <a:schemeClr val="tx1"/>
            </a:solidFill>
          </a:endParaRPr>
        </a:p>
      </dgm:t>
    </dgm:pt>
    <dgm:pt modelId="{06865426-1811-46C7-AE37-7DC6BF8AE158}" type="parTrans" cxnId="{29E6BD09-A902-4A67-A150-C86EEF31301E}">
      <dgm:prSet/>
      <dgm:spPr/>
      <dgm:t>
        <a:bodyPr/>
        <a:lstStyle/>
        <a:p>
          <a:endParaRPr lang="uk-UA"/>
        </a:p>
      </dgm:t>
    </dgm:pt>
    <dgm:pt modelId="{BD1CF86C-D6F0-4375-BF6C-74EBCE783FA9}" type="sibTrans" cxnId="{29E6BD09-A902-4A67-A150-C86EEF31301E}">
      <dgm:prSet/>
      <dgm:spPr/>
      <dgm:t>
        <a:bodyPr/>
        <a:lstStyle/>
        <a:p>
          <a:endParaRPr lang="uk-UA"/>
        </a:p>
      </dgm:t>
    </dgm:pt>
    <dgm:pt modelId="{1EF149B2-B0B8-43BC-9D02-A3E9CBADF9C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“</a:t>
          </a:r>
          <a:r>
            <a:rPr lang="ru-RU" sz="2400" dirty="0" err="1" smtClean="0">
              <a:solidFill>
                <a:schemeClr val="tx1"/>
              </a:solidFill>
            </a:rPr>
            <a:t>поліпшення</a:t>
          </a:r>
          <a:r>
            <a:rPr lang="ru-RU" sz="2400" dirty="0" smtClean="0">
              <a:solidFill>
                <a:schemeClr val="tx1"/>
              </a:solidFill>
            </a:rPr>
            <a:t>”, “</a:t>
          </a:r>
          <a:r>
            <a:rPr lang="ru-RU" sz="2400" dirty="0" err="1" smtClean="0">
              <a:solidFill>
                <a:schemeClr val="tx1"/>
              </a:solidFill>
            </a:rPr>
            <a:t>вдосконалення</a:t>
          </a:r>
          <a:r>
            <a:rPr lang="ru-RU" sz="2400" dirty="0" smtClean="0">
              <a:solidFill>
                <a:schemeClr val="tx1"/>
              </a:solidFill>
            </a:rPr>
            <a:t>”, </a:t>
          </a:r>
          <a:r>
            <a:rPr lang="ru-RU" sz="2400" dirty="0" err="1" smtClean="0">
              <a:solidFill>
                <a:schemeClr val="tx1"/>
              </a:solidFill>
            </a:rPr>
            <a:t>демократизацію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чинної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системи</a:t>
          </a:r>
          <a:endParaRPr lang="uk-UA" sz="2400" dirty="0">
            <a:solidFill>
              <a:schemeClr val="tx1"/>
            </a:solidFill>
          </a:endParaRPr>
        </a:p>
      </dgm:t>
    </dgm:pt>
    <dgm:pt modelId="{93BB4E41-63E0-44A3-BBF8-817E0BF2AA5E}" type="parTrans" cxnId="{0B00C3D3-EDAF-409B-9082-B5BB2DF62D97}">
      <dgm:prSet/>
      <dgm:spPr/>
      <dgm:t>
        <a:bodyPr/>
        <a:lstStyle/>
        <a:p>
          <a:endParaRPr lang="uk-UA"/>
        </a:p>
      </dgm:t>
    </dgm:pt>
    <dgm:pt modelId="{5418530A-E168-4324-ACB5-96ABFD39C573}" type="sibTrans" cxnId="{0B00C3D3-EDAF-409B-9082-B5BB2DF62D97}">
      <dgm:prSet/>
      <dgm:spPr/>
      <dgm:t>
        <a:bodyPr/>
        <a:lstStyle/>
        <a:p>
          <a:endParaRPr lang="uk-UA"/>
        </a:p>
      </dgm:t>
    </dgm:pt>
    <dgm:pt modelId="{BA1370A2-32AD-4BC3-9C19-E441361F02E7}" type="pres">
      <dgm:prSet presAssocID="{11CAD57A-0C01-4E2C-8F2A-8BAA69A06F5B}" presName="linearFlow" presStyleCnt="0">
        <dgm:presLayoutVars>
          <dgm:dir/>
          <dgm:resizeHandles val="exact"/>
        </dgm:presLayoutVars>
      </dgm:prSet>
      <dgm:spPr/>
    </dgm:pt>
    <dgm:pt modelId="{D008D9C1-B938-4A3D-9F3A-E84169D67FF7}" type="pres">
      <dgm:prSet presAssocID="{419C0D5E-3C7A-4702-BCCF-05EF6D54D750}" presName="composite" presStyleCnt="0"/>
      <dgm:spPr/>
    </dgm:pt>
    <dgm:pt modelId="{1FB932DA-E511-42E7-AA33-2FBE39C13DA2}" type="pres">
      <dgm:prSet presAssocID="{419C0D5E-3C7A-4702-BCCF-05EF6D54D75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82F339-151F-4749-9336-BF52FEC721F4}" type="pres">
      <dgm:prSet presAssocID="{419C0D5E-3C7A-4702-BCCF-05EF6D54D750}" presName="txShp" presStyleLbl="node1" presStyleIdx="0" presStyleCnt="3" custScaleX="110089" custScaleY="1117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D5E7D6-3720-4151-83C5-E63E8FB74F69}" type="pres">
      <dgm:prSet presAssocID="{AE94F485-DDAE-4C7D-AD7D-5EA984006CB1}" presName="spacing" presStyleCnt="0"/>
      <dgm:spPr/>
    </dgm:pt>
    <dgm:pt modelId="{49ADCEE9-44AB-48B0-8395-AE3F70F3B0F6}" type="pres">
      <dgm:prSet presAssocID="{9407EADA-ADE6-485F-88D3-634C48C41B7E}" presName="composite" presStyleCnt="0"/>
      <dgm:spPr/>
    </dgm:pt>
    <dgm:pt modelId="{E3963C31-C2E0-4F4B-9AF0-274890E40A33}" type="pres">
      <dgm:prSet presAssocID="{9407EADA-ADE6-485F-88D3-634C48C41B7E}" presName="imgShp" presStyleLbl="fgImgPlace1" presStyleIdx="1" presStyleCnt="3" custLinFactNeighborX="-61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1DC890-C558-479A-A713-CDFE970B5C13}" type="pres">
      <dgm:prSet presAssocID="{9407EADA-ADE6-485F-88D3-634C48C41B7E}" presName="txShp" presStyleLbl="node1" presStyleIdx="1" presStyleCnt="3" custScaleX="110089" custScaleY="1468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3F649C-6A51-4891-8F01-4BF41518DD1B}" type="pres">
      <dgm:prSet presAssocID="{BD1CF86C-D6F0-4375-BF6C-74EBCE783FA9}" presName="spacing" presStyleCnt="0"/>
      <dgm:spPr/>
    </dgm:pt>
    <dgm:pt modelId="{616F90D6-8E7A-4F49-8D50-F0B40F00043A}" type="pres">
      <dgm:prSet presAssocID="{1EF149B2-B0B8-43BC-9D02-A3E9CBADF9C1}" presName="composite" presStyleCnt="0"/>
      <dgm:spPr/>
    </dgm:pt>
    <dgm:pt modelId="{B3A55DAE-F25D-4477-A9BF-D6640B1BB3F3}" type="pres">
      <dgm:prSet presAssocID="{1EF149B2-B0B8-43BC-9D02-A3E9CBADF9C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9F3ECC-2A84-4766-8723-32218354FDD0}" type="pres">
      <dgm:prSet presAssocID="{1EF149B2-B0B8-43BC-9D02-A3E9CBADF9C1}" presName="txShp" presStyleLbl="node1" presStyleIdx="2" presStyleCnt="3" custScaleX="118367" custScaleY="161084" custLinFactNeighborX="-956" custLinFactNeighborY="-52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E6BD09-A902-4A67-A150-C86EEF31301E}" srcId="{11CAD57A-0C01-4E2C-8F2A-8BAA69A06F5B}" destId="{9407EADA-ADE6-485F-88D3-634C48C41B7E}" srcOrd="1" destOrd="0" parTransId="{06865426-1811-46C7-AE37-7DC6BF8AE158}" sibTransId="{BD1CF86C-D6F0-4375-BF6C-74EBCE783FA9}"/>
    <dgm:cxn modelId="{E7CC0313-A75B-40FE-AEDA-E999614A79ED}" type="presOf" srcId="{9407EADA-ADE6-485F-88D3-634C48C41B7E}" destId="{BE1DC890-C558-479A-A713-CDFE970B5C13}" srcOrd="0" destOrd="0" presId="urn:microsoft.com/office/officeart/2005/8/layout/vList3"/>
    <dgm:cxn modelId="{299DE76B-9426-4B52-B20E-5DAEDDDEDFEB}" type="presOf" srcId="{11CAD57A-0C01-4E2C-8F2A-8BAA69A06F5B}" destId="{BA1370A2-32AD-4BC3-9C19-E441361F02E7}" srcOrd="0" destOrd="0" presId="urn:microsoft.com/office/officeart/2005/8/layout/vList3"/>
    <dgm:cxn modelId="{381EE5E9-E7EF-4B4B-9F7D-1209C9937528}" srcId="{11CAD57A-0C01-4E2C-8F2A-8BAA69A06F5B}" destId="{419C0D5E-3C7A-4702-BCCF-05EF6D54D750}" srcOrd="0" destOrd="0" parTransId="{0F719CA0-A690-42AD-8270-29AFA158ED5C}" sibTransId="{AE94F485-DDAE-4C7D-AD7D-5EA984006CB1}"/>
    <dgm:cxn modelId="{0B00C3D3-EDAF-409B-9082-B5BB2DF62D97}" srcId="{11CAD57A-0C01-4E2C-8F2A-8BAA69A06F5B}" destId="{1EF149B2-B0B8-43BC-9D02-A3E9CBADF9C1}" srcOrd="2" destOrd="0" parTransId="{93BB4E41-63E0-44A3-BBF8-817E0BF2AA5E}" sibTransId="{5418530A-E168-4324-ACB5-96ABFD39C573}"/>
    <dgm:cxn modelId="{9343424E-B5A7-4C52-890D-CECF6B1465DF}" type="presOf" srcId="{419C0D5E-3C7A-4702-BCCF-05EF6D54D750}" destId="{5C82F339-151F-4749-9336-BF52FEC721F4}" srcOrd="0" destOrd="0" presId="urn:microsoft.com/office/officeart/2005/8/layout/vList3"/>
    <dgm:cxn modelId="{E8D77322-4B75-4687-B857-0A53BCF574B5}" type="presOf" srcId="{1EF149B2-B0B8-43BC-9D02-A3E9CBADF9C1}" destId="{4E9F3ECC-2A84-4766-8723-32218354FDD0}" srcOrd="0" destOrd="0" presId="urn:microsoft.com/office/officeart/2005/8/layout/vList3"/>
    <dgm:cxn modelId="{76A3F7C2-9E95-476B-A81D-F7F0974F48F2}" type="presParOf" srcId="{BA1370A2-32AD-4BC3-9C19-E441361F02E7}" destId="{D008D9C1-B938-4A3D-9F3A-E84169D67FF7}" srcOrd="0" destOrd="0" presId="urn:microsoft.com/office/officeart/2005/8/layout/vList3"/>
    <dgm:cxn modelId="{24017009-31F1-4195-9D7C-363A0AABE9DB}" type="presParOf" srcId="{D008D9C1-B938-4A3D-9F3A-E84169D67FF7}" destId="{1FB932DA-E511-42E7-AA33-2FBE39C13DA2}" srcOrd="0" destOrd="0" presId="urn:microsoft.com/office/officeart/2005/8/layout/vList3"/>
    <dgm:cxn modelId="{46294799-282D-4F21-AFB7-63AE9AC82692}" type="presParOf" srcId="{D008D9C1-B938-4A3D-9F3A-E84169D67FF7}" destId="{5C82F339-151F-4749-9336-BF52FEC721F4}" srcOrd="1" destOrd="0" presId="urn:microsoft.com/office/officeart/2005/8/layout/vList3"/>
    <dgm:cxn modelId="{55EFE496-BAA9-4D18-AFEA-9EE440E5D33E}" type="presParOf" srcId="{BA1370A2-32AD-4BC3-9C19-E441361F02E7}" destId="{02D5E7D6-3720-4151-83C5-E63E8FB74F69}" srcOrd="1" destOrd="0" presId="urn:microsoft.com/office/officeart/2005/8/layout/vList3"/>
    <dgm:cxn modelId="{0AA41F9D-A0BE-413D-99BE-1658E2C55AD1}" type="presParOf" srcId="{BA1370A2-32AD-4BC3-9C19-E441361F02E7}" destId="{49ADCEE9-44AB-48B0-8395-AE3F70F3B0F6}" srcOrd="2" destOrd="0" presId="urn:microsoft.com/office/officeart/2005/8/layout/vList3"/>
    <dgm:cxn modelId="{3191E14E-0E47-49B0-993B-D6684FAE025B}" type="presParOf" srcId="{49ADCEE9-44AB-48B0-8395-AE3F70F3B0F6}" destId="{E3963C31-C2E0-4F4B-9AF0-274890E40A33}" srcOrd="0" destOrd="0" presId="urn:microsoft.com/office/officeart/2005/8/layout/vList3"/>
    <dgm:cxn modelId="{3B29ABDD-1167-426A-AE84-62DB38E83A89}" type="presParOf" srcId="{49ADCEE9-44AB-48B0-8395-AE3F70F3B0F6}" destId="{BE1DC890-C558-479A-A713-CDFE970B5C13}" srcOrd="1" destOrd="0" presId="urn:microsoft.com/office/officeart/2005/8/layout/vList3"/>
    <dgm:cxn modelId="{21CFDADF-6665-4940-BCB9-6DAEC88D4BAA}" type="presParOf" srcId="{BA1370A2-32AD-4BC3-9C19-E441361F02E7}" destId="{903F649C-6A51-4891-8F01-4BF41518DD1B}" srcOrd="3" destOrd="0" presId="urn:microsoft.com/office/officeart/2005/8/layout/vList3"/>
    <dgm:cxn modelId="{68234218-4FA1-44FB-997F-C6FA294A989B}" type="presParOf" srcId="{BA1370A2-32AD-4BC3-9C19-E441361F02E7}" destId="{616F90D6-8E7A-4F49-8D50-F0B40F00043A}" srcOrd="4" destOrd="0" presId="urn:microsoft.com/office/officeart/2005/8/layout/vList3"/>
    <dgm:cxn modelId="{54C41A11-8CB9-493D-8323-25E50DD98328}" type="presParOf" srcId="{616F90D6-8E7A-4F49-8D50-F0B40F00043A}" destId="{B3A55DAE-F25D-4477-A9BF-D6640B1BB3F3}" srcOrd="0" destOrd="0" presId="urn:microsoft.com/office/officeart/2005/8/layout/vList3"/>
    <dgm:cxn modelId="{2198F3F0-0ECE-46F5-BDB4-DB020B9910AA}" type="presParOf" srcId="{616F90D6-8E7A-4F49-8D50-F0B40F00043A}" destId="{4E9F3ECC-2A84-4766-8723-32218354FD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AD57A-0C01-4E2C-8F2A-8BAA69A06F5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19C0D5E-3C7A-4702-BCCF-05EF6D54D750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Критика комуністичного режиму</a:t>
          </a:r>
          <a:endParaRPr lang="uk-UA" sz="2400" dirty="0">
            <a:solidFill>
              <a:schemeClr val="tx1"/>
            </a:solidFill>
          </a:endParaRPr>
        </a:p>
      </dgm:t>
    </dgm:pt>
    <dgm:pt modelId="{0F719CA0-A690-42AD-8270-29AFA158ED5C}" type="parTrans" cxnId="{381EE5E9-E7EF-4B4B-9F7D-1209C9937528}">
      <dgm:prSet/>
      <dgm:spPr/>
      <dgm:t>
        <a:bodyPr/>
        <a:lstStyle/>
        <a:p>
          <a:endParaRPr lang="uk-UA"/>
        </a:p>
      </dgm:t>
    </dgm:pt>
    <dgm:pt modelId="{AE94F485-DDAE-4C7D-AD7D-5EA984006CB1}" type="sibTrans" cxnId="{381EE5E9-E7EF-4B4B-9F7D-1209C9937528}">
      <dgm:prSet/>
      <dgm:spPr/>
      <dgm:t>
        <a:bodyPr/>
        <a:lstStyle/>
        <a:p>
          <a:endParaRPr lang="uk-UA"/>
        </a:p>
      </dgm:t>
    </dgm:pt>
    <dgm:pt modelId="{9407EADA-ADE6-485F-88D3-634C48C41B7E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FFCC"/>
              </a:solidFill>
            </a:rPr>
            <a:t>інтелектуальна</a:t>
          </a:r>
          <a:r>
            <a:rPr lang="uk-UA" sz="2400" dirty="0" smtClean="0">
              <a:solidFill>
                <a:schemeClr val="tx1"/>
              </a:solidFill>
            </a:rPr>
            <a:t> боротьба</a:t>
          </a:r>
          <a:endParaRPr lang="uk-UA" sz="2400" dirty="0">
            <a:solidFill>
              <a:schemeClr val="tx1"/>
            </a:solidFill>
          </a:endParaRPr>
        </a:p>
      </dgm:t>
    </dgm:pt>
    <dgm:pt modelId="{06865426-1811-46C7-AE37-7DC6BF8AE158}" type="parTrans" cxnId="{29E6BD09-A902-4A67-A150-C86EEF31301E}">
      <dgm:prSet/>
      <dgm:spPr/>
      <dgm:t>
        <a:bodyPr/>
        <a:lstStyle/>
        <a:p>
          <a:endParaRPr lang="uk-UA"/>
        </a:p>
      </dgm:t>
    </dgm:pt>
    <dgm:pt modelId="{BD1CF86C-D6F0-4375-BF6C-74EBCE783FA9}" type="sibTrans" cxnId="{29E6BD09-A902-4A67-A150-C86EEF31301E}">
      <dgm:prSet/>
      <dgm:spPr/>
      <dgm:t>
        <a:bodyPr/>
        <a:lstStyle/>
        <a:p>
          <a:endParaRPr lang="uk-UA"/>
        </a:p>
      </dgm:t>
    </dgm:pt>
    <dgm:pt modelId="{1EF149B2-B0B8-43BC-9D02-A3E9CBADF9C1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Виникання </a:t>
          </a:r>
          <a:r>
            <a:rPr lang="uk-UA" sz="2400" dirty="0" smtClean="0">
              <a:solidFill>
                <a:srgbClr val="FFFFCC"/>
              </a:solidFill>
            </a:rPr>
            <a:t>організацій</a:t>
          </a:r>
          <a:r>
            <a:rPr lang="uk-UA" sz="2400" dirty="0" smtClean="0">
              <a:solidFill>
                <a:schemeClr val="tx1"/>
              </a:solidFill>
            </a:rPr>
            <a:t> (діяли гуртки, об’єднання, спілки, комітети)</a:t>
          </a:r>
          <a:endParaRPr lang="uk-UA" sz="2400" dirty="0">
            <a:solidFill>
              <a:schemeClr val="tx1"/>
            </a:solidFill>
          </a:endParaRPr>
        </a:p>
      </dgm:t>
    </dgm:pt>
    <dgm:pt modelId="{93BB4E41-63E0-44A3-BBF8-817E0BF2AA5E}" type="parTrans" cxnId="{0B00C3D3-EDAF-409B-9082-B5BB2DF62D97}">
      <dgm:prSet/>
      <dgm:spPr/>
      <dgm:t>
        <a:bodyPr/>
        <a:lstStyle/>
        <a:p>
          <a:endParaRPr lang="uk-UA"/>
        </a:p>
      </dgm:t>
    </dgm:pt>
    <dgm:pt modelId="{5418530A-E168-4324-ACB5-96ABFD39C573}" type="sibTrans" cxnId="{0B00C3D3-EDAF-409B-9082-B5BB2DF62D97}">
      <dgm:prSet/>
      <dgm:spPr/>
      <dgm:t>
        <a:bodyPr/>
        <a:lstStyle/>
        <a:p>
          <a:endParaRPr lang="uk-UA"/>
        </a:p>
      </dgm:t>
    </dgm:pt>
    <dgm:pt modelId="{BA1370A2-32AD-4BC3-9C19-E441361F02E7}" type="pres">
      <dgm:prSet presAssocID="{11CAD57A-0C01-4E2C-8F2A-8BAA69A06F5B}" presName="linearFlow" presStyleCnt="0">
        <dgm:presLayoutVars>
          <dgm:dir/>
          <dgm:resizeHandles val="exact"/>
        </dgm:presLayoutVars>
      </dgm:prSet>
      <dgm:spPr/>
    </dgm:pt>
    <dgm:pt modelId="{D008D9C1-B938-4A3D-9F3A-E84169D67FF7}" type="pres">
      <dgm:prSet presAssocID="{419C0D5E-3C7A-4702-BCCF-05EF6D54D750}" presName="composite" presStyleCnt="0"/>
      <dgm:spPr/>
    </dgm:pt>
    <dgm:pt modelId="{1FB932DA-E511-42E7-AA33-2FBE39C13DA2}" type="pres">
      <dgm:prSet presAssocID="{419C0D5E-3C7A-4702-BCCF-05EF6D54D750}" presName="imgShp" presStyleLbl="fgImgPlace1" presStyleIdx="0" presStyleCnt="3" custLinFactNeighborX="-179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5C82F339-151F-4749-9336-BF52FEC721F4}" type="pres">
      <dgm:prSet presAssocID="{419C0D5E-3C7A-4702-BCCF-05EF6D54D750}" presName="txShp" presStyleLbl="node1" presStyleIdx="0" presStyleCnt="3" custScaleX="115137" custScaleY="733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D5E7D6-3720-4151-83C5-E63E8FB74F69}" type="pres">
      <dgm:prSet presAssocID="{AE94F485-DDAE-4C7D-AD7D-5EA984006CB1}" presName="spacing" presStyleCnt="0"/>
      <dgm:spPr/>
    </dgm:pt>
    <dgm:pt modelId="{49ADCEE9-44AB-48B0-8395-AE3F70F3B0F6}" type="pres">
      <dgm:prSet presAssocID="{9407EADA-ADE6-485F-88D3-634C48C41B7E}" presName="composite" presStyleCnt="0"/>
      <dgm:spPr/>
    </dgm:pt>
    <dgm:pt modelId="{E3963C31-C2E0-4F4B-9AF0-274890E40A33}" type="pres">
      <dgm:prSet presAssocID="{9407EADA-ADE6-485F-88D3-634C48C41B7E}" presName="imgShp" presStyleLbl="fgImgPlace1" presStyleIdx="1" presStyleCnt="3" custLinFactNeighborX="-24743" custLinFactNeighborY="-294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1DC890-C558-479A-A713-CDFE970B5C13}" type="pres">
      <dgm:prSet presAssocID="{9407EADA-ADE6-485F-88D3-634C48C41B7E}" presName="txShp" presStyleLbl="node1" presStyleIdx="1" presStyleCnt="3" custScaleX="102985" custScaleY="78405" custLinFactNeighborX="3277" custLinFactNeighborY="-79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3F649C-6A51-4891-8F01-4BF41518DD1B}" type="pres">
      <dgm:prSet presAssocID="{BD1CF86C-D6F0-4375-BF6C-74EBCE783FA9}" presName="spacing" presStyleCnt="0"/>
      <dgm:spPr/>
    </dgm:pt>
    <dgm:pt modelId="{616F90D6-8E7A-4F49-8D50-F0B40F00043A}" type="pres">
      <dgm:prSet presAssocID="{1EF149B2-B0B8-43BC-9D02-A3E9CBADF9C1}" presName="composite" presStyleCnt="0"/>
      <dgm:spPr/>
    </dgm:pt>
    <dgm:pt modelId="{B3A55DAE-F25D-4477-A9BF-D6640B1BB3F3}" type="pres">
      <dgm:prSet presAssocID="{1EF149B2-B0B8-43BC-9D02-A3E9CBADF9C1}" presName="imgShp" presStyleLbl="fgImgPlace1" presStyleIdx="2" presStyleCnt="3" custLinFactNeighborX="-2543" custLinFactNeighborY="-206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9F3ECC-2A84-4766-8723-32218354FDD0}" type="pres">
      <dgm:prSet presAssocID="{1EF149B2-B0B8-43BC-9D02-A3E9CBADF9C1}" presName="txShp" presStyleLbl="node1" presStyleIdx="2" presStyleCnt="3" custScaleX="130537" custScaleY="162674" custLinFactNeighborX="2072" custLinFactNeighborY="-241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28E2033-57D6-416E-9BB8-BFC18EA4179C}" type="presOf" srcId="{9407EADA-ADE6-485F-88D3-634C48C41B7E}" destId="{BE1DC890-C558-479A-A713-CDFE970B5C13}" srcOrd="0" destOrd="0" presId="urn:microsoft.com/office/officeart/2005/8/layout/vList3"/>
    <dgm:cxn modelId="{C411710F-390C-4955-9FD3-DC91797B50BB}" type="presOf" srcId="{11CAD57A-0C01-4E2C-8F2A-8BAA69A06F5B}" destId="{BA1370A2-32AD-4BC3-9C19-E441361F02E7}" srcOrd="0" destOrd="0" presId="urn:microsoft.com/office/officeart/2005/8/layout/vList3"/>
    <dgm:cxn modelId="{29E6BD09-A902-4A67-A150-C86EEF31301E}" srcId="{11CAD57A-0C01-4E2C-8F2A-8BAA69A06F5B}" destId="{9407EADA-ADE6-485F-88D3-634C48C41B7E}" srcOrd="1" destOrd="0" parTransId="{06865426-1811-46C7-AE37-7DC6BF8AE158}" sibTransId="{BD1CF86C-D6F0-4375-BF6C-74EBCE783FA9}"/>
    <dgm:cxn modelId="{AC9A07D5-B4BF-4D3E-9D13-34D8A3C4985F}" type="presOf" srcId="{1EF149B2-B0B8-43BC-9D02-A3E9CBADF9C1}" destId="{4E9F3ECC-2A84-4766-8723-32218354FDD0}" srcOrd="0" destOrd="0" presId="urn:microsoft.com/office/officeart/2005/8/layout/vList3"/>
    <dgm:cxn modelId="{D9B27275-954C-4037-A9A9-64DE88968CDD}" type="presOf" srcId="{419C0D5E-3C7A-4702-BCCF-05EF6D54D750}" destId="{5C82F339-151F-4749-9336-BF52FEC721F4}" srcOrd="0" destOrd="0" presId="urn:microsoft.com/office/officeart/2005/8/layout/vList3"/>
    <dgm:cxn modelId="{381EE5E9-E7EF-4B4B-9F7D-1209C9937528}" srcId="{11CAD57A-0C01-4E2C-8F2A-8BAA69A06F5B}" destId="{419C0D5E-3C7A-4702-BCCF-05EF6D54D750}" srcOrd="0" destOrd="0" parTransId="{0F719CA0-A690-42AD-8270-29AFA158ED5C}" sibTransId="{AE94F485-DDAE-4C7D-AD7D-5EA984006CB1}"/>
    <dgm:cxn modelId="{0B00C3D3-EDAF-409B-9082-B5BB2DF62D97}" srcId="{11CAD57A-0C01-4E2C-8F2A-8BAA69A06F5B}" destId="{1EF149B2-B0B8-43BC-9D02-A3E9CBADF9C1}" srcOrd="2" destOrd="0" parTransId="{93BB4E41-63E0-44A3-BBF8-817E0BF2AA5E}" sibTransId="{5418530A-E168-4324-ACB5-96ABFD39C573}"/>
    <dgm:cxn modelId="{A2C2063B-05D2-4BDC-935B-C3573F8DE4F8}" type="presParOf" srcId="{BA1370A2-32AD-4BC3-9C19-E441361F02E7}" destId="{D008D9C1-B938-4A3D-9F3A-E84169D67FF7}" srcOrd="0" destOrd="0" presId="urn:microsoft.com/office/officeart/2005/8/layout/vList3"/>
    <dgm:cxn modelId="{FB6D02C3-CBAB-428F-B6EB-241069B49D71}" type="presParOf" srcId="{D008D9C1-B938-4A3D-9F3A-E84169D67FF7}" destId="{1FB932DA-E511-42E7-AA33-2FBE39C13DA2}" srcOrd="0" destOrd="0" presId="urn:microsoft.com/office/officeart/2005/8/layout/vList3"/>
    <dgm:cxn modelId="{28CACED2-D1C3-490D-A3EB-05B83BBF4A49}" type="presParOf" srcId="{D008D9C1-B938-4A3D-9F3A-E84169D67FF7}" destId="{5C82F339-151F-4749-9336-BF52FEC721F4}" srcOrd="1" destOrd="0" presId="urn:microsoft.com/office/officeart/2005/8/layout/vList3"/>
    <dgm:cxn modelId="{4723D9FD-F1A2-4AE5-8493-920FE5757F38}" type="presParOf" srcId="{BA1370A2-32AD-4BC3-9C19-E441361F02E7}" destId="{02D5E7D6-3720-4151-83C5-E63E8FB74F69}" srcOrd="1" destOrd="0" presId="urn:microsoft.com/office/officeart/2005/8/layout/vList3"/>
    <dgm:cxn modelId="{D9E09C3B-6C76-4A25-86D3-A3A304FE498B}" type="presParOf" srcId="{BA1370A2-32AD-4BC3-9C19-E441361F02E7}" destId="{49ADCEE9-44AB-48B0-8395-AE3F70F3B0F6}" srcOrd="2" destOrd="0" presId="urn:microsoft.com/office/officeart/2005/8/layout/vList3"/>
    <dgm:cxn modelId="{CEB62394-4314-4D9D-BD37-DF5AF2CDF76B}" type="presParOf" srcId="{49ADCEE9-44AB-48B0-8395-AE3F70F3B0F6}" destId="{E3963C31-C2E0-4F4B-9AF0-274890E40A33}" srcOrd="0" destOrd="0" presId="urn:microsoft.com/office/officeart/2005/8/layout/vList3"/>
    <dgm:cxn modelId="{214043DB-B646-4198-881F-35A2D8C88B53}" type="presParOf" srcId="{49ADCEE9-44AB-48B0-8395-AE3F70F3B0F6}" destId="{BE1DC890-C558-479A-A713-CDFE970B5C13}" srcOrd="1" destOrd="0" presId="urn:microsoft.com/office/officeart/2005/8/layout/vList3"/>
    <dgm:cxn modelId="{F57A4BC6-1AFE-435D-8084-84C46121FF87}" type="presParOf" srcId="{BA1370A2-32AD-4BC3-9C19-E441361F02E7}" destId="{903F649C-6A51-4891-8F01-4BF41518DD1B}" srcOrd="3" destOrd="0" presId="urn:microsoft.com/office/officeart/2005/8/layout/vList3"/>
    <dgm:cxn modelId="{28645E96-71FD-447B-A6BF-90B1138A997F}" type="presParOf" srcId="{BA1370A2-32AD-4BC3-9C19-E441361F02E7}" destId="{616F90D6-8E7A-4F49-8D50-F0B40F00043A}" srcOrd="4" destOrd="0" presId="urn:microsoft.com/office/officeart/2005/8/layout/vList3"/>
    <dgm:cxn modelId="{D6700E64-9081-4C35-B9A8-7286813F4F25}" type="presParOf" srcId="{616F90D6-8E7A-4F49-8D50-F0B40F00043A}" destId="{B3A55DAE-F25D-4477-A9BF-D6640B1BB3F3}" srcOrd="0" destOrd="0" presId="urn:microsoft.com/office/officeart/2005/8/layout/vList3"/>
    <dgm:cxn modelId="{269DB059-4E80-4DF5-A392-C59CC1FF82D6}" type="presParOf" srcId="{616F90D6-8E7A-4F49-8D50-F0B40F00043A}" destId="{4E9F3ECC-2A84-4766-8723-32218354FD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8FF1DC-6BF9-43CD-B033-88E5AA3174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DEF1D16-8756-419A-A97B-4116CC619A6C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був загальноукраїнським</a:t>
          </a:r>
          <a:endParaRPr lang="uk-UA" sz="2400" dirty="0">
            <a:solidFill>
              <a:schemeClr val="tx1"/>
            </a:solidFill>
          </a:endParaRPr>
        </a:p>
      </dgm:t>
    </dgm:pt>
    <dgm:pt modelId="{E21A0053-F6CC-46EF-95EB-FA3B84A273DA}" type="parTrans" cxnId="{45C2EA40-12AD-4726-B1C5-FC142CA66620}">
      <dgm:prSet/>
      <dgm:spPr/>
      <dgm:t>
        <a:bodyPr/>
        <a:lstStyle/>
        <a:p>
          <a:endParaRPr lang="uk-UA"/>
        </a:p>
      </dgm:t>
    </dgm:pt>
    <dgm:pt modelId="{C40E7BB0-4DC2-4FA6-88B4-AA7B7BB75409}" type="sibTrans" cxnId="{45C2EA40-12AD-4726-B1C5-FC142CA66620}">
      <dgm:prSet/>
      <dgm:spPr/>
      <dgm:t>
        <a:bodyPr/>
        <a:lstStyle/>
        <a:p>
          <a:endParaRPr lang="uk-UA"/>
        </a:p>
      </dgm:t>
    </dgm:pt>
    <dgm:pt modelId="{9D95FBA2-BC82-4944-8E0C-EFC5BA5DE0C2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переконати суспільство в необхідності змін</a:t>
          </a:r>
          <a:endParaRPr lang="uk-UA" sz="2400" dirty="0">
            <a:solidFill>
              <a:schemeClr val="tx1"/>
            </a:solidFill>
          </a:endParaRPr>
        </a:p>
      </dgm:t>
    </dgm:pt>
    <dgm:pt modelId="{F59ACDEE-FC9B-45D8-B72E-CBD2C368062E}" type="parTrans" cxnId="{33093D81-93D6-4C93-8D42-307012D2A5A9}">
      <dgm:prSet/>
      <dgm:spPr/>
      <dgm:t>
        <a:bodyPr/>
        <a:lstStyle/>
        <a:p>
          <a:endParaRPr lang="uk-UA"/>
        </a:p>
      </dgm:t>
    </dgm:pt>
    <dgm:pt modelId="{F5C7BEFD-4894-4470-95CD-7F685F157CB8}" type="sibTrans" cxnId="{33093D81-93D6-4C93-8D42-307012D2A5A9}">
      <dgm:prSet/>
      <dgm:spPr/>
      <dgm:t>
        <a:bodyPr/>
        <a:lstStyle/>
        <a:p>
          <a:endParaRPr lang="uk-UA"/>
        </a:p>
      </dgm:t>
    </dgm:pt>
    <dgm:pt modelId="{54BAC01A-B430-4A2E-8BFA-A6F781A90DDB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мав національно-демократичне забарвлення</a:t>
          </a:r>
          <a:endParaRPr lang="uk-UA" sz="2400" dirty="0">
            <a:solidFill>
              <a:schemeClr val="tx1"/>
            </a:solidFill>
          </a:endParaRPr>
        </a:p>
      </dgm:t>
    </dgm:pt>
    <dgm:pt modelId="{C7303097-F46A-4F47-9790-95127326C486}" type="parTrans" cxnId="{2FF14651-E791-4517-94D6-A5CFA3691DE8}">
      <dgm:prSet/>
      <dgm:spPr/>
      <dgm:t>
        <a:bodyPr/>
        <a:lstStyle/>
        <a:p>
          <a:endParaRPr lang="uk-UA"/>
        </a:p>
      </dgm:t>
    </dgm:pt>
    <dgm:pt modelId="{47D827AF-F850-4FCD-A6B2-D51C026BD61F}" type="sibTrans" cxnId="{2FF14651-E791-4517-94D6-A5CFA3691DE8}">
      <dgm:prSet/>
      <dgm:spPr/>
      <dgm:t>
        <a:bodyPr/>
        <a:lstStyle/>
        <a:p>
          <a:endParaRPr lang="uk-UA"/>
        </a:p>
      </dgm:t>
    </dgm:pt>
    <dgm:pt modelId="{FEC369B9-A916-4548-A33F-124022146CD8}" type="pres">
      <dgm:prSet presAssocID="{B88FF1DC-6BF9-43CD-B033-88E5AA317444}" presName="linearFlow" presStyleCnt="0">
        <dgm:presLayoutVars>
          <dgm:dir/>
          <dgm:resizeHandles val="exact"/>
        </dgm:presLayoutVars>
      </dgm:prSet>
      <dgm:spPr/>
    </dgm:pt>
    <dgm:pt modelId="{05C13668-7599-48D9-9667-95ABADC24FAB}" type="pres">
      <dgm:prSet presAssocID="{EDEF1D16-8756-419A-A97B-4116CC619A6C}" presName="composite" presStyleCnt="0"/>
      <dgm:spPr/>
    </dgm:pt>
    <dgm:pt modelId="{E72DC858-752A-469D-A90A-B05FF869045E}" type="pres">
      <dgm:prSet presAssocID="{EDEF1D16-8756-419A-A97B-4116CC619A6C}" presName="imgShp" presStyleLbl="fgImgPlace1" presStyleIdx="0" presStyleCnt="3" custLinFactNeighborX="-9467" custLinFactNeighborY="-22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69C9ED-4C55-4490-B6F7-EE38BD16F555}" type="pres">
      <dgm:prSet presAssocID="{EDEF1D16-8756-419A-A97B-4116CC619A6C}" presName="txShp" presStyleLbl="node1" presStyleIdx="0" presStyleCnt="3" custScaleX="140766" custLinFactNeighborX="47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28F162-0EF4-464F-BA51-53D975CEE68D}" type="pres">
      <dgm:prSet presAssocID="{C40E7BB0-4DC2-4FA6-88B4-AA7B7BB75409}" presName="spacing" presStyleCnt="0"/>
      <dgm:spPr/>
    </dgm:pt>
    <dgm:pt modelId="{F7804107-4977-4242-9733-F161B487E0FC}" type="pres">
      <dgm:prSet presAssocID="{9D95FBA2-BC82-4944-8E0C-EFC5BA5DE0C2}" presName="composite" presStyleCnt="0"/>
      <dgm:spPr/>
    </dgm:pt>
    <dgm:pt modelId="{D02572B4-893E-485A-AA1D-D82D2DE41300}" type="pres">
      <dgm:prSet presAssocID="{9D95FBA2-BC82-4944-8E0C-EFC5BA5DE0C2}" presName="imgShp" presStyleLbl="fgImgPlace1" presStyleIdx="1" presStyleCnt="3" custLinFactNeighborX="-171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338423-BEF7-457A-9237-B11506B0D297}" type="pres">
      <dgm:prSet presAssocID="{9D95FBA2-BC82-4944-8E0C-EFC5BA5DE0C2}" presName="txShp" presStyleLbl="node1" presStyleIdx="1" presStyleCnt="3" custScaleX="1159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DDC0FA-A7F5-431C-982D-BF518FE9D546}" type="pres">
      <dgm:prSet presAssocID="{F5C7BEFD-4894-4470-95CD-7F685F157CB8}" presName="spacing" presStyleCnt="0"/>
      <dgm:spPr/>
    </dgm:pt>
    <dgm:pt modelId="{BBF034B3-25E3-4B19-8D74-FA86A240F943}" type="pres">
      <dgm:prSet presAssocID="{54BAC01A-B430-4A2E-8BFA-A6F781A90DDB}" presName="composite" presStyleCnt="0"/>
      <dgm:spPr/>
    </dgm:pt>
    <dgm:pt modelId="{7B217F88-A5BB-414F-9480-9AC154879419}" type="pres">
      <dgm:prSet presAssocID="{54BAC01A-B430-4A2E-8BFA-A6F781A90DDB}" presName="imgShp" presStyleLbl="fgImgPlace1" presStyleIdx="2" presStyleCnt="3" custLinFactNeighborX="-159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5D398E6-A7AA-45DD-B88A-F894DA27054D}" type="pres">
      <dgm:prSet presAssocID="{54BAC01A-B430-4A2E-8BFA-A6F781A90DDB}" presName="txShp" presStyleLbl="node1" presStyleIdx="2" presStyleCnt="3" custScaleX="1182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FC8814-E40B-4F24-B010-4788CC5CE094}" type="presOf" srcId="{54BAC01A-B430-4A2E-8BFA-A6F781A90DDB}" destId="{45D398E6-A7AA-45DD-B88A-F894DA27054D}" srcOrd="0" destOrd="0" presId="urn:microsoft.com/office/officeart/2005/8/layout/vList3"/>
    <dgm:cxn modelId="{2FF14651-E791-4517-94D6-A5CFA3691DE8}" srcId="{B88FF1DC-6BF9-43CD-B033-88E5AA317444}" destId="{54BAC01A-B430-4A2E-8BFA-A6F781A90DDB}" srcOrd="2" destOrd="0" parTransId="{C7303097-F46A-4F47-9790-95127326C486}" sibTransId="{47D827AF-F850-4FCD-A6B2-D51C026BD61F}"/>
    <dgm:cxn modelId="{AAC5A7DF-43B5-4E0A-934B-842C94776B29}" type="presOf" srcId="{EDEF1D16-8756-419A-A97B-4116CC619A6C}" destId="{4E69C9ED-4C55-4490-B6F7-EE38BD16F555}" srcOrd="0" destOrd="0" presId="urn:microsoft.com/office/officeart/2005/8/layout/vList3"/>
    <dgm:cxn modelId="{45C2EA40-12AD-4726-B1C5-FC142CA66620}" srcId="{B88FF1DC-6BF9-43CD-B033-88E5AA317444}" destId="{EDEF1D16-8756-419A-A97B-4116CC619A6C}" srcOrd="0" destOrd="0" parTransId="{E21A0053-F6CC-46EF-95EB-FA3B84A273DA}" sibTransId="{C40E7BB0-4DC2-4FA6-88B4-AA7B7BB75409}"/>
    <dgm:cxn modelId="{61F58940-E67B-44CC-9219-24C0F7E7172B}" type="presOf" srcId="{B88FF1DC-6BF9-43CD-B033-88E5AA317444}" destId="{FEC369B9-A916-4548-A33F-124022146CD8}" srcOrd="0" destOrd="0" presId="urn:microsoft.com/office/officeart/2005/8/layout/vList3"/>
    <dgm:cxn modelId="{986B7E70-1CE1-4A30-AA7C-FD48250E606A}" type="presOf" srcId="{9D95FBA2-BC82-4944-8E0C-EFC5BA5DE0C2}" destId="{39338423-BEF7-457A-9237-B11506B0D297}" srcOrd="0" destOrd="0" presId="urn:microsoft.com/office/officeart/2005/8/layout/vList3"/>
    <dgm:cxn modelId="{33093D81-93D6-4C93-8D42-307012D2A5A9}" srcId="{B88FF1DC-6BF9-43CD-B033-88E5AA317444}" destId="{9D95FBA2-BC82-4944-8E0C-EFC5BA5DE0C2}" srcOrd="1" destOrd="0" parTransId="{F59ACDEE-FC9B-45D8-B72E-CBD2C368062E}" sibTransId="{F5C7BEFD-4894-4470-95CD-7F685F157CB8}"/>
    <dgm:cxn modelId="{7AFFC209-19FE-47C5-967D-B811A29B5160}" type="presParOf" srcId="{FEC369B9-A916-4548-A33F-124022146CD8}" destId="{05C13668-7599-48D9-9667-95ABADC24FAB}" srcOrd="0" destOrd="0" presId="urn:microsoft.com/office/officeart/2005/8/layout/vList3"/>
    <dgm:cxn modelId="{BC5BB1DE-E7FF-49D9-8B71-C47A4F79D12D}" type="presParOf" srcId="{05C13668-7599-48D9-9667-95ABADC24FAB}" destId="{E72DC858-752A-469D-A90A-B05FF869045E}" srcOrd="0" destOrd="0" presId="urn:microsoft.com/office/officeart/2005/8/layout/vList3"/>
    <dgm:cxn modelId="{B499BC4A-8D72-4339-893E-9790D514CEA6}" type="presParOf" srcId="{05C13668-7599-48D9-9667-95ABADC24FAB}" destId="{4E69C9ED-4C55-4490-B6F7-EE38BD16F555}" srcOrd="1" destOrd="0" presId="urn:microsoft.com/office/officeart/2005/8/layout/vList3"/>
    <dgm:cxn modelId="{DDDF9844-07BD-472B-A569-B6C1B764CEF0}" type="presParOf" srcId="{FEC369B9-A916-4548-A33F-124022146CD8}" destId="{E328F162-0EF4-464F-BA51-53D975CEE68D}" srcOrd="1" destOrd="0" presId="urn:microsoft.com/office/officeart/2005/8/layout/vList3"/>
    <dgm:cxn modelId="{4B372C14-CB74-44B5-9C8B-1A23198BB8FC}" type="presParOf" srcId="{FEC369B9-A916-4548-A33F-124022146CD8}" destId="{F7804107-4977-4242-9733-F161B487E0FC}" srcOrd="2" destOrd="0" presId="urn:microsoft.com/office/officeart/2005/8/layout/vList3"/>
    <dgm:cxn modelId="{F6286447-2318-421D-99C6-4EC919FE6CAB}" type="presParOf" srcId="{F7804107-4977-4242-9733-F161B487E0FC}" destId="{D02572B4-893E-485A-AA1D-D82D2DE41300}" srcOrd="0" destOrd="0" presId="urn:microsoft.com/office/officeart/2005/8/layout/vList3"/>
    <dgm:cxn modelId="{09D3B112-EE1E-4CAE-8BCC-A38BE3EB809F}" type="presParOf" srcId="{F7804107-4977-4242-9733-F161B487E0FC}" destId="{39338423-BEF7-457A-9237-B11506B0D297}" srcOrd="1" destOrd="0" presId="urn:microsoft.com/office/officeart/2005/8/layout/vList3"/>
    <dgm:cxn modelId="{D243B445-3FD1-423D-B256-3838ABBEFD47}" type="presParOf" srcId="{FEC369B9-A916-4548-A33F-124022146CD8}" destId="{99DDC0FA-A7F5-431C-982D-BF518FE9D546}" srcOrd="3" destOrd="0" presId="urn:microsoft.com/office/officeart/2005/8/layout/vList3"/>
    <dgm:cxn modelId="{25644BCC-1E75-4858-9042-D56C6247D12B}" type="presParOf" srcId="{FEC369B9-A916-4548-A33F-124022146CD8}" destId="{BBF034B3-25E3-4B19-8D74-FA86A240F943}" srcOrd="4" destOrd="0" presId="urn:microsoft.com/office/officeart/2005/8/layout/vList3"/>
    <dgm:cxn modelId="{9B6C1479-6215-4F31-857A-F436F78A3B2C}" type="presParOf" srcId="{BBF034B3-25E3-4B19-8D74-FA86A240F943}" destId="{7B217F88-A5BB-414F-9480-9AC154879419}" srcOrd="0" destOrd="0" presId="urn:microsoft.com/office/officeart/2005/8/layout/vList3"/>
    <dgm:cxn modelId="{A5076A08-A1FD-4D9E-A389-4FABC84EE78A}" type="presParOf" srcId="{BBF034B3-25E3-4B19-8D74-FA86A240F943}" destId="{45D398E6-A7AA-45DD-B88A-F894DA2705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8FF1DC-6BF9-43CD-B033-88E5AA3174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DEF1D16-8756-419A-A97B-4116CC619A6C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притаманне зростання інтересу до культури  українського народу, минулого</a:t>
          </a:r>
          <a:endParaRPr lang="uk-UA" sz="2400" dirty="0">
            <a:solidFill>
              <a:schemeClr val="tx1"/>
            </a:solidFill>
          </a:endParaRPr>
        </a:p>
      </dgm:t>
    </dgm:pt>
    <dgm:pt modelId="{E21A0053-F6CC-46EF-95EB-FA3B84A273DA}" type="parTrans" cxnId="{45C2EA40-12AD-4726-B1C5-FC142CA66620}">
      <dgm:prSet/>
      <dgm:spPr/>
      <dgm:t>
        <a:bodyPr/>
        <a:lstStyle/>
        <a:p>
          <a:endParaRPr lang="uk-UA"/>
        </a:p>
      </dgm:t>
    </dgm:pt>
    <dgm:pt modelId="{C40E7BB0-4DC2-4FA6-88B4-AA7B7BB75409}" type="sibTrans" cxnId="{45C2EA40-12AD-4726-B1C5-FC142CA66620}">
      <dgm:prSet/>
      <dgm:spPr/>
      <dgm:t>
        <a:bodyPr/>
        <a:lstStyle/>
        <a:p>
          <a:endParaRPr lang="uk-UA"/>
        </a:p>
      </dgm:t>
    </dgm:pt>
    <dgm:pt modelId="{9D95FBA2-BC82-4944-8E0C-EFC5BA5DE0C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різні верстви та прошарки населення</a:t>
          </a:r>
          <a:endParaRPr lang="uk-UA" dirty="0">
            <a:solidFill>
              <a:schemeClr val="tx1"/>
            </a:solidFill>
          </a:endParaRPr>
        </a:p>
      </dgm:t>
    </dgm:pt>
    <dgm:pt modelId="{F59ACDEE-FC9B-45D8-B72E-CBD2C368062E}" type="parTrans" cxnId="{33093D81-93D6-4C93-8D42-307012D2A5A9}">
      <dgm:prSet/>
      <dgm:spPr/>
      <dgm:t>
        <a:bodyPr/>
        <a:lstStyle/>
        <a:p>
          <a:endParaRPr lang="uk-UA"/>
        </a:p>
      </dgm:t>
    </dgm:pt>
    <dgm:pt modelId="{F5C7BEFD-4894-4470-95CD-7F685F157CB8}" type="sibTrans" cxnId="{33093D81-93D6-4C93-8D42-307012D2A5A9}">
      <dgm:prSet/>
      <dgm:spPr/>
      <dgm:t>
        <a:bodyPr/>
        <a:lstStyle/>
        <a:p>
          <a:endParaRPr lang="uk-UA"/>
        </a:p>
      </dgm:t>
    </dgm:pt>
    <dgm:pt modelId="{FEC369B9-A916-4548-A33F-124022146CD8}" type="pres">
      <dgm:prSet presAssocID="{B88FF1DC-6BF9-43CD-B033-88E5AA317444}" presName="linearFlow" presStyleCnt="0">
        <dgm:presLayoutVars>
          <dgm:dir/>
          <dgm:resizeHandles val="exact"/>
        </dgm:presLayoutVars>
      </dgm:prSet>
      <dgm:spPr/>
    </dgm:pt>
    <dgm:pt modelId="{05C13668-7599-48D9-9667-95ABADC24FAB}" type="pres">
      <dgm:prSet presAssocID="{EDEF1D16-8756-419A-A97B-4116CC619A6C}" presName="composite" presStyleCnt="0"/>
      <dgm:spPr/>
    </dgm:pt>
    <dgm:pt modelId="{E72DC858-752A-469D-A90A-B05FF869045E}" type="pres">
      <dgm:prSet presAssocID="{EDEF1D16-8756-419A-A97B-4116CC619A6C}" presName="imgShp" presStyleLbl="fgImgPlace1" presStyleIdx="0" presStyleCnt="2" custLinFactNeighborX="157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E69C9ED-4C55-4490-B6F7-EE38BD16F555}" type="pres">
      <dgm:prSet presAssocID="{EDEF1D16-8756-419A-A97B-4116CC619A6C}" presName="txShp" presStyleLbl="node1" presStyleIdx="0" presStyleCnt="2" custScaleX="129609" custScaleY="2156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28F162-0EF4-464F-BA51-53D975CEE68D}" type="pres">
      <dgm:prSet presAssocID="{C40E7BB0-4DC2-4FA6-88B4-AA7B7BB75409}" presName="spacing" presStyleCnt="0"/>
      <dgm:spPr/>
    </dgm:pt>
    <dgm:pt modelId="{F7804107-4977-4242-9733-F161B487E0FC}" type="pres">
      <dgm:prSet presAssocID="{9D95FBA2-BC82-4944-8E0C-EFC5BA5DE0C2}" presName="composite" presStyleCnt="0"/>
      <dgm:spPr/>
    </dgm:pt>
    <dgm:pt modelId="{D02572B4-893E-485A-AA1D-D82D2DE41300}" type="pres">
      <dgm:prSet presAssocID="{9D95FBA2-BC82-4944-8E0C-EFC5BA5DE0C2}" presName="imgShp" presStyleLbl="fgImgPlace1" presStyleIdx="1" presStyleCnt="2" custLinFactNeighborX="15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338423-BEF7-457A-9237-B11506B0D297}" type="pres">
      <dgm:prSet presAssocID="{9D95FBA2-BC82-4944-8E0C-EFC5BA5DE0C2}" presName="txShp" presStyleLbl="node1" presStyleIdx="1" presStyleCnt="2" custScaleX="129331" custScaleY="1463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5C2EA40-12AD-4726-B1C5-FC142CA66620}" srcId="{B88FF1DC-6BF9-43CD-B033-88E5AA317444}" destId="{EDEF1D16-8756-419A-A97B-4116CC619A6C}" srcOrd="0" destOrd="0" parTransId="{E21A0053-F6CC-46EF-95EB-FA3B84A273DA}" sibTransId="{C40E7BB0-4DC2-4FA6-88B4-AA7B7BB75409}"/>
    <dgm:cxn modelId="{1CD0DB15-A464-4EE8-A38E-04889284042B}" type="presOf" srcId="{9D95FBA2-BC82-4944-8E0C-EFC5BA5DE0C2}" destId="{39338423-BEF7-457A-9237-B11506B0D297}" srcOrd="0" destOrd="0" presId="urn:microsoft.com/office/officeart/2005/8/layout/vList3"/>
    <dgm:cxn modelId="{4483F654-05DE-4D93-A57C-44BA6EDC0198}" type="presOf" srcId="{EDEF1D16-8756-419A-A97B-4116CC619A6C}" destId="{4E69C9ED-4C55-4490-B6F7-EE38BD16F555}" srcOrd="0" destOrd="0" presId="urn:microsoft.com/office/officeart/2005/8/layout/vList3"/>
    <dgm:cxn modelId="{1FF45473-228E-43EF-8356-C79DE2343CBF}" type="presOf" srcId="{B88FF1DC-6BF9-43CD-B033-88E5AA317444}" destId="{FEC369B9-A916-4548-A33F-124022146CD8}" srcOrd="0" destOrd="0" presId="urn:microsoft.com/office/officeart/2005/8/layout/vList3"/>
    <dgm:cxn modelId="{33093D81-93D6-4C93-8D42-307012D2A5A9}" srcId="{B88FF1DC-6BF9-43CD-B033-88E5AA317444}" destId="{9D95FBA2-BC82-4944-8E0C-EFC5BA5DE0C2}" srcOrd="1" destOrd="0" parTransId="{F59ACDEE-FC9B-45D8-B72E-CBD2C368062E}" sibTransId="{F5C7BEFD-4894-4470-95CD-7F685F157CB8}"/>
    <dgm:cxn modelId="{60940DF6-3A6B-4341-B16F-4E8AF4EF706F}" type="presParOf" srcId="{FEC369B9-A916-4548-A33F-124022146CD8}" destId="{05C13668-7599-48D9-9667-95ABADC24FAB}" srcOrd="0" destOrd="0" presId="urn:microsoft.com/office/officeart/2005/8/layout/vList3"/>
    <dgm:cxn modelId="{CDE01837-1EF9-42DC-BD96-33E2EB71194D}" type="presParOf" srcId="{05C13668-7599-48D9-9667-95ABADC24FAB}" destId="{E72DC858-752A-469D-A90A-B05FF869045E}" srcOrd="0" destOrd="0" presId="urn:microsoft.com/office/officeart/2005/8/layout/vList3"/>
    <dgm:cxn modelId="{CD740823-AC7F-442F-8CA1-17B53BFC80AE}" type="presParOf" srcId="{05C13668-7599-48D9-9667-95ABADC24FAB}" destId="{4E69C9ED-4C55-4490-B6F7-EE38BD16F555}" srcOrd="1" destOrd="0" presId="urn:microsoft.com/office/officeart/2005/8/layout/vList3"/>
    <dgm:cxn modelId="{2F3F4A59-2DFA-4052-BFCB-28605AF105F8}" type="presParOf" srcId="{FEC369B9-A916-4548-A33F-124022146CD8}" destId="{E328F162-0EF4-464F-BA51-53D975CEE68D}" srcOrd="1" destOrd="0" presId="urn:microsoft.com/office/officeart/2005/8/layout/vList3"/>
    <dgm:cxn modelId="{5A610478-064B-497F-B035-BDF0AF43EC17}" type="presParOf" srcId="{FEC369B9-A916-4548-A33F-124022146CD8}" destId="{F7804107-4977-4242-9733-F161B487E0FC}" srcOrd="2" destOrd="0" presId="urn:microsoft.com/office/officeart/2005/8/layout/vList3"/>
    <dgm:cxn modelId="{BD16A5BD-665E-492F-8EFC-33CD6D1A673A}" type="presParOf" srcId="{F7804107-4977-4242-9733-F161B487E0FC}" destId="{D02572B4-893E-485A-AA1D-D82D2DE41300}" srcOrd="0" destOrd="0" presId="urn:microsoft.com/office/officeart/2005/8/layout/vList3"/>
    <dgm:cxn modelId="{02B19778-14B3-4896-BE49-4F27C66031B4}" type="presParOf" srcId="{F7804107-4977-4242-9733-F161B487E0FC}" destId="{39338423-BEF7-457A-9237-B11506B0D2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82F339-151F-4749-9336-BF52FEC721F4}">
      <dsp:nvSpPr>
        <dsp:cNvPr id="0" name=""/>
        <dsp:cNvSpPr/>
      </dsp:nvSpPr>
      <dsp:spPr>
        <a:xfrm rot="10800000">
          <a:off x="880218" y="2359"/>
          <a:ext cx="3505273" cy="14262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95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FFFFCC"/>
              </a:solidFill>
            </a:rPr>
            <a:t>неорганізований</a:t>
          </a:r>
          <a:r>
            <a:rPr lang="ru-RU" sz="2400" kern="1200" dirty="0" smtClean="0">
              <a:solidFill>
                <a:srgbClr val="FFFFCC"/>
              </a:solidFill>
            </a:rPr>
            <a:t> </a:t>
          </a:r>
          <a:r>
            <a:rPr lang="ru-RU" sz="2400" kern="1200" dirty="0" err="1" smtClean="0">
              <a:solidFill>
                <a:srgbClr val="FFFFCC"/>
              </a:solidFill>
            </a:rPr>
            <a:t>і</a:t>
          </a:r>
          <a:r>
            <a:rPr lang="ru-RU" sz="2400" kern="1200" dirty="0" smtClean="0">
              <a:solidFill>
                <a:srgbClr val="FFFFCC"/>
              </a:solidFill>
            </a:rPr>
            <a:t> не </a:t>
          </a:r>
          <a:r>
            <a:rPr lang="ru-RU" sz="2400" kern="1200" dirty="0" err="1" smtClean="0">
              <a:solidFill>
                <a:srgbClr val="FFFFCC"/>
              </a:solidFill>
            </a:rPr>
            <a:t>масовий</a:t>
          </a:r>
          <a:endParaRPr lang="uk-UA" sz="2400" kern="1200" dirty="0">
            <a:solidFill>
              <a:srgbClr val="FFFFCC"/>
            </a:solidFill>
          </a:endParaRPr>
        </a:p>
      </dsp:txBody>
      <dsp:txXfrm rot="10800000">
        <a:off x="880218" y="2359"/>
        <a:ext cx="3505273" cy="1426255"/>
      </dsp:txXfrm>
    </dsp:sp>
    <dsp:sp modelId="{1FB932DA-E511-42E7-AA33-2FBE39C13DA2}">
      <dsp:nvSpPr>
        <dsp:cNvPr id="0" name=""/>
        <dsp:cNvSpPr/>
      </dsp:nvSpPr>
      <dsp:spPr>
        <a:xfrm>
          <a:off x="402531" y="77181"/>
          <a:ext cx="1276611" cy="12766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DC890-C558-479A-A713-CDFE970B5C13}">
      <dsp:nvSpPr>
        <dsp:cNvPr id="0" name=""/>
        <dsp:cNvSpPr/>
      </dsp:nvSpPr>
      <dsp:spPr>
        <a:xfrm rot="10800000">
          <a:off x="880218" y="1809693"/>
          <a:ext cx="3505273" cy="18743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95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</a:rPr>
            <a:t>реформування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суспільства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rgbClr val="FFFFCC"/>
              </a:solidFill>
            </a:rPr>
            <a:t>мирними</a:t>
          </a:r>
          <a:r>
            <a:rPr lang="ru-RU" sz="2400" kern="1200" dirty="0" smtClean="0">
              <a:solidFill>
                <a:srgbClr val="FFFFCC"/>
              </a:solidFill>
            </a:rPr>
            <a:t> методами </a:t>
          </a:r>
          <a:r>
            <a:rPr lang="ru-RU" sz="2400" kern="1200" dirty="0" err="1" smtClean="0">
              <a:solidFill>
                <a:schemeClr val="tx1"/>
              </a:solidFill>
            </a:rPr>
            <a:t>боротьби</a:t>
          </a:r>
          <a:endParaRPr lang="uk-UA" sz="2400" kern="1200" dirty="0">
            <a:solidFill>
              <a:schemeClr val="tx1"/>
            </a:solidFill>
          </a:endParaRPr>
        </a:p>
      </dsp:txBody>
      <dsp:txXfrm rot="10800000">
        <a:off x="880218" y="1809693"/>
        <a:ext cx="3505273" cy="1874308"/>
      </dsp:txXfrm>
    </dsp:sp>
    <dsp:sp modelId="{E3963C31-C2E0-4F4B-9AF0-274890E40A33}">
      <dsp:nvSpPr>
        <dsp:cNvPr id="0" name=""/>
        <dsp:cNvSpPr/>
      </dsp:nvSpPr>
      <dsp:spPr>
        <a:xfrm>
          <a:off x="323535" y="2108541"/>
          <a:ext cx="1276611" cy="12766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F3ECC-2A84-4766-8723-32218354FDD0}">
      <dsp:nvSpPr>
        <dsp:cNvPr id="0" name=""/>
        <dsp:cNvSpPr/>
      </dsp:nvSpPr>
      <dsp:spPr>
        <a:xfrm rot="10800000">
          <a:off x="652098" y="3998019"/>
          <a:ext cx="3768847" cy="20564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95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“</a:t>
          </a:r>
          <a:r>
            <a:rPr lang="ru-RU" sz="2400" kern="1200" dirty="0" err="1" smtClean="0">
              <a:solidFill>
                <a:schemeClr val="tx1"/>
              </a:solidFill>
            </a:rPr>
            <a:t>поліпшення</a:t>
          </a:r>
          <a:r>
            <a:rPr lang="ru-RU" sz="2400" kern="1200" dirty="0" smtClean="0">
              <a:solidFill>
                <a:schemeClr val="tx1"/>
              </a:solidFill>
            </a:rPr>
            <a:t>”, “</a:t>
          </a:r>
          <a:r>
            <a:rPr lang="ru-RU" sz="2400" kern="1200" dirty="0" err="1" smtClean="0">
              <a:solidFill>
                <a:schemeClr val="tx1"/>
              </a:solidFill>
            </a:rPr>
            <a:t>вдосконалення</a:t>
          </a:r>
          <a:r>
            <a:rPr lang="ru-RU" sz="2400" kern="1200" dirty="0" smtClean="0">
              <a:solidFill>
                <a:schemeClr val="tx1"/>
              </a:solidFill>
            </a:rPr>
            <a:t>”, </a:t>
          </a:r>
          <a:r>
            <a:rPr lang="ru-RU" sz="2400" kern="1200" dirty="0" err="1" smtClean="0">
              <a:solidFill>
                <a:schemeClr val="tx1"/>
              </a:solidFill>
            </a:rPr>
            <a:t>демократизацію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чинної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системи</a:t>
          </a:r>
          <a:endParaRPr lang="uk-UA" sz="2400" kern="1200" dirty="0">
            <a:solidFill>
              <a:schemeClr val="tx1"/>
            </a:solidFill>
          </a:endParaRPr>
        </a:p>
      </dsp:txBody>
      <dsp:txXfrm rot="10800000">
        <a:off x="652098" y="3998019"/>
        <a:ext cx="3768847" cy="2056416"/>
      </dsp:txXfrm>
    </dsp:sp>
    <dsp:sp modelId="{B3A55DAE-F25D-4477-A9BF-D6640B1BB3F3}">
      <dsp:nvSpPr>
        <dsp:cNvPr id="0" name=""/>
        <dsp:cNvSpPr/>
      </dsp:nvSpPr>
      <dsp:spPr>
        <a:xfrm>
          <a:off x="336638" y="4454982"/>
          <a:ext cx="1276611" cy="12766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82F339-151F-4749-9336-BF52FEC721F4}">
      <dsp:nvSpPr>
        <dsp:cNvPr id="0" name=""/>
        <dsp:cNvSpPr/>
      </dsp:nvSpPr>
      <dsp:spPr>
        <a:xfrm rot="10800000">
          <a:off x="766074" y="182131"/>
          <a:ext cx="3536478" cy="1000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Критика комуністичного режиму</a:t>
          </a:r>
          <a:endParaRPr lang="uk-UA" sz="2400" kern="1200" dirty="0">
            <a:solidFill>
              <a:schemeClr val="tx1"/>
            </a:solidFill>
          </a:endParaRPr>
        </a:p>
      </dsp:txBody>
      <dsp:txXfrm rot="10800000">
        <a:off x="766074" y="182131"/>
        <a:ext cx="3536478" cy="1000804"/>
      </dsp:txXfrm>
    </dsp:sp>
    <dsp:sp modelId="{1FB932DA-E511-42E7-AA33-2FBE39C13DA2}">
      <dsp:nvSpPr>
        <dsp:cNvPr id="0" name=""/>
        <dsp:cNvSpPr/>
      </dsp:nvSpPr>
      <dsp:spPr>
        <a:xfrm>
          <a:off x="72007" y="294"/>
          <a:ext cx="1364479" cy="13644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DC890-C558-479A-A713-CDFE970B5C13}">
      <dsp:nvSpPr>
        <dsp:cNvPr id="0" name=""/>
        <dsp:cNvSpPr/>
      </dsp:nvSpPr>
      <dsp:spPr>
        <a:xfrm rot="10800000">
          <a:off x="1146668" y="1810498"/>
          <a:ext cx="3163224" cy="1069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FFCC"/>
              </a:solidFill>
            </a:rPr>
            <a:t>інтелектуальна</a:t>
          </a:r>
          <a:r>
            <a:rPr lang="uk-UA" sz="2400" kern="1200" dirty="0" smtClean="0">
              <a:solidFill>
                <a:schemeClr val="tx1"/>
              </a:solidFill>
            </a:rPr>
            <a:t> боротьба</a:t>
          </a:r>
          <a:endParaRPr lang="uk-UA" sz="2400" kern="1200" dirty="0">
            <a:solidFill>
              <a:schemeClr val="tx1"/>
            </a:solidFill>
          </a:endParaRPr>
        </a:p>
      </dsp:txBody>
      <dsp:txXfrm rot="10800000">
        <a:off x="1146668" y="1810498"/>
        <a:ext cx="3163224" cy="1069820"/>
      </dsp:txXfrm>
    </dsp:sp>
    <dsp:sp modelId="{E3963C31-C2E0-4F4B-9AF0-274890E40A33}">
      <dsp:nvSpPr>
        <dsp:cNvPr id="0" name=""/>
        <dsp:cNvSpPr/>
      </dsp:nvSpPr>
      <dsp:spPr>
        <a:xfrm>
          <a:off x="72003" y="1731870"/>
          <a:ext cx="1364479" cy="13644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F3ECC-2A84-4766-8723-32218354FDD0}">
      <dsp:nvSpPr>
        <dsp:cNvPr id="0" name=""/>
        <dsp:cNvSpPr/>
      </dsp:nvSpPr>
      <dsp:spPr>
        <a:xfrm rot="10800000">
          <a:off x="474953" y="3214905"/>
          <a:ext cx="4009495" cy="22196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Виникання </a:t>
          </a:r>
          <a:r>
            <a:rPr lang="uk-UA" sz="2400" kern="1200" dirty="0" smtClean="0">
              <a:solidFill>
                <a:srgbClr val="FFFFCC"/>
              </a:solidFill>
            </a:rPr>
            <a:t>організацій</a:t>
          </a:r>
          <a:r>
            <a:rPr lang="uk-UA" sz="2400" kern="1200" dirty="0" smtClean="0">
              <a:solidFill>
                <a:schemeClr val="tx1"/>
              </a:solidFill>
            </a:rPr>
            <a:t> (діяли гуртки, об’єднання, спілки, комітети)</a:t>
          </a:r>
          <a:endParaRPr lang="uk-UA" sz="2400" kern="1200" dirty="0">
            <a:solidFill>
              <a:schemeClr val="tx1"/>
            </a:solidFill>
          </a:endParaRPr>
        </a:p>
      </dsp:txBody>
      <dsp:txXfrm rot="10800000">
        <a:off x="474953" y="3214905"/>
        <a:ext cx="4009495" cy="2219653"/>
      </dsp:txXfrm>
    </dsp:sp>
    <dsp:sp modelId="{B3A55DAE-F25D-4477-A9BF-D6640B1BB3F3}">
      <dsp:nvSpPr>
        <dsp:cNvPr id="0" name=""/>
        <dsp:cNvSpPr/>
      </dsp:nvSpPr>
      <dsp:spPr>
        <a:xfrm>
          <a:off x="163350" y="3689840"/>
          <a:ext cx="1364479" cy="136447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9C9ED-4C55-4490-B6F7-EE38BD16F555}">
      <dsp:nvSpPr>
        <dsp:cNvPr id="0" name=""/>
        <dsp:cNvSpPr/>
      </dsp:nvSpPr>
      <dsp:spPr>
        <a:xfrm rot="10800000">
          <a:off x="294512" y="322427"/>
          <a:ext cx="4313999" cy="15423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1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був загальноукраїнським</a:t>
          </a:r>
          <a:endParaRPr lang="uk-UA" sz="2400" kern="1200" dirty="0">
            <a:solidFill>
              <a:schemeClr val="tx1"/>
            </a:solidFill>
          </a:endParaRPr>
        </a:p>
      </dsp:txBody>
      <dsp:txXfrm rot="10800000">
        <a:off x="294512" y="322427"/>
        <a:ext cx="4313999" cy="1542343"/>
      </dsp:txXfrm>
    </dsp:sp>
    <dsp:sp modelId="{E72DC858-752A-469D-A90A-B05FF869045E}">
      <dsp:nvSpPr>
        <dsp:cNvPr id="0" name=""/>
        <dsp:cNvSpPr/>
      </dsp:nvSpPr>
      <dsp:spPr>
        <a:xfrm>
          <a:off x="0" y="288032"/>
          <a:ext cx="1542343" cy="15423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38423-BEF7-457A-9237-B11506B0D297}">
      <dsp:nvSpPr>
        <dsp:cNvPr id="0" name=""/>
        <dsp:cNvSpPr/>
      </dsp:nvSpPr>
      <dsp:spPr>
        <a:xfrm rot="10800000">
          <a:off x="789982" y="2325172"/>
          <a:ext cx="3554699" cy="15423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1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переконати суспільство в необхідності змін</a:t>
          </a:r>
          <a:endParaRPr lang="uk-UA" sz="2400" kern="1200" dirty="0">
            <a:solidFill>
              <a:schemeClr val="tx1"/>
            </a:solidFill>
          </a:endParaRPr>
        </a:p>
      </dsp:txBody>
      <dsp:txXfrm rot="10800000">
        <a:off x="789982" y="2325172"/>
        <a:ext cx="3554699" cy="1542343"/>
      </dsp:txXfrm>
    </dsp:sp>
    <dsp:sp modelId="{D02572B4-893E-485A-AA1D-D82D2DE41300}">
      <dsp:nvSpPr>
        <dsp:cNvPr id="0" name=""/>
        <dsp:cNvSpPr/>
      </dsp:nvSpPr>
      <dsp:spPr>
        <a:xfrm>
          <a:off x="0" y="2325172"/>
          <a:ext cx="1542343" cy="15423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398E6-A7AA-45DD-B88A-F894DA27054D}">
      <dsp:nvSpPr>
        <dsp:cNvPr id="0" name=""/>
        <dsp:cNvSpPr/>
      </dsp:nvSpPr>
      <dsp:spPr>
        <a:xfrm rot="10800000">
          <a:off x="737116" y="4327917"/>
          <a:ext cx="3625186" cy="15423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1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мав національно-демократичне забарвлення</a:t>
          </a:r>
          <a:endParaRPr lang="uk-UA" sz="2400" kern="1200" dirty="0">
            <a:solidFill>
              <a:schemeClr val="tx1"/>
            </a:solidFill>
          </a:endParaRPr>
        </a:p>
      </dsp:txBody>
      <dsp:txXfrm rot="10800000">
        <a:off x="737116" y="4327917"/>
        <a:ext cx="3625186" cy="1542343"/>
      </dsp:txXfrm>
    </dsp:sp>
    <dsp:sp modelId="{7B217F88-A5BB-414F-9480-9AC154879419}">
      <dsp:nvSpPr>
        <dsp:cNvPr id="0" name=""/>
        <dsp:cNvSpPr/>
      </dsp:nvSpPr>
      <dsp:spPr>
        <a:xfrm>
          <a:off x="3" y="4327917"/>
          <a:ext cx="1542343" cy="15423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9C9ED-4C55-4490-B6F7-EE38BD16F555}">
      <dsp:nvSpPr>
        <dsp:cNvPr id="0" name=""/>
        <dsp:cNvSpPr/>
      </dsp:nvSpPr>
      <dsp:spPr>
        <a:xfrm rot="10800000">
          <a:off x="476950" y="74377"/>
          <a:ext cx="3972075" cy="33258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13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притаманне зростання інтересу до культури  українського народу, минулого</a:t>
          </a:r>
          <a:endParaRPr lang="uk-UA" sz="2400" kern="1200" dirty="0">
            <a:solidFill>
              <a:schemeClr val="tx1"/>
            </a:solidFill>
          </a:endParaRPr>
        </a:p>
      </dsp:txBody>
      <dsp:txXfrm rot="10800000">
        <a:off x="476950" y="74377"/>
        <a:ext cx="3972075" cy="3325848"/>
      </dsp:txXfrm>
    </dsp:sp>
    <dsp:sp modelId="{E72DC858-752A-469D-A90A-B05FF869045E}">
      <dsp:nvSpPr>
        <dsp:cNvPr id="0" name=""/>
        <dsp:cNvSpPr/>
      </dsp:nvSpPr>
      <dsp:spPr>
        <a:xfrm>
          <a:off x="401880" y="966130"/>
          <a:ext cx="1542343" cy="15423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38423-BEF7-457A-9237-B11506B0D297}">
      <dsp:nvSpPr>
        <dsp:cNvPr id="0" name=""/>
        <dsp:cNvSpPr/>
      </dsp:nvSpPr>
      <dsp:spPr>
        <a:xfrm rot="10800000">
          <a:off x="483340" y="3860627"/>
          <a:ext cx="3963556" cy="22576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13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solidFill>
                <a:schemeClr val="tx1"/>
              </a:solidFill>
            </a:rPr>
            <a:t>різні верстви та прошарки населення</a:t>
          </a:r>
          <a:endParaRPr lang="uk-UA" sz="3400" kern="1200" dirty="0">
            <a:solidFill>
              <a:schemeClr val="tx1"/>
            </a:solidFill>
          </a:endParaRPr>
        </a:p>
      </dsp:txBody>
      <dsp:txXfrm rot="10800000">
        <a:off x="483340" y="3860627"/>
        <a:ext cx="3963556" cy="2257682"/>
      </dsp:txXfrm>
    </dsp:sp>
    <dsp:sp modelId="{D02572B4-893E-485A-AA1D-D82D2DE41300}">
      <dsp:nvSpPr>
        <dsp:cNvPr id="0" name=""/>
        <dsp:cNvSpPr/>
      </dsp:nvSpPr>
      <dsp:spPr>
        <a:xfrm>
          <a:off x="185846" y="4218296"/>
          <a:ext cx="1542343" cy="15423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A83-2122-4ED6-A258-C2195613DA4D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C7D6-2561-40A9-B59E-2A25FEFDF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A83-2122-4ED6-A258-C2195613DA4D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C7D6-2561-40A9-B59E-2A25FEFDF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A83-2122-4ED6-A258-C2195613DA4D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C7D6-2561-40A9-B59E-2A25FEFDF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A83-2122-4ED6-A258-C2195613DA4D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C7D6-2561-40A9-B59E-2A25FEFDF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A83-2122-4ED6-A258-C2195613DA4D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C7D6-2561-40A9-B59E-2A25FEFDF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A83-2122-4ED6-A258-C2195613DA4D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C7D6-2561-40A9-B59E-2A25FEFDF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7A83-2122-4ED6-A258-C2195613DA4D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C7D6-2561-40A9-B59E-2A25FEFDF1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D327A83-2122-4ED6-A258-C2195613DA4D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9AC7D6-2561-40A9-B59E-2A25FEFDF19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6667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Зародження дисидентського руху в Україні</a:t>
            </a:r>
            <a:endParaRPr lang="uk-UA" dirty="0"/>
          </a:p>
        </p:txBody>
      </p:sp>
      <p:pic>
        <p:nvPicPr>
          <p:cNvPr id="4" name="Рисунок 3" descr="дисиден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8144" y="2970272"/>
            <a:ext cx="6604216" cy="398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14476"/>
            <a:ext cx="3898776" cy="4434804"/>
          </a:xfrm>
        </p:spPr>
        <p:txBody>
          <a:bodyPr>
            <a:normAutofit/>
          </a:bodyPr>
          <a:lstStyle/>
          <a:p>
            <a:r>
              <a:rPr lang="uk-UA" dirty="0" smtClean="0"/>
              <a:t>Слово </a:t>
            </a:r>
            <a:r>
              <a:rPr lang="uk-UA" dirty="0" err="1" smtClean="0">
                <a:solidFill>
                  <a:srgbClr val="C00000"/>
                </a:solidFill>
              </a:rPr>
              <a:t>“дисидент”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означає </a:t>
            </a:r>
            <a:r>
              <a:rPr lang="uk-UA" dirty="0" err="1" smtClean="0">
                <a:solidFill>
                  <a:srgbClr val="C00000"/>
                </a:solidFill>
              </a:rPr>
              <a:t>“незгодний”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і розуміється як </a:t>
            </a:r>
            <a:r>
              <a:rPr lang="uk-UA" dirty="0" smtClean="0"/>
              <a:t> </a:t>
            </a:r>
            <a:r>
              <a:rPr lang="uk-UA" dirty="0" err="1" smtClean="0">
                <a:solidFill>
                  <a:srgbClr val="C00000"/>
                </a:solidFill>
              </a:rPr>
              <a:t>“</a:t>
            </a:r>
            <a:r>
              <a:rPr lang="uk-UA" dirty="0" err="1" smtClean="0">
                <a:solidFill>
                  <a:srgbClr val="C00000"/>
                </a:solidFill>
              </a:rPr>
              <a:t>людина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протестна</a:t>
            </a:r>
            <a:r>
              <a:rPr lang="uk-UA" dirty="0" err="1" smtClean="0">
                <a:solidFill>
                  <a:srgbClr val="C00000"/>
                </a:solidFill>
              </a:rPr>
              <a:t>”</a:t>
            </a:r>
            <a:r>
              <a:rPr lang="uk-UA" dirty="0" smtClean="0">
                <a:solidFill>
                  <a:schemeClr val="tx1"/>
                </a:solidFill>
              </a:rPr>
              <a:t>,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яка відкрито протиставляє свої </a:t>
            </a:r>
            <a:r>
              <a:rPr lang="uk-UA" dirty="0" smtClean="0"/>
              <a:t>погляди панівній </a:t>
            </a:r>
            <a:r>
              <a:rPr lang="uk-UA" dirty="0" smtClean="0"/>
              <a:t>ідеології та рішуче виступає за свої переконання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14338" name="Picture 2" descr="http://k.img.com.ua/img/forall/ui/658691/45/13223191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8542"/>
            <a:ext cx="4968552" cy="359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4788024" cy="612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499992" y="404664"/>
          <a:ext cx="4618856" cy="576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Овал 6"/>
          <p:cNvSpPr/>
          <p:nvPr/>
        </p:nvSpPr>
        <p:spPr>
          <a:xfrm>
            <a:off x="4427984" y="332656"/>
            <a:ext cx="1542343" cy="1542343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260648"/>
          <a:ext cx="460851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427984" y="260648"/>
          <a:ext cx="460851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Овал 5"/>
          <p:cNvSpPr/>
          <p:nvPr/>
        </p:nvSpPr>
        <p:spPr>
          <a:xfrm>
            <a:off x="4788024" y="1200425"/>
            <a:ext cx="1656184" cy="1580503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І. Світличний, </a:t>
            </a:r>
            <a:br>
              <a:rPr lang="uk-UA" dirty="0" smtClean="0"/>
            </a:br>
            <a:r>
              <a:rPr lang="uk-UA" dirty="0" err="1" smtClean="0"/>
              <a:t>“Українська</a:t>
            </a:r>
            <a:r>
              <a:rPr lang="uk-UA" dirty="0" smtClean="0"/>
              <a:t> </a:t>
            </a:r>
            <a:r>
              <a:rPr lang="uk-UA" dirty="0" err="1" smtClean="0"/>
              <a:t>інтелігенція”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67940"/>
            <a:ext cx="4752528" cy="4353348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“…це послідовна, чітко спрямована, а часто й стихійна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світоглядність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людей, не суміш з офіційно проголошеною комуністичною ідеологією, а також розбудованою на основі цієї ідеології політичною системою однопартійної тоталітарної диктатури панівної імперської нації і веденою нею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політикою..”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museum.khpg.org/files/photos/1113995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290343" cy="430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акції опозиції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896544"/>
          </a:xfrm>
        </p:spPr>
        <p:txBody>
          <a:bodyPr/>
          <a:lstStyle/>
          <a:p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книг, </a:t>
            </a:r>
            <a:r>
              <a:rPr lang="ru-RU" dirty="0" err="1" smtClean="0"/>
              <a:t>журналів</a:t>
            </a:r>
            <a:r>
              <a:rPr lang="ru-RU" dirty="0" smtClean="0"/>
              <a:t>, </a:t>
            </a:r>
            <a:r>
              <a:rPr lang="ru-RU" dirty="0" err="1" smtClean="0"/>
              <a:t>брошур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пропагувалася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незалежної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7412" name="Picture 4" descr="http://2.bp.blogspot.com/-3N2npjTzkiI/Uj6kGyS2VNI/AAAAAAAAEoA/NQg2YR6NkGc/s1600/analogs_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2420888"/>
            <a:ext cx="3168352" cy="230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www.oda.te.gov.ua/data/upload/publication/husyatynska/ua/2085/den_ne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2664296" cy="267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http://uateka.com/uploads/article/2011/09/10/be69ec52da5a870aaa5219fcb57f2832b1f368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3888432" cy="318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акції опозиції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592288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Виступ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інтелігенції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Києві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біля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пам’ятника</a:t>
            </a:r>
            <a:r>
              <a:rPr lang="ru-RU" dirty="0" smtClean="0">
                <a:solidFill>
                  <a:schemeClr val="tx1"/>
                </a:solidFill>
              </a:rPr>
              <a:t> Т. Г. </a:t>
            </a:r>
            <a:r>
              <a:rPr lang="ru-RU" dirty="0" err="1" smtClean="0">
                <a:solidFill>
                  <a:schemeClr val="tx1"/>
                </a:solidFill>
              </a:rPr>
              <a:t>Шевченка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Початок </a:t>
            </a:r>
            <a:r>
              <a:rPr lang="ru-RU" dirty="0" err="1" smtClean="0">
                <a:solidFill>
                  <a:schemeClr val="tx1"/>
                </a:solidFill>
              </a:rPr>
              <a:t>ушанування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пам’яті</a:t>
            </a:r>
            <a:r>
              <a:rPr lang="ru-RU" dirty="0" smtClean="0">
                <a:solidFill>
                  <a:schemeClr val="tx1"/>
                </a:solidFill>
              </a:rPr>
              <a:t> великого Кобзаря в день </a:t>
            </a:r>
            <a:r>
              <a:rPr lang="ru-RU" dirty="0" err="1" smtClean="0">
                <a:solidFill>
                  <a:schemeClr val="tx1"/>
                </a:solidFill>
              </a:rPr>
              <a:t>перенесення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праху в </a:t>
            </a:r>
            <a:r>
              <a:rPr lang="ru-RU" dirty="0" err="1" smtClean="0">
                <a:solidFill>
                  <a:schemeClr val="tx1"/>
                </a:solidFill>
              </a:rPr>
              <a:t>Україні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започатковано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22 </a:t>
            </a:r>
            <a:r>
              <a:rPr lang="ru-RU" b="1" i="1" dirty="0" err="1" smtClean="0">
                <a:solidFill>
                  <a:schemeClr val="tx1"/>
                </a:solidFill>
              </a:rPr>
              <a:t>травня</a:t>
            </a:r>
            <a:r>
              <a:rPr lang="ru-RU" b="1" i="1" dirty="0" smtClean="0">
                <a:solidFill>
                  <a:schemeClr val="tx1"/>
                </a:solidFill>
              </a:rPr>
              <a:t> 1961 р.</a:t>
            </a: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Файл:Ukraine-Kyiv-Taras Shevchenko Mon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45024"/>
            <a:ext cx="3934478" cy="2891842"/>
          </a:xfrm>
          <a:prstGeom prst="rect">
            <a:avLst/>
          </a:prstGeom>
          <a:noFill/>
        </p:spPr>
      </p:pic>
      <p:pic>
        <p:nvPicPr>
          <p:cNvPr id="19460" name="Picture 4" descr="http://t-v.te.ua/media/cache/c9/eb/c9ebe9341ec40171a648e4fc06ec8b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84984"/>
            <a:ext cx="2244969" cy="31619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акції опозиції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“</a:t>
            </a:r>
            <a:r>
              <a:rPr lang="ru-RU" dirty="0" err="1" smtClean="0"/>
              <a:t>Самвидав</a:t>
            </a:r>
            <a:r>
              <a:rPr lang="ru-RU" dirty="0" smtClean="0"/>
              <a:t>” — форма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опозиційного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</a:t>
            </a:r>
          </a:p>
          <a:p>
            <a:r>
              <a:rPr lang="uk-UA" dirty="0" smtClean="0"/>
              <a:t>Створення </a:t>
            </a:r>
            <a:r>
              <a:rPr lang="uk-UA" dirty="0" smtClean="0"/>
              <a:t>клубів творчої молоді (</a:t>
            </a:r>
            <a:r>
              <a:rPr lang="uk-UA" dirty="0" err="1" smtClean="0"/>
              <a:t>“Супутник”</a:t>
            </a:r>
            <a:r>
              <a:rPr lang="uk-UA" dirty="0" smtClean="0"/>
              <a:t> у Києві, </a:t>
            </a:r>
            <a:r>
              <a:rPr lang="uk-UA" dirty="0" err="1" smtClean="0"/>
              <a:t>“</a:t>
            </a:r>
            <a:r>
              <a:rPr lang="uk-UA" dirty="0" err="1" smtClean="0"/>
              <a:t>Пролісок”</a:t>
            </a:r>
            <a:r>
              <a:rPr lang="uk-UA" dirty="0" smtClean="0"/>
              <a:t> у </a:t>
            </a:r>
            <a:r>
              <a:rPr lang="uk-UA" dirty="0" smtClean="0"/>
              <a:t>Львові </a:t>
            </a:r>
            <a:r>
              <a:rPr lang="uk-UA" dirty="0" smtClean="0"/>
              <a:t>та </a:t>
            </a:r>
            <a:r>
              <a:rPr lang="uk-UA" dirty="0" smtClean="0"/>
              <a:t>ін.</a:t>
            </a:r>
            <a:endParaRPr lang="uk-UA" dirty="0"/>
          </a:p>
        </p:txBody>
      </p:sp>
      <p:pic>
        <p:nvPicPr>
          <p:cNvPr id="4" name="Рисунок 3" descr="080530134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3645024"/>
            <a:ext cx="4107605" cy="2707285"/>
          </a:xfrm>
          <a:prstGeom prst="rect">
            <a:avLst/>
          </a:prstGeom>
        </p:spPr>
      </p:pic>
      <p:pic>
        <p:nvPicPr>
          <p:cNvPr id="6" name="Рисунок 5" descr="poets-of-60-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21088"/>
            <a:ext cx="3905250" cy="1295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384</TotalTime>
  <Words>223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Тема17</vt:lpstr>
      <vt:lpstr>Зародження дисидентського руху в Україні</vt:lpstr>
      <vt:lpstr>Слайд 2</vt:lpstr>
      <vt:lpstr>Слайд 3</vt:lpstr>
      <vt:lpstr>Слайд 4</vt:lpstr>
      <vt:lpstr>І. Світличний,  “Українська інтелігенція”</vt:lpstr>
      <vt:lpstr>Основні акції опозиції</vt:lpstr>
      <vt:lpstr>Основні акції опозиції</vt:lpstr>
      <vt:lpstr>Основні акції опозиції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39</cp:revision>
  <dcterms:created xsi:type="dcterms:W3CDTF">2013-12-10T16:05:24Z</dcterms:created>
  <dcterms:modified xsi:type="dcterms:W3CDTF">2013-12-10T22:30:05Z</dcterms:modified>
</cp:coreProperties>
</file>