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59" r:id="rId5"/>
    <p:sldId id="260" r:id="rId6"/>
    <p:sldId id="262" r:id="rId7"/>
    <p:sldId id="266" r:id="rId8"/>
    <p:sldId id="258" r:id="rId9"/>
    <p:sldId id="261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92" y="2143906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5747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Хемосинтетики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97" y="3578023"/>
            <a:ext cx="3023114" cy="228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2952328" cy="259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5986242"/>
            <a:ext cx="43717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Степаненко Лина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63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5294" y="2420888"/>
            <a:ext cx="50433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41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3" b="79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7" y="-603448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6940" y="186779"/>
            <a:ext cx="8230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Способы питания бактерий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6" t="51739" r="34913" b="14218"/>
          <a:stretch/>
        </p:blipFill>
        <p:spPr bwMode="auto">
          <a:xfrm>
            <a:off x="3406597" y="4279451"/>
            <a:ext cx="2330824" cy="21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t="51739" r="64876" b="14218"/>
          <a:stretch/>
        </p:blipFill>
        <p:spPr bwMode="auto">
          <a:xfrm>
            <a:off x="456940" y="4294095"/>
            <a:ext cx="2492189" cy="21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3" r="3122"/>
          <a:stretch/>
        </p:blipFill>
        <p:spPr bwMode="auto">
          <a:xfrm>
            <a:off x="6610508" y="4297382"/>
            <a:ext cx="2076570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2492188" y="2685970"/>
            <a:ext cx="1977220" cy="165052"/>
          </a:xfrm>
          <a:custGeom>
            <a:avLst/>
            <a:gdLst>
              <a:gd name="connsiteX0" fmla="*/ 0 w 1977220"/>
              <a:gd name="connsiteY0" fmla="*/ 3442 h 165052"/>
              <a:gd name="connsiteX1" fmla="*/ 179294 w 1977220"/>
              <a:gd name="connsiteY1" fmla="*/ 128948 h 165052"/>
              <a:gd name="connsiteX2" fmla="*/ 394447 w 1977220"/>
              <a:gd name="connsiteY2" fmla="*/ 39301 h 165052"/>
              <a:gd name="connsiteX3" fmla="*/ 591671 w 1977220"/>
              <a:gd name="connsiteY3" fmla="*/ 93089 h 165052"/>
              <a:gd name="connsiteX4" fmla="*/ 878541 w 1977220"/>
              <a:gd name="connsiteY4" fmla="*/ 39301 h 165052"/>
              <a:gd name="connsiteX5" fmla="*/ 986118 w 1977220"/>
              <a:gd name="connsiteY5" fmla="*/ 128948 h 165052"/>
              <a:gd name="connsiteX6" fmla="*/ 1290918 w 1977220"/>
              <a:gd name="connsiteY6" fmla="*/ 3442 h 165052"/>
              <a:gd name="connsiteX7" fmla="*/ 1470212 w 1977220"/>
              <a:gd name="connsiteY7" fmla="*/ 164806 h 165052"/>
              <a:gd name="connsiteX8" fmla="*/ 1667436 w 1977220"/>
              <a:gd name="connsiteY8" fmla="*/ 39301 h 165052"/>
              <a:gd name="connsiteX9" fmla="*/ 1972236 w 1977220"/>
              <a:gd name="connsiteY9" fmla="*/ 3442 h 165052"/>
              <a:gd name="connsiteX10" fmla="*/ 1864659 w 1977220"/>
              <a:gd name="connsiteY10" fmla="*/ 111018 h 165052"/>
              <a:gd name="connsiteX11" fmla="*/ 1972236 w 1977220"/>
              <a:gd name="connsiteY11" fmla="*/ 93089 h 16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7220" h="165052">
                <a:moveTo>
                  <a:pt x="0" y="3442"/>
                </a:moveTo>
                <a:cubicBezTo>
                  <a:pt x="56776" y="63207"/>
                  <a:pt x="113553" y="122972"/>
                  <a:pt x="179294" y="128948"/>
                </a:cubicBezTo>
                <a:cubicBezTo>
                  <a:pt x="245035" y="134925"/>
                  <a:pt x="325718" y="45277"/>
                  <a:pt x="394447" y="39301"/>
                </a:cubicBezTo>
                <a:cubicBezTo>
                  <a:pt x="463176" y="33325"/>
                  <a:pt x="510989" y="93089"/>
                  <a:pt x="591671" y="93089"/>
                </a:cubicBezTo>
                <a:cubicBezTo>
                  <a:pt x="672353" y="93089"/>
                  <a:pt x="812800" y="33325"/>
                  <a:pt x="878541" y="39301"/>
                </a:cubicBezTo>
                <a:cubicBezTo>
                  <a:pt x="944282" y="45278"/>
                  <a:pt x="917389" y="134924"/>
                  <a:pt x="986118" y="128948"/>
                </a:cubicBezTo>
                <a:cubicBezTo>
                  <a:pt x="1054847" y="122972"/>
                  <a:pt x="1210236" y="-2534"/>
                  <a:pt x="1290918" y="3442"/>
                </a:cubicBezTo>
                <a:cubicBezTo>
                  <a:pt x="1371600" y="9418"/>
                  <a:pt x="1407459" y="158830"/>
                  <a:pt x="1470212" y="164806"/>
                </a:cubicBezTo>
                <a:cubicBezTo>
                  <a:pt x="1532965" y="170783"/>
                  <a:pt x="1583766" y="66195"/>
                  <a:pt x="1667436" y="39301"/>
                </a:cubicBezTo>
                <a:cubicBezTo>
                  <a:pt x="1751106" y="12407"/>
                  <a:pt x="1939366" y="-8511"/>
                  <a:pt x="1972236" y="3442"/>
                </a:cubicBezTo>
                <a:cubicBezTo>
                  <a:pt x="2005106" y="15395"/>
                  <a:pt x="1864659" y="96077"/>
                  <a:pt x="1864659" y="111018"/>
                </a:cubicBezTo>
                <a:cubicBezTo>
                  <a:pt x="1864659" y="125959"/>
                  <a:pt x="1918447" y="109524"/>
                  <a:pt x="1972236" y="9308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0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91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73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22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54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15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28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67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</TotalTime>
  <Words>9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6</cp:revision>
  <dcterms:created xsi:type="dcterms:W3CDTF">2013-05-03T09:05:38Z</dcterms:created>
  <dcterms:modified xsi:type="dcterms:W3CDTF">2013-05-03T10:03:58Z</dcterms:modified>
</cp:coreProperties>
</file>