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332656"/>
            <a:ext cx="5343128" cy="1275188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b="1" spc="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Субкультура </a:t>
            </a:r>
            <a:r>
              <a:rPr lang="uk-UA" b="1" spc="0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байкерів</a:t>
            </a:r>
            <a:endParaRPr lang="ru-RU" b="1" spc="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6626" name="Picture 2" descr="http://www.fonstola.ru/pic/201111/1600x1200/fonstola.ru-550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556792"/>
            <a:ext cx="6192688" cy="46445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goblin.ru/users/images/goblin/photogallery/psevdokultury/baiykery/7577-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80728"/>
            <a:ext cx="7772867" cy="4648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motoviewer.ru/uploads/images/14_06_2011_3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836712"/>
            <a:ext cx="6798292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art2fineart.fineartworld.com/products/lg_9392_Fami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6"/>
            <a:ext cx="7620000" cy="5076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npn54.ru/upload/medialibrary/522/52241255427ad44e26d651303c1e99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2782389" cy="3024336"/>
          </a:xfrm>
          <a:prstGeom prst="rect">
            <a:avLst/>
          </a:prstGeom>
          <a:noFill/>
        </p:spPr>
      </p:pic>
      <p:pic>
        <p:nvPicPr>
          <p:cNvPr id="40964" name="Picture 4" descr="http://s017.radikal.ru/i424/1306/1e/826cb6f427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0186" y="332656"/>
            <a:ext cx="2520279" cy="2880320"/>
          </a:xfrm>
          <a:prstGeom prst="rect">
            <a:avLst/>
          </a:prstGeom>
          <a:noFill/>
        </p:spPr>
      </p:pic>
      <p:pic>
        <p:nvPicPr>
          <p:cNvPr id="40966" name="Picture 6" descr="http://www.lionsmc-drogobych.com/img/emblem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2348879"/>
            <a:ext cx="2592288" cy="2592289"/>
          </a:xfrm>
          <a:prstGeom prst="rect">
            <a:avLst/>
          </a:prstGeom>
          <a:noFill/>
        </p:spPr>
      </p:pic>
      <p:pic>
        <p:nvPicPr>
          <p:cNvPr id="40968" name="Picture 8" descr="http://i918.photobucket.com/albums/ad27/AlienFridge/Mongolsheadd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573016"/>
            <a:ext cx="2901280" cy="2901280"/>
          </a:xfrm>
          <a:prstGeom prst="rect">
            <a:avLst/>
          </a:prstGeom>
          <a:noFill/>
        </p:spPr>
      </p:pic>
      <p:pic>
        <p:nvPicPr>
          <p:cNvPr id="40970" name="Picture 10" descr="http://bikermovies.ru/wp-content/uploads/2009/10/js-bandidos-logga_1-300x29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3717032"/>
            <a:ext cx="2857500" cy="2771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www.segodnya.ua/img/users/492/32/1(5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3487316" cy="4649755"/>
          </a:xfrm>
          <a:prstGeom prst="rect">
            <a:avLst/>
          </a:prstGeom>
          <a:noFill/>
        </p:spPr>
      </p:pic>
      <p:pic>
        <p:nvPicPr>
          <p:cNvPr id="44036" name="Picture 4" descr="http://www.fresher.ru/manager_content/images/dva-tovarishha-2/big/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32656"/>
            <a:ext cx="3578350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rewalls.com/pic/201103/1600x900/reWalls.com-257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44000" cy="55100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s4.goodfon.ru/image/357746-3888x25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2">
      <a:dk1>
        <a:sysClr val="windowText" lastClr="000000"/>
      </a:dk1>
      <a:lt1>
        <a:sysClr val="window" lastClr="FFFFFF"/>
      </a:lt1>
      <a:dk2>
        <a:srgbClr val="F0D67E"/>
      </a:dk2>
      <a:lt2>
        <a:srgbClr val="FEFAC9"/>
      </a:lt2>
      <a:accent1>
        <a:srgbClr val="DFCE04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</TotalTime>
  <Words>2</Words>
  <Application>Microsoft Office PowerPoint</Application>
  <PresentationFormat>Экран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Бумажная</vt:lpstr>
      <vt:lpstr>Субкультура байкерів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Субкультура байкерів</dc:title>
  <cp:lastModifiedBy>RePack by SPecialiST</cp:lastModifiedBy>
  <cp:revision>3</cp:revision>
  <dcterms:modified xsi:type="dcterms:W3CDTF">2013-09-16T15:32:26Z</dcterms:modified>
</cp:coreProperties>
</file>