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BABA9-13BA-4E83-B4B8-EEDDF07C89D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140603-3425-4964-8558-1F3DF2CB2A57}">
      <dgm:prSet phldrT="[Текст]" custT="1"/>
      <dgm:spPr/>
      <dgm:t>
        <a:bodyPr/>
        <a:lstStyle/>
        <a:p>
          <a:r>
            <a:rPr lang="en-US" sz="2400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rPr>
            <a:t>National symbol</a:t>
          </a:r>
          <a:endParaRPr lang="ru-RU" sz="2400" dirty="0"/>
        </a:p>
      </dgm:t>
    </dgm:pt>
    <dgm:pt modelId="{2633FB20-00BF-43A0-AB19-790CFB4B7D9C}" type="parTrans" cxnId="{33C8B509-2BBB-41A9-A68C-3FA47886947E}">
      <dgm:prSet/>
      <dgm:spPr/>
      <dgm:t>
        <a:bodyPr/>
        <a:lstStyle/>
        <a:p>
          <a:endParaRPr lang="ru-RU"/>
        </a:p>
      </dgm:t>
    </dgm:pt>
    <dgm:pt modelId="{0CF8DCDF-BF99-4538-8569-21F70BAA53A3}" type="sibTrans" cxnId="{33C8B509-2BBB-41A9-A68C-3FA47886947E}">
      <dgm:prSet/>
      <dgm:spPr/>
      <dgm:t>
        <a:bodyPr/>
        <a:lstStyle/>
        <a:p>
          <a:endParaRPr lang="ru-RU"/>
        </a:p>
      </dgm:t>
    </dgm:pt>
    <dgm:pt modelId="{8B36333D-AAC7-4723-97FD-6B12B3A7EC0A}">
      <dgm:prSet phldrT="[Текст]"/>
      <dgm:spPr/>
      <dgm:t>
        <a:bodyPr/>
        <a:lstStyle/>
        <a:p>
          <a:r>
            <a:rPr lang="en-US" dirty="0" smtClean="0">
              <a:latin typeface="Arial Black" pitchFamily="34" charset="0"/>
            </a:rPr>
            <a:t>Red Rose</a:t>
          </a:r>
          <a:endParaRPr lang="ru-RU" dirty="0">
            <a:latin typeface="Arial Black" pitchFamily="34" charset="0"/>
          </a:endParaRPr>
        </a:p>
      </dgm:t>
    </dgm:pt>
    <dgm:pt modelId="{9B2D16CE-D2A7-4818-9900-DC540D4281F7}" type="parTrans" cxnId="{1B00F627-E561-4AD6-91B7-1058C4634760}">
      <dgm:prSet/>
      <dgm:spPr/>
      <dgm:t>
        <a:bodyPr/>
        <a:lstStyle/>
        <a:p>
          <a:endParaRPr lang="ru-RU"/>
        </a:p>
      </dgm:t>
    </dgm:pt>
    <dgm:pt modelId="{F473FEF9-5316-41EF-9D6B-DFD949747DD1}" type="sibTrans" cxnId="{1B00F627-E561-4AD6-91B7-1058C4634760}">
      <dgm:prSet/>
      <dgm:spPr/>
      <dgm:t>
        <a:bodyPr/>
        <a:lstStyle/>
        <a:p>
          <a:endParaRPr lang="ru-RU"/>
        </a:p>
      </dgm:t>
    </dgm:pt>
    <dgm:pt modelId="{8B27FCCD-CDAD-4839-831A-795520BEBCD2}">
      <dgm:prSet phldrT="[Текст]"/>
      <dgm:spPr/>
      <dgm:t>
        <a:bodyPr/>
        <a:lstStyle/>
        <a:p>
          <a:r>
            <a:rPr lang="en-US" dirty="0" smtClean="0">
              <a:latin typeface="Arial Black" pitchFamily="34" charset="0"/>
            </a:rPr>
            <a:t>Lion</a:t>
          </a:r>
          <a:endParaRPr lang="ru-RU" dirty="0">
            <a:latin typeface="Arial Black" pitchFamily="34" charset="0"/>
          </a:endParaRPr>
        </a:p>
      </dgm:t>
    </dgm:pt>
    <dgm:pt modelId="{BE5602F2-D588-4848-A6C3-9173D404D8F6}" type="parTrans" cxnId="{5DB6188E-562D-4D0E-A2FB-9A7F536C053A}">
      <dgm:prSet/>
      <dgm:spPr/>
      <dgm:t>
        <a:bodyPr/>
        <a:lstStyle/>
        <a:p>
          <a:endParaRPr lang="ru-RU"/>
        </a:p>
      </dgm:t>
    </dgm:pt>
    <dgm:pt modelId="{03335F60-A146-48D6-B5D5-39FB26ED1530}" type="sibTrans" cxnId="{5DB6188E-562D-4D0E-A2FB-9A7F536C053A}">
      <dgm:prSet/>
      <dgm:spPr/>
      <dgm:t>
        <a:bodyPr/>
        <a:lstStyle/>
        <a:p>
          <a:endParaRPr lang="ru-RU"/>
        </a:p>
      </dgm:t>
    </dgm:pt>
    <dgm:pt modelId="{E81C0F0F-7079-457B-B521-5E1F0C9B92E7}">
      <dgm:prSet/>
      <dgm:spPr/>
      <dgm:t>
        <a:bodyPr/>
        <a:lstStyle/>
        <a:p>
          <a:r>
            <a:rPr lang="en-US" dirty="0" smtClean="0">
              <a:latin typeface="Arial Black" pitchFamily="34" charset="0"/>
            </a:rPr>
            <a:t>Garter</a:t>
          </a:r>
          <a:endParaRPr lang="ru-RU" dirty="0">
            <a:latin typeface="Arial Black" pitchFamily="34" charset="0"/>
          </a:endParaRPr>
        </a:p>
      </dgm:t>
    </dgm:pt>
    <dgm:pt modelId="{F996298F-FA26-4898-AE3E-B84B23D11B3B}" type="parTrans" cxnId="{F6AEFEA8-CC97-4231-ADA6-D8EA2396DFA4}">
      <dgm:prSet/>
      <dgm:spPr/>
      <dgm:t>
        <a:bodyPr/>
        <a:lstStyle/>
        <a:p>
          <a:endParaRPr lang="ru-RU"/>
        </a:p>
      </dgm:t>
    </dgm:pt>
    <dgm:pt modelId="{C374271C-8179-4E4E-B74B-B82AFCA5ED69}" type="sibTrans" cxnId="{F6AEFEA8-CC97-4231-ADA6-D8EA2396DFA4}">
      <dgm:prSet/>
      <dgm:spPr/>
      <dgm:t>
        <a:bodyPr/>
        <a:lstStyle/>
        <a:p>
          <a:endParaRPr lang="ru-RU"/>
        </a:p>
      </dgm:t>
    </dgm:pt>
    <dgm:pt modelId="{6CCF7EAB-C4F4-413D-8460-878B7C2A2C1C}" type="pres">
      <dgm:prSet presAssocID="{4A5BABA9-13BA-4E83-B4B8-EEDDF07C89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211078-5C51-4415-84B1-33BE850842DD}" type="pres">
      <dgm:prSet presAssocID="{C0140603-3425-4964-8558-1F3DF2CB2A57}" presName="hierRoot1" presStyleCnt="0">
        <dgm:presLayoutVars>
          <dgm:hierBranch val="init"/>
        </dgm:presLayoutVars>
      </dgm:prSet>
      <dgm:spPr/>
    </dgm:pt>
    <dgm:pt modelId="{DD101888-A926-4922-A2CB-35418F54471C}" type="pres">
      <dgm:prSet presAssocID="{C0140603-3425-4964-8558-1F3DF2CB2A57}" presName="rootComposite1" presStyleCnt="0"/>
      <dgm:spPr/>
    </dgm:pt>
    <dgm:pt modelId="{8ABD6F91-7605-49B2-BD42-034C3D7314A7}" type="pres">
      <dgm:prSet presAssocID="{C0140603-3425-4964-8558-1F3DF2CB2A5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CEB050-B744-4EA0-992E-177E63E9977D}" type="pres">
      <dgm:prSet presAssocID="{C0140603-3425-4964-8558-1F3DF2CB2A5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04F264B-E806-49B1-94C4-B1188FBF8C8E}" type="pres">
      <dgm:prSet presAssocID="{C0140603-3425-4964-8558-1F3DF2CB2A57}" presName="hierChild2" presStyleCnt="0"/>
      <dgm:spPr/>
    </dgm:pt>
    <dgm:pt modelId="{870F91D8-8183-4222-9A7C-6D2A47F9C2E0}" type="pres">
      <dgm:prSet presAssocID="{9B2D16CE-D2A7-4818-9900-DC540D4281F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16242F8-6C6A-4BD0-AB45-45CB4E90ED8F}" type="pres">
      <dgm:prSet presAssocID="{8B36333D-AAC7-4723-97FD-6B12B3A7EC0A}" presName="hierRoot2" presStyleCnt="0">
        <dgm:presLayoutVars>
          <dgm:hierBranch val="init"/>
        </dgm:presLayoutVars>
      </dgm:prSet>
      <dgm:spPr/>
    </dgm:pt>
    <dgm:pt modelId="{063DC966-1C83-48BB-9D15-DB5E7CD6A04F}" type="pres">
      <dgm:prSet presAssocID="{8B36333D-AAC7-4723-97FD-6B12B3A7EC0A}" presName="rootComposite" presStyleCnt="0"/>
      <dgm:spPr/>
    </dgm:pt>
    <dgm:pt modelId="{F2160A97-3364-4B0E-8E06-FF9B6B57B653}" type="pres">
      <dgm:prSet presAssocID="{8B36333D-AAC7-4723-97FD-6B12B3A7EC0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9F9B6A-62B5-45CD-AB2B-A3FF8CC09961}" type="pres">
      <dgm:prSet presAssocID="{8B36333D-AAC7-4723-97FD-6B12B3A7EC0A}" presName="rootConnector" presStyleLbl="node2" presStyleIdx="0" presStyleCnt="3"/>
      <dgm:spPr/>
      <dgm:t>
        <a:bodyPr/>
        <a:lstStyle/>
        <a:p>
          <a:endParaRPr lang="ru-RU"/>
        </a:p>
      </dgm:t>
    </dgm:pt>
    <dgm:pt modelId="{8FD28088-CFFC-406D-B65B-7E951E96BD78}" type="pres">
      <dgm:prSet presAssocID="{8B36333D-AAC7-4723-97FD-6B12B3A7EC0A}" presName="hierChild4" presStyleCnt="0"/>
      <dgm:spPr/>
    </dgm:pt>
    <dgm:pt modelId="{A7A65D33-DE1E-40E2-B4DC-55B7E4E5825B}" type="pres">
      <dgm:prSet presAssocID="{8B36333D-AAC7-4723-97FD-6B12B3A7EC0A}" presName="hierChild5" presStyleCnt="0"/>
      <dgm:spPr/>
    </dgm:pt>
    <dgm:pt modelId="{20C0C10E-1624-4395-9DA0-AEFC1114CD20}" type="pres">
      <dgm:prSet presAssocID="{BE5602F2-D588-4848-A6C3-9173D404D8F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D85CC0D-FCEF-4D6D-87D1-2E6247FDE079}" type="pres">
      <dgm:prSet presAssocID="{8B27FCCD-CDAD-4839-831A-795520BEBCD2}" presName="hierRoot2" presStyleCnt="0">
        <dgm:presLayoutVars>
          <dgm:hierBranch val="init"/>
        </dgm:presLayoutVars>
      </dgm:prSet>
      <dgm:spPr/>
    </dgm:pt>
    <dgm:pt modelId="{46377CCA-C1AA-4973-9BDD-AED42BADFC19}" type="pres">
      <dgm:prSet presAssocID="{8B27FCCD-CDAD-4839-831A-795520BEBCD2}" presName="rootComposite" presStyleCnt="0"/>
      <dgm:spPr/>
    </dgm:pt>
    <dgm:pt modelId="{854F8113-5087-406C-862A-178D12D3DA29}" type="pres">
      <dgm:prSet presAssocID="{8B27FCCD-CDAD-4839-831A-795520BEBCD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C79EE1-EFEE-4480-9554-A32A3E4DFC68}" type="pres">
      <dgm:prSet presAssocID="{8B27FCCD-CDAD-4839-831A-795520BEBCD2}" presName="rootConnector" presStyleLbl="node2" presStyleIdx="1" presStyleCnt="3"/>
      <dgm:spPr/>
      <dgm:t>
        <a:bodyPr/>
        <a:lstStyle/>
        <a:p>
          <a:endParaRPr lang="ru-RU"/>
        </a:p>
      </dgm:t>
    </dgm:pt>
    <dgm:pt modelId="{10B289B7-A40A-4D6C-9AE6-D91F53274657}" type="pres">
      <dgm:prSet presAssocID="{8B27FCCD-CDAD-4839-831A-795520BEBCD2}" presName="hierChild4" presStyleCnt="0"/>
      <dgm:spPr/>
    </dgm:pt>
    <dgm:pt modelId="{5D21B928-24F5-4FF9-94BD-E7F6A42A6A07}" type="pres">
      <dgm:prSet presAssocID="{8B27FCCD-CDAD-4839-831A-795520BEBCD2}" presName="hierChild5" presStyleCnt="0"/>
      <dgm:spPr/>
    </dgm:pt>
    <dgm:pt modelId="{92ECEAE9-1AB4-47F3-A3A4-E5E2A01148E6}" type="pres">
      <dgm:prSet presAssocID="{F996298F-FA26-4898-AE3E-B84B23D11B3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35F9AA9-AA5F-4229-8F49-6B568D0039B6}" type="pres">
      <dgm:prSet presAssocID="{E81C0F0F-7079-457B-B521-5E1F0C9B92E7}" presName="hierRoot2" presStyleCnt="0">
        <dgm:presLayoutVars>
          <dgm:hierBranch val="init"/>
        </dgm:presLayoutVars>
      </dgm:prSet>
      <dgm:spPr/>
    </dgm:pt>
    <dgm:pt modelId="{51D77F1C-5F78-45ED-8A4F-C9815994518F}" type="pres">
      <dgm:prSet presAssocID="{E81C0F0F-7079-457B-B521-5E1F0C9B92E7}" presName="rootComposite" presStyleCnt="0"/>
      <dgm:spPr/>
    </dgm:pt>
    <dgm:pt modelId="{D0180D71-ADB6-40AD-AAF7-73F8847EA58C}" type="pres">
      <dgm:prSet presAssocID="{E81C0F0F-7079-457B-B521-5E1F0C9B92E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3213C6-E6F4-4612-BEAF-199A679D5C69}" type="pres">
      <dgm:prSet presAssocID="{E81C0F0F-7079-457B-B521-5E1F0C9B92E7}" presName="rootConnector" presStyleLbl="node2" presStyleIdx="2" presStyleCnt="3"/>
      <dgm:spPr/>
      <dgm:t>
        <a:bodyPr/>
        <a:lstStyle/>
        <a:p>
          <a:endParaRPr lang="ru-RU"/>
        </a:p>
      </dgm:t>
    </dgm:pt>
    <dgm:pt modelId="{31E59DFF-7B5D-464E-B16E-B37EA6D53FA7}" type="pres">
      <dgm:prSet presAssocID="{E81C0F0F-7079-457B-B521-5E1F0C9B92E7}" presName="hierChild4" presStyleCnt="0"/>
      <dgm:spPr/>
    </dgm:pt>
    <dgm:pt modelId="{BD52519B-98E6-4B5D-A78C-1800119AB68E}" type="pres">
      <dgm:prSet presAssocID="{E81C0F0F-7079-457B-B521-5E1F0C9B92E7}" presName="hierChild5" presStyleCnt="0"/>
      <dgm:spPr/>
    </dgm:pt>
    <dgm:pt modelId="{5C5BD891-402A-4C24-A48F-12DFB671C221}" type="pres">
      <dgm:prSet presAssocID="{C0140603-3425-4964-8558-1F3DF2CB2A57}" presName="hierChild3" presStyleCnt="0"/>
      <dgm:spPr/>
    </dgm:pt>
  </dgm:ptLst>
  <dgm:cxnLst>
    <dgm:cxn modelId="{E522803E-0418-4E78-99AD-B6AC84EBF9E8}" type="presOf" srcId="{8B27FCCD-CDAD-4839-831A-795520BEBCD2}" destId="{31C79EE1-EFEE-4480-9554-A32A3E4DFC68}" srcOrd="1" destOrd="0" presId="urn:microsoft.com/office/officeart/2005/8/layout/orgChart1"/>
    <dgm:cxn modelId="{33C8B509-2BBB-41A9-A68C-3FA47886947E}" srcId="{4A5BABA9-13BA-4E83-B4B8-EEDDF07C89DF}" destId="{C0140603-3425-4964-8558-1F3DF2CB2A57}" srcOrd="0" destOrd="0" parTransId="{2633FB20-00BF-43A0-AB19-790CFB4B7D9C}" sibTransId="{0CF8DCDF-BF99-4538-8569-21F70BAA53A3}"/>
    <dgm:cxn modelId="{06819667-27B1-4E96-BEBE-63E8EC912AE7}" type="presOf" srcId="{F996298F-FA26-4898-AE3E-B84B23D11B3B}" destId="{92ECEAE9-1AB4-47F3-A3A4-E5E2A01148E6}" srcOrd="0" destOrd="0" presId="urn:microsoft.com/office/officeart/2005/8/layout/orgChart1"/>
    <dgm:cxn modelId="{4AE054DE-6EA7-49F2-86B9-68FE344C6E8E}" type="presOf" srcId="{8B27FCCD-CDAD-4839-831A-795520BEBCD2}" destId="{854F8113-5087-406C-862A-178D12D3DA29}" srcOrd="0" destOrd="0" presId="urn:microsoft.com/office/officeart/2005/8/layout/orgChart1"/>
    <dgm:cxn modelId="{8FAB7973-BD23-4007-B19B-E66DD0BBDBDF}" type="presOf" srcId="{8B36333D-AAC7-4723-97FD-6B12B3A7EC0A}" destId="{F2160A97-3364-4B0E-8E06-FF9B6B57B653}" srcOrd="0" destOrd="0" presId="urn:microsoft.com/office/officeart/2005/8/layout/orgChart1"/>
    <dgm:cxn modelId="{DFDC81D9-7735-4F0C-AF8A-70ACF7E57554}" type="presOf" srcId="{9B2D16CE-D2A7-4818-9900-DC540D4281F7}" destId="{870F91D8-8183-4222-9A7C-6D2A47F9C2E0}" srcOrd="0" destOrd="0" presId="urn:microsoft.com/office/officeart/2005/8/layout/orgChart1"/>
    <dgm:cxn modelId="{503E33B8-4F5C-4604-BE7C-9B48C51E1AB0}" type="presOf" srcId="{4A5BABA9-13BA-4E83-B4B8-EEDDF07C89DF}" destId="{6CCF7EAB-C4F4-413D-8460-878B7C2A2C1C}" srcOrd="0" destOrd="0" presId="urn:microsoft.com/office/officeart/2005/8/layout/orgChart1"/>
    <dgm:cxn modelId="{0D308AE6-8EB5-42BB-BFCA-2E83333FAEAB}" type="presOf" srcId="{C0140603-3425-4964-8558-1F3DF2CB2A57}" destId="{8ABD6F91-7605-49B2-BD42-034C3D7314A7}" srcOrd="0" destOrd="0" presId="urn:microsoft.com/office/officeart/2005/8/layout/orgChart1"/>
    <dgm:cxn modelId="{F6AEFEA8-CC97-4231-ADA6-D8EA2396DFA4}" srcId="{C0140603-3425-4964-8558-1F3DF2CB2A57}" destId="{E81C0F0F-7079-457B-B521-5E1F0C9B92E7}" srcOrd="2" destOrd="0" parTransId="{F996298F-FA26-4898-AE3E-B84B23D11B3B}" sibTransId="{C374271C-8179-4E4E-B74B-B82AFCA5ED69}"/>
    <dgm:cxn modelId="{1B00F627-E561-4AD6-91B7-1058C4634760}" srcId="{C0140603-3425-4964-8558-1F3DF2CB2A57}" destId="{8B36333D-AAC7-4723-97FD-6B12B3A7EC0A}" srcOrd="0" destOrd="0" parTransId="{9B2D16CE-D2A7-4818-9900-DC540D4281F7}" sibTransId="{F473FEF9-5316-41EF-9D6B-DFD949747DD1}"/>
    <dgm:cxn modelId="{5DB6188E-562D-4D0E-A2FB-9A7F536C053A}" srcId="{C0140603-3425-4964-8558-1F3DF2CB2A57}" destId="{8B27FCCD-CDAD-4839-831A-795520BEBCD2}" srcOrd="1" destOrd="0" parTransId="{BE5602F2-D588-4848-A6C3-9173D404D8F6}" sibTransId="{03335F60-A146-48D6-B5D5-39FB26ED1530}"/>
    <dgm:cxn modelId="{CB58C8F3-A199-4051-B5D6-03225F3B1D37}" type="presOf" srcId="{E81C0F0F-7079-457B-B521-5E1F0C9B92E7}" destId="{D0180D71-ADB6-40AD-AAF7-73F8847EA58C}" srcOrd="0" destOrd="0" presId="urn:microsoft.com/office/officeart/2005/8/layout/orgChart1"/>
    <dgm:cxn modelId="{A465A4DD-5979-42AB-BEE3-72D4B5BB1F96}" type="presOf" srcId="{8B36333D-AAC7-4723-97FD-6B12B3A7EC0A}" destId="{0E9F9B6A-62B5-45CD-AB2B-A3FF8CC09961}" srcOrd="1" destOrd="0" presId="urn:microsoft.com/office/officeart/2005/8/layout/orgChart1"/>
    <dgm:cxn modelId="{1FA3C225-A5A6-45EB-9C91-4765DE56E252}" type="presOf" srcId="{BE5602F2-D588-4848-A6C3-9173D404D8F6}" destId="{20C0C10E-1624-4395-9DA0-AEFC1114CD20}" srcOrd="0" destOrd="0" presId="urn:microsoft.com/office/officeart/2005/8/layout/orgChart1"/>
    <dgm:cxn modelId="{40A1894C-D146-41CF-A235-86FED990CA55}" type="presOf" srcId="{C0140603-3425-4964-8558-1F3DF2CB2A57}" destId="{18CEB050-B744-4EA0-992E-177E63E9977D}" srcOrd="1" destOrd="0" presId="urn:microsoft.com/office/officeart/2005/8/layout/orgChart1"/>
    <dgm:cxn modelId="{1134D84B-8E96-428F-921F-57FF3FF88682}" type="presOf" srcId="{E81C0F0F-7079-457B-B521-5E1F0C9B92E7}" destId="{383213C6-E6F4-4612-BEAF-199A679D5C69}" srcOrd="1" destOrd="0" presId="urn:microsoft.com/office/officeart/2005/8/layout/orgChart1"/>
    <dgm:cxn modelId="{F1ED7342-215C-475E-902E-D7B5FCD7AB5B}" type="presParOf" srcId="{6CCF7EAB-C4F4-413D-8460-878B7C2A2C1C}" destId="{A3211078-5C51-4415-84B1-33BE850842DD}" srcOrd="0" destOrd="0" presId="urn:microsoft.com/office/officeart/2005/8/layout/orgChart1"/>
    <dgm:cxn modelId="{3D4B131D-0D85-42EF-A896-5E3DC90A4EA3}" type="presParOf" srcId="{A3211078-5C51-4415-84B1-33BE850842DD}" destId="{DD101888-A926-4922-A2CB-35418F54471C}" srcOrd="0" destOrd="0" presId="urn:microsoft.com/office/officeart/2005/8/layout/orgChart1"/>
    <dgm:cxn modelId="{493D8102-305D-4F48-82EB-E366766943C0}" type="presParOf" srcId="{DD101888-A926-4922-A2CB-35418F54471C}" destId="{8ABD6F91-7605-49B2-BD42-034C3D7314A7}" srcOrd="0" destOrd="0" presId="urn:microsoft.com/office/officeart/2005/8/layout/orgChart1"/>
    <dgm:cxn modelId="{19BFAF56-76E7-4BBC-81F0-F3C956D1DEC1}" type="presParOf" srcId="{DD101888-A926-4922-A2CB-35418F54471C}" destId="{18CEB050-B744-4EA0-992E-177E63E9977D}" srcOrd="1" destOrd="0" presId="urn:microsoft.com/office/officeart/2005/8/layout/orgChart1"/>
    <dgm:cxn modelId="{2C98B505-A814-4B0B-963A-E83372D395ED}" type="presParOf" srcId="{A3211078-5C51-4415-84B1-33BE850842DD}" destId="{E04F264B-E806-49B1-94C4-B1188FBF8C8E}" srcOrd="1" destOrd="0" presId="urn:microsoft.com/office/officeart/2005/8/layout/orgChart1"/>
    <dgm:cxn modelId="{C87F3C10-B33F-4D6F-BF10-F7DF7B76303F}" type="presParOf" srcId="{E04F264B-E806-49B1-94C4-B1188FBF8C8E}" destId="{870F91D8-8183-4222-9A7C-6D2A47F9C2E0}" srcOrd="0" destOrd="0" presId="urn:microsoft.com/office/officeart/2005/8/layout/orgChart1"/>
    <dgm:cxn modelId="{68A8E0AD-8771-43B9-A57C-8EDF9FD33347}" type="presParOf" srcId="{E04F264B-E806-49B1-94C4-B1188FBF8C8E}" destId="{B16242F8-6C6A-4BD0-AB45-45CB4E90ED8F}" srcOrd="1" destOrd="0" presId="urn:microsoft.com/office/officeart/2005/8/layout/orgChart1"/>
    <dgm:cxn modelId="{918FCCF7-C4C8-4938-AE6E-56CC62F2889A}" type="presParOf" srcId="{B16242F8-6C6A-4BD0-AB45-45CB4E90ED8F}" destId="{063DC966-1C83-48BB-9D15-DB5E7CD6A04F}" srcOrd="0" destOrd="0" presId="urn:microsoft.com/office/officeart/2005/8/layout/orgChart1"/>
    <dgm:cxn modelId="{2C483326-90A2-40C6-96DE-298E950CD446}" type="presParOf" srcId="{063DC966-1C83-48BB-9D15-DB5E7CD6A04F}" destId="{F2160A97-3364-4B0E-8E06-FF9B6B57B653}" srcOrd="0" destOrd="0" presId="urn:microsoft.com/office/officeart/2005/8/layout/orgChart1"/>
    <dgm:cxn modelId="{0B0AD1DA-CFA9-4FDC-A500-45646B2C1085}" type="presParOf" srcId="{063DC966-1C83-48BB-9D15-DB5E7CD6A04F}" destId="{0E9F9B6A-62B5-45CD-AB2B-A3FF8CC09961}" srcOrd="1" destOrd="0" presId="urn:microsoft.com/office/officeart/2005/8/layout/orgChart1"/>
    <dgm:cxn modelId="{37ACBE21-DBB1-4421-9C26-6FECA9E11D33}" type="presParOf" srcId="{B16242F8-6C6A-4BD0-AB45-45CB4E90ED8F}" destId="{8FD28088-CFFC-406D-B65B-7E951E96BD78}" srcOrd="1" destOrd="0" presId="urn:microsoft.com/office/officeart/2005/8/layout/orgChart1"/>
    <dgm:cxn modelId="{DF4D6FF0-5A76-4D7B-BEFD-FAEC184BE3FF}" type="presParOf" srcId="{B16242F8-6C6A-4BD0-AB45-45CB4E90ED8F}" destId="{A7A65D33-DE1E-40E2-B4DC-55B7E4E5825B}" srcOrd="2" destOrd="0" presId="urn:microsoft.com/office/officeart/2005/8/layout/orgChart1"/>
    <dgm:cxn modelId="{56D8E522-D6FF-4EC9-B1BA-D7AE36833D21}" type="presParOf" srcId="{E04F264B-E806-49B1-94C4-B1188FBF8C8E}" destId="{20C0C10E-1624-4395-9DA0-AEFC1114CD20}" srcOrd="2" destOrd="0" presId="urn:microsoft.com/office/officeart/2005/8/layout/orgChart1"/>
    <dgm:cxn modelId="{EB27C01E-C05E-4B2C-82F3-AEDCE739CC2F}" type="presParOf" srcId="{E04F264B-E806-49B1-94C4-B1188FBF8C8E}" destId="{FD85CC0D-FCEF-4D6D-87D1-2E6247FDE079}" srcOrd="3" destOrd="0" presId="urn:microsoft.com/office/officeart/2005/8/layout/orgChart1"/>
    <dgm:cxn modelId="{27437FE1-25CB-459C-BA97-AC19D859E7CE}" type="presParOf" srcId="{FD85CC0D-FCEF-4D6D-87D1-2E6247FDE079}" destId="{46377CCA-C1AA-4973-9BDD-AED42BADFC19}" srcOrd="0" destOrd="0" presId="urn:microsoft.com/office/officeart/2005/8/layout/orgChart1"/>
    <dgm:cxn modelId="{BFBD03DF-C6F6-4B8E-94B2-B6DE3080FCC6}" type="presParOf" srcId="{46377CCA-C1AA-4973-9BDD-AED42BADFC19}" destId="{854F8113-5087-406C-862A-178D12D3DA29}" srcOrd="0" destOrd="0" presId="urn:microsoft.com/office/officeart/2005/8/layout/orgChart1"/>
    <dgm:cxn modelId="{B10F11E8-E3F6-4BBD-8AB1-88E9AF9BE426}" type="presParOf" srcId="{46377CCA-C1AA-4973-9BDD-AED42BADFC19}" destId="{31C79EE1-EFEE-4480-9554-A32A3E4DFC68}" srcOrd="1" destOrd="0" presId="urn:microsoft.com/office/officeart/2005/8/layout/orgChart1"/>
    <dgm:cxn modelId="{5FC4053A-6392-4E98-A5CF-AAA803ABD6BB}" type="presParOf" srcId="{FD85CC0D-FCEF-4D6D-87D1-2E6247FDE079}" destId="{10B289B7-A40A-4D6C-9AE6-D91F53274657}" srcOrd="1" destOrd="0" presId="urn:microsoft.com/office/officeart/2005/8/layout/orgChart1"/>
    <dgm:cxn modelId="{AD837013-C354-47A2-A9E4-55FA0ED20727}" type="presParOf" srcId="{FD85CC0D-FCEF-4D6D-87D1-2E6247FDE079}" destId="{5D21B928-24F5-4FF9-94BD-E7F6A42A6A07}" srcOrd="2" destOrd="0" presId="urn:microsoft.com/office/officeart/2005/8/layout/orgChart1"/>
    <dgm:cxn modelId="{0924515B-CAA5-4419-87B8-9C53BFB12B60}" type="presParOf" srcId="{E04F264B-E806-49B1-94C4-B1188FBF8C8E}" destId="{92ECEAE9-1AB4-47F3-A3A4-E5E2A01148E6}" srcOrd="4" destOrd="0" presId="urn:microsoft.com/office/officeart/2005/8/layout/orgChart1"/>
    <dgm:cxn modelId="{6FD2AA99-337E-42CF-BB34-763C41378A40}" type="presParOf" srcId="{E04F264B-E806-49B1-94C4-B1188FBF8C8E}" destId="{C35F9AA9-AA5F-4229-8F49-6B568D0039B6}" srcOrd="5" destOrd="0" presId="urn:microsoft.com/office/officeart/2005/8/layout/orgChart1"/>
    <dgm:cxn modelId="{7EECAF7C-8E3C-412F-8934-206A91ABB688}" type="presParOf" srcId="{C35F9AA9-AA5F-4229-8F49-6B568D0039B6}" destId="{51D77F1C-5F78-45ED-8A4F-C9815994518F}" srcOrd="0" destOrd="0" presId="urn:microsoft.com/office/officeart/2005/8/layout/orgChart1"/>
    <dgm:cxn modelId="{0840FBA6-0C30-4B95-B1AA-D43F838D93CF}" type="presParOf" srcId="{51D77F1C-5F78-45ED-8A4F-C9815994518F}" destId="{D0180D71-ADB6-40AD-AAF7-73F8847EA58C}" srcOrd="0" destOrd="0" presId="urn:microsoft.com/office/officeart/2005/8/layout/orgChart1"/>
    <dgm:cxn modelId="{DB44A4ED-67EB-4F37-8561-A2CDD9F1F2B7}" type="presParOf" srcId="{51D77F1C-5F78-45ED-8A4F-C9815994518F}" destId="{383213C6-E6F4-4612-BEAF-199A679D5C69}" srcOrd="1" destOrd="0" presId="urn:microsoft.com/office/officeart/2005/8/layout/orgChart1"/>
    <dgm:cxn modelId="{31604639-AC98-4F22-A7A8-827940F8BA70}" type="presParOf" srcId="{C35F9AA9-AA5F-4229-8F49-6B568D0039B6}" destId="{31E59DFF-7B5D-464E-B16E-B37EA6D53FA7}" srcOrd="1" destOrd="0" presId="urn:microsoft.com/office/officeart/2005/8/layout/orgChart1"/>
    <dgm:cxn modelId="{54EA5299-D112-411D-84BE-501BFF0D2D5E}" type="presParOf" srcId="{C35F9AA9-AA5F-4229-8F49-6B568D0039B6}" destId="{BD52519B-98E6-4B5D-A78C-1800119AB68E}" srcOrd="2" destOrd="0" presId="urn:microsoft.com/office/officeart/2005/8/layout/orgChart1"/>
    <dgm:cxn modelId="{45105F08-2263-4E2E-8E28-68A99313FECB}" type="presParOf" srcId="{A3211078-5C51-4415-84B1-33BE850842DD}" destId="{5C5BD891-402A-4C24-A48F-12DFB671C2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ECEAE9-1AB4-47F3-A3A4-E5E2A01148E6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0C10E-1624-4395-9DA0-AEFC1114CD20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F91D8-8183-4222-9A7C-6D2A47F9C2E0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D6F91-7605-49B2-BD42-034C3D7314A7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rPr>
            <a:t>National symbol</a:t>
          </a:r>
          <a:endParaRPr lang="ru-RU" sz="2400" kern="1200" dirty="0"/>
        </a:p>
      </dsp:txBody>
      <dsp:txXfrm>
        <a:off x="2156891" y="953758"/>
        <a:ext cx="1782216" cy="891108"/>
      </dsp:txXfrm>
    </dsp:sp>
    <dsp:sp modelId="{F2160A97-3364-4B0E-8E06-FF9B6B57B653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 Black" pitchFamily="34" charset="0"/>
            </a:rPr>
            <a:t>Red Rose</a:t>
          </a:r>
          <a:endParaRPr lang="ru-RU" sz="2600" kern="1200" dirty="0">
            <a:latin typeface="Arial Black" pitchFamily="34" charset="0"/>
          </a:endParaRPr>
        </a:p>
      </dsp:txBody>
      <dsp:txXfrm>
        <a:off x="409" y="2219132"/>
        <a:ext cx="1782216" cy="891108"/>
      </dsp:txXfrm>
    </dsp:sp>
    <dsp:sp modelId="{854F8113-5087-406C-862A-178D12D3DA29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 Black" pitchFamily="34" charset="0"/>
            </a:rPr>
            <a:t>Lion</a:t>
          </a:r>
          <a:endParaRPr lang="ru-RU" sz="2600" kern="1200" dirty="0">
            <a:latin typeface="Arial Black" pitchFamily="34" charset="0"/>
          </a:endParaRPr>
        </a:p>
      </dsp:txBody>
      <dsp:txXfrm>
        <a:off x="2156891" y="2219132"/>
        <a:ext cx="1782216" cy="891108"/>
      </dsp:txXfrm>
    </dsp:sp>
    <dsp:sp modelId="{D0180D71-ADB6-40AD-AAF7-73F8847EA58C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Arial Black" pitchFamily="34" charset="0"/>
            </a:rPr>
            <a:t>Garter</a:t>
          </a:r>
          <a:endParaRPr lang="ru-RU" sz="2600" kern="1200" dirty="0">
            <a:latin typeface="Arial Black" pitchFamily="34" charset="0"/>
          </a:endParaRPr>
        </a:p>
      </dsp:txBody>
      <dsp:txXfrm>
        <a:off x="4313373" y="2219132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554F6-2F97-48C9-9FDB-38DB8A429703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FE472-BB69-44DF-A496-6D272561D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gland, thames, london, river, англия, big ben, uk, Westminster bridge, лонд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1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England - Foggy Albion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:\vikusya\a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1" y="1"/>
            <a:ext cx="5886822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Segoe Script" pitchFamily="34" charset="0"/>
              </a:rPr>
              <a:t>England</a:t>
            </a:r>
            <a:endParaRPr lang="ru-RU" sz="7200" dirty="0"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285860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Population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: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52 million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Capital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: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London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National Day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: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23th April (St. George’s Day)</a:t>
            </a:r>
            <a:endParaRPr lang="ru-RU" dirty="0" smtClean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Regions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: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9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Climate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: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mild, damp</a:t>
            </a:r>
          </a:p>
        </p:txBody>
      </p:sp>
      <p:pic>
        <p:nvPicPr>
          <p:cNvPr id="91139" name="Picture 3" descr="D:\vikusya\370px-BlankMap-EnglandReg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317" y="1428736"/>
            <a:ext cx="4395684" cy="5429264"/>
          </a:xfrm>
          <a:prstGeom prst="rect">
            <a:avLst/>
          </a:prstGeom>
          <a:noFill/>
        </p:spPr>
      </p:pic>
      <p:pic>
        <p:nvPicPr>
          <p:cNvPr id="91141" name="Picture 5" descr="http://lamcdn.net/lookatme.ru/post_image-image/4Mkq0mN0R6Txxi51cI0jgw-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00"/>
            <a:ext cx="4759841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placefound.ru/wp-content/uploads/2013/01/Roza-Lankaste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4728"/>
            <a:ext cx="3571900" cy="4043272"/>
          </a:xfrm>
          <a:prstGeom prst="rect">
            <a:avLst/>
          </a:prstGeom>
          <a:noFill/>
        </p:spPr>
      </p:pic>
      <p:sp>
        <p:nvSpPr>
          <p:cNvPr id="14344" name="AutoShape 8" descr="data:image/jpeg;base64,/9j/4AAQSkZJRgABAQAAAQABAAD/2wCEAAkGBhQSERQUExQUFBQUExQVFBQXFRQVFhQXFBQVFBUUFBQXHCYeFxkkGRQUHy8gIycpLCwsFR4xNTAqNSYrLCkBCQoKDgwOFA8PFykcHBwpKSkpKSkpKSkpKSksLCkpKSkpLCkpLCwqKSkpKSkpKSkpLiwtKSksKSkpLCksKSkpNf/AABEIALEBHAMBIgACEQEDEQH/xAAcAAABBQEBAQAAAAAAAAAAAAAEAQIDBQYABwj/xAA9EAABBAAEAwYEBAYABQUAAAABAAIDEQQSITEFQVEGEyJhcYEykbHwFKHB0QcjM0JS4TRDYnKSFlOCsvH/xAAZAQADAQEBAAAAAAAAAAAAAAAAAQIDBAX/xAAoEQEBAAICAgECBQUAAAAAAAAAAQIRAyESMUEEURMiMpHBYXGBsdH/2gAMAwEAAhEDEQA/APPmp4C4MTw1coc1qla1IximEakGhqe1i7IpGtSGnBqdSaQnNSBWqRc1ilDEiRZU4NUoYop52t3Poj2NI5QALKq5+NRtNXag4rxKwdwOnVZmfEFxtb48e/atabLC8Ra/ZWTI1iODY1zHitbOoXoXDcG97ScpoAG6013rqozx0fjudBjGuDFbx8Ke7ZpPsUdH2QxDhYid70Pqs+6jTOUoytOexuJ/9l/yCSTsLigL7px9KJ+Vp6v2GmZCeGrRYbsXiXbQv06ivqlf2SxA/wCTJ/4ko1fsGdKbnVri+ATM+KJ7fVrgqqSOkga96he9K8qBxT0COTcqUuXByoFDUx4UmZQvcgInhNSlIVQcQo3BPzJCgI8qY5qltNKYHMantYogUrXqFDGxp4iUEcqnEqlR3dptJc6S0Ea4J0bEhUkbwgkmWlwckfKo2uSAkKqODMkzyTQaA1vQCg5x9eSsmvQmHxRL5G5a8W/llFKsetnjrbK9pmuEgH9tCvoqpsavu1LfG3/t0+aK7B9mTjMQA4Hu2kF2h18l1YdyFa0P8Mv4ePxLhM9tRj4cw+L0Xt2E7OMYAKukTw3Ctija0AtDQABsB0RgxDRuU7jL7HlUDMI1mzQqbjGIkDtBp5H9FpI5WnYqPEwNcNQClnh5TU6PHLV3WdwDZHi2kgDrY1S4vHzN/vo3XktFGMor9lX8Wga5p2+n5rO8dmPVXM93uKebjU0QFvJs1sFPF2rIHiyH3yqpxjLBabI/MdCOqoOIYEkeLXLfuDsQuX8TLG+20wxrb/8Ar7C2RIS2hZJFtHlfX91iu2/aDhszbZ3neDQOjYAPcGrWB7Rzywgg0TZcL2e2uR6hYnEcQe+zdei6sblnO2WeOONaqXHC9z5WKUjJLWRh4o8Cj4h0P7q44dj9qst6HdqVw0y1L6XDmJgajI22LTXxrNOgxKZSlfGoiUAyUobvVLO5ChuquBNa4vTmMSviQEDpEwzLpGIctTgWxkT2lQgKZjVKj8yUSphYUzKkBXfJzZUOAnNS0QoFIQmscnZ0gda4Fc0pwQD41O0JkanaEiZ3ivBjNiW2aYGgnrubAXp3YueOKmNprfIUfdYfiOIbEDIdNANidvRRdne0hfKTdho2GYE2em67uP8ATCfQ0Dw8aLnQBtk7rN9n+ISvaHFpYK0LjVgeR16o2fj0DHBrn5nG9P8AR9/keiFC5OIWaGgABPuaA+YPyUkb3l3Kj8wq1+Cilt0cpY9zQNSCNCSPTmhMDxCSOQxyfENuhB2IQGneAN7KGkYySxdHla4YuwNdU0sA1zNB52kAGL4U4DXWtiOaq8RhdK+X6ha6AEjQ/sq/ieA/uG/1XNy8XzG2GfxWD4x2eZPE5j23YOU/4nkQV4zxrg5w73NI0ugV9Fvh/Nef/wAQuzGcZxzHiPp0UceXj0vKbePQt3R3B31JXI/p/q0I+IseW9FJgHVKzzcB/wCWn6rrvcYTqvQIIz3YO+tJHAK54dw0nDA15e/NU7sI4E77nRcvtrnhPcQmkNM1SkKGREYBzGkZEpk0qiOEQUcjl3fKORyWjQyKIhS5kxyqEsmQIuCBMAU0ZWdVsj4lGcMi8qcKS2YP8Mu/Do7OE1soT2QUQFL3CPJFJraS2AZYm2p8QVA0pkkZIi4tUK2HzVjw7CF5yivM3oBzJT1v0Sv43w90kYYxuZzntyjket+Q5+hWo7HdmIsGS4tLpXaueWmh5MHIBWR4vh8DFmAEjgD4q1LtsrSdRr0rbmvOuLfxIx8z3Fsz42n+xnhAF1V7+5K7cZqSE1HbP+IFOdFAQZGseXPfQa3K0ktaOZNbXW2hWAwfE5pXBxc4mi7lyr2CY5vfPubxmgS4jWrG55/FzWn4B2V76ZoOIbDFI0xkusgAWMgogEnXc152qNDwPtXIW5ml7gy8zTW25LTvyuvyXq3BsY3ExMdYOgLXjpV/Jea8J4NDh3yRMkdLE8lokBovDTQcG/2+3Ja7stwh2Hblw8wlY0/0pKa9g/xBGjhVKabRcRxj4SfC+msJzUcgA1vN90sFxbtjiZe8fC24omhzz4q1NCiCCR52F63gpmzxlj27gtex24vcELK4/gJw0ji1oc0s7tzSLa+M6hjhyAvQgWDyKUnfY+GV7NfxTlbEHSR5o2uHePiMhcwONBxZLmD9tQHAr0RvaOKeIPZIx1tvwuBHk7yBCxeIw1RGHDRBpe46+Mhn/US9o0Fkhuuo9VecA/h5HHF4bZ4a0oXQAs9ToDfkjOT1Dm57WWca1tdj3Vb2hwwdA81dDMPZMErmR5TqQSCdtirGKpIiOoo+4Xm77069fL5z7WYPJMDVB7QR7qpjcWuaf8SD8ja9B7TcLzsla/QwOoHyq2m+nJVvY3sccZLlcCWtGZ/JoA3LjyH5rrwz/KyvHvLU+Xp/ZGDvsJ1O/qLPTmqziWG7gPztN/2+p29f9LadlMLC+eYYcyRgZbGUZB4W7a6EkF1efkr/AIz2dikjyuaHnezV+x5JeO5uHnvC+NeAOQ8y9A432EyAuiJPkf0WGxsJa4hwojkspWFxsV7nqGSUooxqCSJWkyOyueVLG1QYgphBKKUfeqKeYofOVcgbHMEx0lIIYhO7+1jpQ5uJtKHlCxIyGikEbgSon2FZuAQ5aCg9BROQmnH0i3QBCvwgTmiQvxpKnw5JSMwYtWWChARScyA10HUofF4wxtOR7geou9dNANfzVrIQVl+PvGbQkctFrw+yqPF8QLy4ZiTRJ1Ory3l51oiGcEzwCQkghhzXe2U5TqepCpsIaxFa07y+ddFuWt8LG8iRoDWmnhJHkuoSbUeF4W57fCCXeHSusYaef/SEXG1zTlcKLmgjld5qr1FaLY8A4E4zl5yhpOavWxV+pvZVnafB5pJ2NFujLXN2Bq3EnTcbBJWulA7FSNdlBFUSAdCBduI6jT8luOCcRgtpotlDRWY1md6D7KwfEAT3Z1s+HNsASLr8nDdaHhEDXxMeHjV4yNoNoAHUVvoeXVKiV6hwl/eAOAp40duAfL0+iucVhhI0HfSvv75rMdnMWZGk34gaadQCAeY6+fmtdDrp1+vNIVVQcEaHAgeo/T2pWugFDZSPw9KNjEiUfFuCXZaNSbQ2Gwha2iOdrTh+tJ78G07hYZcMt3Gs5LJqvNeKdnGTPdmBqQZT8/0VDg+z7sKXU7K0uLXOB8RB8Ia1t634/Jep8TwYbVDmsNxC3ieQNjLYbY1zmkufI6w1kdEajf5dVl42XTr4Mt5bXH8PnNL55mOpjpHRCMkkju6a1xOxsNJ06rbYrVpWC7BYeJmHiYxjmubE0PcSSJHbuPkdvnsto2bSitsMprTL6iXz7U+JGhXnXbHs1mt7BTufmvR8UatU+Kgzg2ubO6vRSSzt40/COadQQoZWL07FcJaQdPLZZbjHAclnknjyb9s8+LXcZQyUoXkFFzQaoLER0towRPgBXfgwkaSE44pV2EzyujcmEqVsaRiY8QFKMTSr3RkFHYSDNupsM6TFlLHiCiBgQo5GhqRpGPUc89KA4tc42jRbNGJJ2R8EhQYoJW4pFJZGYrK8dncHkDrfsr44nRUvGmucQ5rSRfiq9Nd6C14roqZGadG69DX5/rr+S1/D8VeS60IB/wBrOQRDJlI21H1BHv8AVF4aYtI6E/Ira5B6xwhzQzMaoAbab0CfyCoOLYJ/4lr2V/OAZvp4HAna9arT1Wed2neIywGr5q8ZxsOwrSTrGQdDRNiqB9CQlKraftL2XbHhZJWh7w0Zms3yOa4jYbjlXRUvY1wmdVOLmVl5Bw3BaP7drP2VscPx2OXh0ov/AJThZPN16arzfsNxRsM1vvMwEtJcRY+ECtiNefqq2T2zheGafGPATu07XzcB/kVpYhoPJY3szxF0kTS9wdeoNAaE0PT0WvwpoIAtx0UdaJQdPdLIaSAHACySf8irAuQEU+p9U7FYwNaTaQVPaTiWUaEZjo2zQzO0FnkLN+gKxXEoJGYyCJrafG8ZBeePM5tZr0LnZiXnzOto4cXfiZJ2x92GhmhcaLg1wDmtO3isD0CD4VJ3oeMbmZJEC9rgA2SybMZB0ddg666HVctu7t7HBxXjnf27nz366/21PBI3sfNG+iWPuwKFvFkgcgQ1p91c2gsDhjHG1pIc4C3Hmb2B9G0PZEF6PTh5b5ZWhscdCq9jdETjX2ospGqxy7pz0rsYynV1Qc2DDh4hoR0+iOx95hy++qIghtvUrPW6r4ea8a7LlpLo9RvSyOKhN0V7TioKNarG9rezf98Y9Vrhnrqss+PfcefvZoquRhtXk8BboRSrXnVdONc9Gsi1RI0UIkSSWdlIElgTG4vKujY6k9uEHNI3N4oSU2ea1LJh2gaKtmdqmKMhitENjVazE5QrLATBwRYRww6iFNOqsSRSrpoSSkEzpAQuw7QoWYekTHEj0DcRgr1buEKGObuDStGuTm68uRVTK26JWSN8IKbHiXAVanfiB7HmNQoZ4q2WhpYsY4NLAaBB080A2EtIkGjmk8tttU8FSiQ7bg9US6DW9je0YldHG4ObJGCQM3hdVkUD1cdl67wnimZtusEjUHSvRfP/AA5rcwNGwQdNx6EL0Xs/xd+pkG58OayTdaAbVsr8g9MZixvy5JZ5LVPg3my5+52HIAeSbjuL5ASeQ86PogC55Qyz0WM7QcfMzHd0fCyRrZCN2g3r6WKvqaQPFu0j8Q0ltxYfVhm1uQ7FkLbGY766AVuo+DcSDMQ84aC+9YImREg0ab4nCqdq2zfXdYcmW+no/TfT39dnoZinMllecF/LeXMDGneVznZ3OYDowANujorHg3BGl5hl8UudrpD8QjYyy5pfzc7Y181XcJwhkiJMT7/EA99GW2xxoUY+bbI2rdbTB8PEOfXM4l2Z5ADnlxJcdOWwpRjN911fUcv4c8cb/wB/f7f0/gVuSepKjlT7Ub3Iry4DkbqlZEiBGn92s/FW1JxJlInBnQFLxBl+q7ho0Ua/MrfSPiEPP5qtmhBaW17/ALrRYiKxqqSSOjSMpqnjWJ472YD70WExnZ2VriA2xyK9kmYPdAT8MaTeVGOdx9Hljjl7ePmQBdFjaOqH3UEsS7NOJct4iEPPiTeir8PEbRzWpa0HPkconuRRYoHhEBsbbRUMZbsoIW0VYseKStCZjtEREQhLTw5SQlxC6lC02lOiQFMZaeW1ZQrJE8SWFfHPzBlcRjDA97NC0uLhqdAVYcK4i17TyNnS+XkmcYwOfUVe2osUs8RXWwdxoPyW+le2uMd7J7sOaWfwfGXRgB4J8ufrqiz2hOYDIQNM3UKdDT0DsLwHNKCRYBs31XonH+z7T3ZacpArQe68w7N9tY4dW5nkC8rQSa6+issX/EGbFtb3MWpNDM9rDQ3LgToABuja5ha9FimZEy3yAAD4jQ2WP4vxhmMlEbJGshbG98j3WOVM33FlpodPZUzmYjEtEUjJO8c4F7nWyJjAM2SNvxOvQk76DYKbgnHXOnDjhY5QygMkVva0eFlO12rmoubr4+DW7ff+BHC8NGMN/U72SF4kEQHhazOBI6nCpLAB8h7q5hxTntknhfHh2h4a2NjGh5LiAzOa5iz08JVdwvhpY+HERkSuOZ74g9gc3MDl0GpBDtdPbppuD8ILM8krWB0ha4xAANia2/HQOjt9tr+Wclrq5OTHGW73+337mv5WPAOGdwzfOWZrAOjpXfET1oBrQfU7o1u2ps8z1J3KG/FAloaPC3QflqR1P6+qmdJ9/funllPUedbcr5Ze6kJTGm0gd/8AilaNFn7JwCVybaQvTAPG6/uo8DoVPML/AGUcIorPXa/gZKqzEN/VWEr7QcrrTyKKmZgSRxmlPMxRgVzWOmjwGJIVGCmRzar0HCKhkpPdN0QjnWlYaS0B8biQmkqKOZOc5IHtN6BFDBSDXKaTeDytD7ct4zjuH7qiBspvSpGEzlSNlRGKka55LVA+NJKRkikdJohHilK2W2oB7Z1IyRCmPmFz5MqqdUJZxay+Mw+SWtQ01ruT7nzWpY/MLQ2MwIePMag9Ct4cZyN40sE3d1Vny6o7hT2RyNe5hcCC7LuKBOnUit6NqB0L2Zi7LfLbxcjVeRTGPLSCXkaHLuS3SqI9P0SrXG67evcMwWEZhvxWFzNiDR35BFW6rw7RQc42QLOmupVRiMOyVzpoXRh7qLoicgYM2YhodoWDT9l53DjQwaPfqf5gBLcw3HkaOuqtJ+KsOcR941+zQXWKqnURV2L0Pksrg68fqOv7NKMWyVjJZZHCeWV1yXbGta6icrdelAdFYcLkMGKfHE9xa6I27kS+LwnTlnc2j5rK4fK+KJjgYsl+Im3OzGzTPz1I91rsHxeOHRnhAY1odoZTWgP/AG11R4pvPqaafs1wpmGAcS18+hcCQWxA7uOlg1z/AHV2cWAbBN3m1d4naUHO6abD3pY2PtI1jf5dZjZaDqATficR8Z8tvVAYTtEWuJe4mzZNk77/AH9FOWWprFlbc7vKvR8ORuD9+andL1WY4TxkO0adeh5+60DDm+/1XNFUdhz/AKUxkQcRrRTZ/RaRFSl4UL5Oiie7zSMN/eyVp6PMifGbULmqSMJGVx5JjxSc/dJOa0TIFMOSGzqTEyKtdMssq0jwt+F6If8ACEFSfjtVNBiOZC7+44jWwpe6TvxNlRZDaQSHRIZU6LCFw1TH4Yt80AY1wrbVJASTV6KPDzdUQyVpOikGZC06FSNkJXOjvZJDQQD3SqZjLCRgbXmua+kgdG1dK1DTYqkyDFZijQEQS0aRIeq2WM3aJimsLXGkbiYg7Qi0DPwqze99fyRznJQ9UandgjpY2PID908MN3RvroD8xqrQgJuUIPYKMuBsUD15+tqUOd1P31KmITSkEsU7upQ+JmdpqU4vpCYmQqfE9tJ2a43kcLIrnf1XqPCuMMc3R1+lLwBk5HNajs52ic12W9PVY58fzGmOe+q9jHFBmrn01+iIGLBHNednjFO+LoQLH3+auMNx5rufnrp5rC7jXTSOxwvl9EXh8QPvdZqTiI67/YRGGxtdfJRvStNFnUzXqkbxEA7+aO/Gg7FXMk2DXn4T5qHHPpRMktpNpmKfp7Kreiivx0l+RVPiMTTqtGcQxAHqqCbEanf5rny7rfGPLfwo3UrRQQTMcboo/ZppenXnB2vFqR0pCHjZmtPc+gLQQiPF0QOqLE4vVVQnba5mLspaC0LW7oZzQNQhBK46EqXvLGmqNaC3wr2kbppYAbGqq44nVZ0CbBjTmq0tAXPmLtErJ3A0QipSGgFMjfmBKRgsXKTyUOFaVLPILootkTcoo3ar1AUv0oro2EbbKRoGxTSaKmUjHuSF6dN5oZztCFrLs0xmTTMh2yJ3fBMCA+1ygEwUxkHUIBHIeYKSSXpSEkmKAge1NElbFJJKoyUGs8LjC6rOoV/hMS41rqKAFnYLI4YG9FpOHsOmYD6b81jnG2FaHAY5ziWk68rvor7hr5HA0DY89NedoLhuGY6r36rT4HC1qBR5EfqFxZWV060rsRg5azCwRqW9ddcqI4ZxK6BPNXMHEmOJZJ4Xt3BHLkQeizfFsAcNI+YODo324AcjWoPS9SPVLxLe2nw2IFP8rTcbiPD7aH9FR8Nx9wueeYJ+f2FPi8Z/KVW9aTJ2CxuJ6qoe7Xmn4vFk6Xp97pYRpt+dLNtOnko+L3VvF/T9kq5epk8tXx8/VPxnwpFyXyALVNCuXKqEku5UuAXLkvgLSb+mqFnx+65cpxC9PwhNi2K5cpNXY1F4bZqVcqvohjkPJ8QSLlMB+O2CAh3P3yXLleIIFGOa5crMrdk9cuQDv2TJv2SLkAG9RlcuTCfCbhajDfAz/wCK5csORvxtXwXcepWz4dsEq5cN/U6cvSs7T/1ofR/0Cre1f/Ce4/8AqVy5XPaPgzCf8K70H6I3G/B99Fy5TVRQO+P5/RHs2HoEq5Kt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data:image/jpeg;base64,/9j/4AAQSkZJRgABAQAAAQABAAD/2wCEAAkGBhQSERQUExQUFBQUExQVFBQXFRQVFhQXFBQVFBUUFBQXHCYeFxkkGRQUHy8gIycpLCwsFR4xNTAqNSYrLCkBCQoKDgwOFA8PFykcHBwpKSkpKSkpKSkpKSksLCkpKSkpLCkpLCwqKSkpKSkpKSkpLiwtKSksKSkpLCksKSkpNf/AABEIALEBHAMBIgACEQEDEQH/xAAcAAABBQEBAQAAAAAAAAAAAAAEAQIDBQYABwj/xAA9EAABBAAEAwYEBAYABQUAAAABAAIDEQQSITEFQVEGEyJhcYEykbHwFKHB0QcjM0JS4TRDYnKSFlOCsvH/xAAZAQADAQEBAAAAAAAAAAAAAAAAAQIDBAX/xAAoEQEBAAICAgECBQUAAAAAAAAAAQIRAyESMUEEURMiMpHBYXGBsdH/2gAMAwEAAhEDEQA/APPmp4C4MTw1coc1qla1IximEakGhqe1i7IpGtSGnBqdSaQnNSBWqRc1ilDEiRZU4NUoYop52t3Poj2NI5QALKq5+NRtNXag4rxKwdwOnVZmfEFxtb48e/atabLC8Ra/ZWTI1iODY1zHitbOoXoXDcG97ScpoAG6013rqozx0fjudBjGuDFbx8Ke7ZpPsUdH2QxDhYid70Pqs+6jTOUoytOexuJ/9l/yCSTsLigL7px9KJ+Vp6v2GmZCeGrRYbsXiXbQv06ivqlf2SxA/wCTJ/4ko1fsGdKbnVri+ATM+KJ7fVrgqqSOkga96he9K8qBxT0COTcqUuXByoFDUx4UmZQvcgInhNSlIVQcQo3BPzJCgI8qY5qltNKYHMantYogUrXqFDGxp4iUEcqnEqlR3dptJc6S0Ea4J0bEhUkbwgkmWlwckfKo2uSAkKqODMkzyTQaA1vQCg5x9eSsmvQmHxRL5G5a8W/llFKsetnjrbK9pmuEgH9tCvoqpsavu1LfG3/t0+aK7B9mTjMQA4Hu2kF2h18l1YdyFa0P8Mv4ePxLhM9tRj4cw+L0Xt2E7OMYAKukTw3Ctija0AtDQABsB0RgxDRuU7jL7HlUDMI1mzQqbjGIkDtBp5H9FpI5WnYqPEwNcNQClnh5TU6PHLV3WdwDZHi2kgDrY1S4vHzN/vo3XktFGMor9lX8Wga5p2+n5rO8dmPVXM93uKebjU0QFvJs1sFPF2rIHiyH3yqpxjLBabI/MdCOqoOIYEkeLXLfuDsQuX8TLG+20wxrb/8Ar7C2RIS2hZJFtHlfX91iu2/aDhszbZ3neDQOjYAPcGrWB7Rzywgg0TZcL2e2uR6hYnEcQe+zdei6sblnO2WeOONaqXHC9z5WKUjJLWRh4o8Cj4h0P7q44dj9qst6HdqVw0y1L6XDmJgajI22LTXxrNOgxKZSlfGoiUAyUobvVLO5ChuquBNa4vTmMSviQEDpEwzLpGIctTgWxkT2lQgKZjVKj8yUSphYUzKkBXfJzZUOAnNS0QoFIQmscnZ0gda4Fc0pwQD41O0JkanaEiZ3ivBjNiW2aYGgnrubAXp3YueOKmNprfIUfdYfiOIbEDIdNANidvRRdne0hfKTdho2GYE2em67uP8ATCfQ0Dw8aLnQBtk7rN9n+ISvaHFpYK0LjVgeR16o2fj0DHBrn5nG9P8AR9/keiFC5OIWaGgABPuaA+YPyUkb3l3Kj8wq1+Cilt0cpY9zQNSCNCSPTmhMDxCSOQxyfENuhB2IQGneAN7KGkYySxdHla4YuwNdU0sA1zNB52kAGL4U4DXWtiOaq8RhdK+X6ha6AEjQ/sq/ieA/uG/1XNy8XzG2GfxWD4x2eZPE5j23YOU/4nkQV4zxrg5w73NI0ugV9Fvh/Nef/wAQuzGcZxzHiPp0UceXj0vKbePQt3R3B31JXI/p/q0I+IseW9FJgHVKzzcB/wCWn6rrvcYTqvQIIz3YO+tJHAK54dw0nDA15e/NU7sI4E77nRcvtrnhPcQmkNM1SkKGREYBzGkZEpk0qiOEQUcjl3fKORyWjQyKIhS5kxyqEsmQIuCBMAU0ZWdVsj4lGcMi8qcKS2YP8Mu/Do7OE1soT2QUQFL3CPJFJraS2AZYm2p8QVA0pkkZIi4tUK2HzVjw7CF5yivM3oBzJT1v0Sv43w90kYYxuZzntyjket+Q5+hWo7HdmIsGS4tLpXaueWmh5MHIBWR4vh8DFmAEjgD4q1LtsrSdRr0rbmvOuLfxIx8z3Fsz42n+xnhAF1V7+5K7cZqSE1HbP+IFOdFAQZGseXPfQa3K0ktaOZNbXW2hWAwfE5pXBxc4mi7lyr2CY5vfPubxmgS4jWrG55/FzWn4B2V76ZoOIbDFI0xkusgAWMgogEnXc152qNDwPtXIW5ml7gy8zTW25LTvyuvyXq3BsY3ExMdYOgLXjpV/Jea8J4NDh3yRMkdLE8lokBovDTQcG/2+3Ja7stwh2Hblw8wlY0/0pKa9g/xBGjhVKabRcRxj4SfC+msJzUcgA1vN90sFxbtjiZe8fC24omhzz4q1NCiCCR52F63gpmzxlj27gtex24vcELK4/gJw0ji1oc0s7tzSLa+M6hjhyAvQgWDyKUnfY+GV7NfxTlbEHSR5o2uHePiMhcwONBxZLmD9tQHAr0RvaOKeIPZIx1tvwuBHk7yBCxeIw1RGHDRBpe46+Mhn/US9o0Fkhuuo9VecA/h5HHF4bZ4a0oXQAs9ToDfkjOT1Dm57WWca1tdj3Vb2hwwdA81dDMPZMErmR5TqQSCdtirGKpIiOoo+4Xm77069fL5z7WYPJMDVB7QR7qpjcWuaf8SD8ja9B7TcLzsla/QwOoHyq2m+nJVvY3sccZLlcCWtGZ/JoA3LjyH5rrwz/KyvHvLU+Xp/ZGDvsJ1O/qLPTmqziWG7gPztN/2+p29f9LadlMLC+eYYcyRgZbGUZB4W7a6EkF1efkr/AIz2dikjyuaHnezV+x5JeO5uHnvC+NeAOQ8y9A432EyAuiJPkf0WGxsJa4hwojkspWFxsV7nqGSUooxqCSJWkyOyueVLG1QYgphBKKUfeqKeYofOVcgbHMEx0lIIYhO7+1jpQ5uJtKHlCxIyGikEbgSon2FZuAQ5aCg9BROQmnH0i3QBCvwgTmiQvxpKnw5JSMwYtWWChARScyA10HUofF4wxtOR7geou9dNANfzVrIQVl+PvGbQkctFrw+yqPF8QLy4ZiTRJ1Ory3l51oiGcEzwCQkghhzXe2U5TqepCpsIaxFa07y+ddFuWt8LG8iRoDWmnhJHkuoSbUeF4W57fCCXeHSusYaef/SEXG1zTlcKLmgjld5qr1FaLY8A4E4zl5yhpOavWxV+pvZVnafB5pJ2NFujLXN2Bq3EnTcbBJWulA7FSNdlBFUSAdCBduI6jT8luOCcRgtpotlDRWY1md6D7KwfEAT3Z1s+HNsASLr8nDdaHhEDXxMeHjV4yNoNoAHUVvoeXVKiV6hwl/eAOAp40duAfL0+iucVhhI0HfSvv75rMdnMWZGk34gaadQCAeY6+fmtdDrp1+vNIVVQcEaHAgeo/T2pWugFDZSPw9KNjEiUfFuCXZaNSbQ2Gwha2iOdrTh+tJ78G07hYZcMt3Gs5LJqvNeKdnGTPdmBqQZT8/0VDg+z7sKXU7K0uLXOB8RB8Ia1t634/Jep8TwYbVDmsNxC3ieQNjLYbY1zmkufI6w1kdEajf5dVl42XTr4Mt5bXH8PnNL55mOpjpHRCMkkju6a1xOxsNJ06rbYrVpWC7BYeJmHiYxjmubE0PcSSJHbuPkdvnsto2bSitsMprTL6iXz7U+JGhXnXbHs1mt7BTufmvR8UatU+Kgzg2ubO6vRSSzt40/COadQQoZWL07FcJaQdPLZZbjHAclnknjyb9s8+LXcZQyUoXkFFzQaoLER0towRPgBXfgwkaSE44pV2EzyujcmEqVsaRiY8QFKMTSr3RkFHYSDNupsM6TFlLHiCiBgQo5GhqRpGPUc89KA4tc42jRbNGJJ2R8EhQYoJW4pFJZGYrK8dncHkDrfsr44nRUvGmucQ5rSRfiq9Nd6C14roqZGadG69DX5/rr+S1/D8VeS60IB/wBrOQRDJlI21H1BHv8AVF4aYtI6E/Ira5B6xwhzQzMaoAbab0CfyCoOLYJ/4lr2V/OAZvp4HAna9arT1Wed2neIywGr5q8ZxsOwrSTrGQdDRNiqB9CQlKraftL2XbHhZJWh7w0Zms3yOa4jYbjlXRUvY1wmdVOLmVl5Bw3BaP7drP2VscPx2OXh0ov/AJThZPN16arzfsNxRsM1vvMwEtJcRY+ECtiNefqq2T2zheGafGPATu07XzcB/kVpYhoPJY3szxF0kTS9wdeoNAaE0PT0WvwpoIAtx0UdaJQdPdLIaSAHACySf8irAuQEU+p9U7FYwNaTaQVPaTiWUaEZjo2zQzO0FnkLN+gKxXEoJGYyCJrafG8ZBeePM5tZr0LnZiXnzOto4cXfiZJ2x92GhmhcaLg1wDmtO3isD0CD4VJ3oeMbmZJEC9rgA2SybMZB0ddg666HVctu7t7HBxXjnf27nz366/21PBI3sfNG+iWPuwKFvFkgcgQ1p91c2gsDhjHG1pIc4C3Hmb2B9G0PZEF6PTh5b5ZWhscdCq9jdETjX2ospGqxy7pz0rsYynV1Qc2DDh4hoR0+iOx95hy++qIghtvUrPW6r4ea8a7LlpLo9RvSyOKhN0V7TioKNarG9rezf98Y9Vrhnrqss+PfcefvZoquRhtXk8BboRSrXnVdONc9Gsi1RI0UIkSSWdlIElgTG4vKujY6k9uEHNI3N4oSU2ea1LJh2gaKtmdqmKMhitENjVazE5QrLATBwRYRww6iFNOqsSRSrpoSSkEzpAQuw7QoWYekTHEj0DcRgr1buEKGObuDStGuTm68uRVTK26JWSN8IKbHiXAVanfiB7HmNQoZ4q2WhpYsY4NLAaBB080A2EtIkGjmk8tttU8FSiQ7bg9US6DW9je0YldHG4ObJGCQM3hdVkUD1cdl67wnimZtusEjUHSvRfP/AA5rcwNGwQdNx6EL0Xs/xd+pkG58OayTdaAbVsr8g9MZixvy5JZ5LVPg3my5+52HIAeSbjuL5ASeQ86PogC55Qyz0WM7QcfMzHd0fCyRrZCN2g3r6WKvqaQPFu0j8Q0ltxYfVhm1uQ7FkLbGY766AVuo+DcSDMQ84aC+9YImREg0ab4nCqdq2zfXdYcmW+no/TfT39dnoZinMllecF/LeXMDGneVznZ3OYDowANujorHg3BGl5hl8UudrpD8QjYyy5pfzc7Y181XcJwhkiJMT7/EA99GW2xxoUY+bbI2rdbTB8PEOfXM4l2Z5ADnlxJcdOWwpRjN911fUcv4c8cb/wB/f7f0/gVuSepKjlT7Ub3Iry4DkbqlZEiBGn92s/FW1JxJlInBnQFLxBl+q7ho0Ua/MrfSPiEPP5qtmhBaW17/ALrRYiKxqqSSOjSMpqnjWJ472YD70WExnZ2VriA2xyK9kmYPdAT8MaTeVGOdx9Hljjl7ePmQBdFjaOqH3UEsS7NOJct4iEPPiTeir8PEbRzWpa0HPkconuRRYoHhEBsbbRUMZbsoIW0VYseKStCZjtEREQhLTw5SQlxC6lC02lOiQFMZaeW1ZQrJE8SWFfHPzBlcRjDA97NC0uLhqdAVYcK4i17TyNnS+XkmcYwOfUVe2osUs8RXWwdxoPyW+le2uMd7J7sOaWfwfGXRgB4J8ufrqiz2hOYDIQNM3UKdDT0DsLwHNKCRYBs31XonH+z7T3ZacpArQe68w7N9tY4dW5nkC8rQSa6+issX/EGbFtb3MWpNDM9rDQ3LgToABuja5ha9FimZEy3yAAD4jQ2WP4vxhmMlEbJGshbG98j3WOVM33FlpodPZUzmYjEtEUjJO8c4F7nWyJjAM2SNvxOvQk76DYKbgnHXOnDjhY5QygMkVva0eFlO12rmoubr4+DW7ff+BHC8NGMN/U72SF4kEQHhazOBI6nCpLAB8h7q5hxTntknhfHh2h4a2NjGh5LiAzOa5iz08JVdwvhpY+HERkSuOZ74g9gc3MDl0GpBDtdPbppuD8ILM8krWB0ha4xAANia2/HQOjt9tr+Wclrq5OTHGW73+337mv5WPAOGdwzfOWZrAOjpXfET1oBrQfU7o1u2ps8z1J3KG/FAloaPC3QflqR1P6+qmdJ9/funllPUedbcr5Ze6kJTGm0gd/8AilaNFn7JwCVybaQvTAPG6/uo8DoVPML/AGUcIorPXa/gZKqzEN/VWEr7QcrrTyKKmZgSRxmlPMxRgVzWOmjwGJIVGCmRzar0HCKhkpPdN0QjnWlYaS0B8biQmkqKOZOc5IHtN6BFDBSDXKaTeDytD7ct4zjuH7qiBspvSpGEzlSNlRGKka55LVA+NJKRkikdJohHilK2W2oB7Z1IyRCmPmFz5MqqdUJZxay+Mw+SWtQ01ruT7nzWpY/MLQ2MwIePMag9Ct4cZyN40sE3d1Vny6o7hT2RyNe5hcCC7LuKBOnUit6NqB0L2Zi7LfLbxcjVeRTGPLSCXkaHLuS3SqI9P0SrXG67evcMwWEZhvxWFzNiDR35BFW6rw7RQc42QLOmupVRiMOyVzpoXRh7qLoicgYM2YhodoWDT9l53DjQwaPfqf5gBLcw3HkaOuqtJ+KsOcR941+zQXWKqnURV2L0Pksrg68fqOv7NKMWyVjJZZHCeWV1yXbGta6icrdelAdFYcLkMGKfHE9xa6I27kS+LwnTlnc2j5rK4fK+KJjgYsl+Im3OzGzTPz1I91rsHxeOHRnhAY1odoZTWgP/AG11R4pvPqaafs1wpmGAcS18+hcCQWxA7uOlg1z/AHV2cWAbBN3m1d4naUHO6abD3pY2PtI1jf5dZjZaDqATficR8Z8tvVAYTtEWuJe4mzZNk77/AH9FOWWprFlbc7vKvR8ORuD9+andL1WY4TxkO0adeh5+60DDm+/1XNFUdhz/AKUxkQcRrRTZ/RaRFSl4UL5Oiie7zSMN/eyVp6PMifGbULmqSMJGVx5JjxSc/dJOa0TIFMOSGzqTEyKtdMssq0jwt+F6If8ACEFSfjtVNBiOZC7+44jWwpe6TvxNlRZDaQSHRIZU6LCFw1TH4Yt80AY1wrbVJASTV6KPDzdUQyVpOikGZC06FSNkJXOjvZJDQQD3SqZjLCRgbXmua+kgdG1dK1DTYqkyDFZijQEQS0aRIeq2WM3aJimsLXGkbiYg7Qi0DPwqze99fyRznJQ9UandgjpY2PID908MN3RvroD8xqrQgJuUIPYKMuBsUD15+tqUOd1P31KmITSkEsU7upQ+JmdpqU4vpCYmQqfE9tJ2a43kcLIrnf1XqPCuMMc3R1+lLwBk5HNajs52ic12W9PVY58fzGmOe+q9jHFBmrn01+iIGLBHNednjFO+LoQLH3+auMNx5rufnrp5rC7jXTSOxwvl9EXh8QPvdZqTiI67/YRGGxtdfJRvStNFnUzXqkbxEA7+aO/Gg7FXMk2DXn4T5qHHPpRMktpNpmKfp7Kreiivx0l+RVPiMTTqtGcQxAHqqCbEanf5rny7rfGPLfwo3UrRQQTMcboo/ZppenXnB2vFqR0pCHjZmtPc+gLQQiPF0QOqLE4vVVQnba5mLspaC0LW7oZzQNQhBK46EqXvLGmqNaC3wr2kbppYAbGqq44nVZ0CbBjTmq0tAXPmLtErJ3A0QipSGgFMjfmBKRgsXKTyUOFaVLPILootkTcoo3ar1AUv0oro2EbbKRoGxTSaKmUjHuSF6dN5oZztCFrLs0xmTTMh2yJ3fBMCA+1ygEwUxkHUIBHIeYKSSXpSEkmKAge1NElbFJJKoyUGs8LjC6rOoV/hMS41rqKAFnYLI4YG9FpOHsOmYD6b81jnG2FaHAY5ziWk68rvor7hr5HA0DY89NedoLhuGY6r36rT4HC1qBR5EfqFxZWV060rsRg5azCwRqW9ddcqI4ZxK6BPNXMHEmOJZJ4Xt3BHLkQeizfFsAcNI+YODo324AcjWoPS9SPVLxLe2nw2IFP8rTcbiPD7aH9FR8Nx9wueeYJ+f2FPi8Z/KVW9aTJ2CxuJ6qoe7Xmn4vFk6Xp97pYRpt+dLNtOnko+L3VvF/T9kq5epk8tXx8/VPxnwpFyXyALVNCuXKqEku5UuAXLkvgLSb+mqFnx+65cpxC9PwhNi2K5cpNXY1F4bZqVcqvohjkPJ8QSLlMB+O2CAh3P3yXLleIIFGOa5crMrdk9cuQDv2TJv2SLkAG9RlcuTCfCbhajDfAz/wCK5csORvxtXwXcepWz4dsEq5cN/U6cvSs7T/1ofR/0Cre1f/Ce4/8AqVy5XPaPgzCf8K70H6I3G/B99Fy5TVRQO+P5/RHs2HoEq5Kt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Схема 14"/>
          <p:cNvGraphicFramePr/>
          <p:nvPr/>
        </p:nvGraphicFramePr>
        <p:xfrm>
          <a:off x="214282" y="-5715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50" name="Picture 14" descr="http://content.foto.mail.ru/mail/sonya_s2004/_answers/i-47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3028567"/>
            <a:ext cx="5072098" cy="3829433"/>
          </a:xfrm>
          <a:prstGeom prst="rect">
            <a:avLst/>
          </a:prstGeom>
          <a:noFill/>
        </p:spPr>
      </p:pic>
      <p:pic>
        <p:nvPicPr>
          <p:cNvPr id="14352" name="Picture 16" descr="http://factsabout.ru/wp-content/uploads/2012/02/Zvezd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0"/>
            <a:ext cx="2428892" cy="2442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Segoe Script" pitchFamily="34" charset="0"/>
              </a:rPr>
              <a:t>England</a:t>
            </a:r>
            <a:endParaRPr lang="ru-RU" sz="6600" dirty="0"/>
          </a:p>
        </p:txBody>
      </p:sp>
      <p:pic>
        <p:nvPicPr>
          <p:cNvPr id="92162" name="Picture 2" descr="http://investuk.ru/imgengland/flag-engl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428736"/>
            <a:ext cx="3214709" cy="19288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1785926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Black" pitchFamily="34" charset="0"/>
              </a:rPr>
              <a:t>Flag of England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400050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Black" pitchFamily="34" charset="0"/>
              </a:rPr>
              <a:t>Emblem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92166" name="Picture 6" descr="http://images.vector-images.com/107/england_coa_n69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00438"/>
            <a:ext cx="1666875" cy="1990725"/>
          </a:xfrm>
          <a:prstGeom prst="rect">
            <a:avLst/>
          </a:prstGeom>
          <a:noFill/>
        </p:spPr>
      </p:pic>
      <p:sp>
        <p:nvSpPr>
          <p:cNvPr id="11" name="Стрелка вправо 10"/>
          <p:cNvSpPr/>
          <p:nvPr/>
        </p:nvSpPr>
        <p:spPr>
          <a:xfrm>
            <a:off x="3000364" y="4071942"/>
            <a:ext cx="157163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000364" y="2000240"/>
            <a:ext cx="157163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00628" y="5857892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400" dirty="0" smtClean="0">
                <a:latin typeface="Segoe Print" pitchFamily="2" charset="0"/>
              </a:rPr>
              <a:t>"God and my right"</a:t>
            </a:r>
            <a:endParaRPr lang="ru-RU" sz="2400" dirty="0">
              <a:latin typeface="Segoe Print" pitchFamily="2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071802" y="5786454"/>
            <a:ext cx="157163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28662" y="571501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Black" pitchFamily="34" charset="0"/>
              </a:rPr>
              <a:t>Slogan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957658" y="2757458"/>
            <a:ext cx="8229600" cy="1143000"/>
          </a:xfrm>
        </p:spPr>
        <p:txBody>
          <a:bodyPr vert="horz">
            <a:normAutofit/>
          </a:bodyPr>
          <a:lstStyle/>
          <a:p>
            <a:r>
              <a:rPr lang="en-US" dirty="0" smtClean="0"/>
              <a:t>London Sightseeing</a:t>
            </a:r>
            <a:endParaRPr lang="ru-RU" dirty="0"/>
          </a:p>
        </p:txBody>
      </p:sp>
      <p:pic>
        <p:nvPicPr>
          <p:cNvPr id="93186" name="Picture 2" descr="D:\vikusya\новый колл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28"/>
            <a:ext cx="6715172" cy="6715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DB3E2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295</TotalTime>
  <Words>53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England - Foggy Albion</vt:lpstr>
      <vt:lpstr>Слайд 2</vt:lpstr>
      <vt:lpstr>England</vt:lpstr>
      <vt:lpstr>Слайд 4</vt:lpstr>
      <vt:lpstr>England</vt:lpstr>
      <vt:lpstr>London Sightseeing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31</cp:revision>
  <dcterms:created xsi:type="dcterms:W3CDTF">2013-10-15T14:58:51Z</dcterms:created>
  <dcterms:modified xsi:type="dcterms:W3CDTF">2013-10-15T20:17:15Z</dcterms:modified>
</cp:coreProperties>
</file>