
<file path=[Content_Types].xml><?xml version="1.0" encoding="utf-8"?>
<Types xmlns="http://schemas.openxmlformats.org/package/2006/content-types"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43" autoAdjust="0"/>
  </p:normalViewPr>
  <p:slideViewPr>
    <p:cSldViewPr>
      <p:cViewPr>
        <p:scale>
          <a:sx n="110" d="100"/>
          <a:sy n="110" d="100"/>
        </p:scale>
        <p:origin x="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47EA96-6082-413B-AF51-4C432679D8E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3C7D1A-16FB-4496-A1EE-342A076B7A1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tm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4536504" cy="1440160"/>
          </a:xfrm>
        </p:spPr>
        <p:txBody>
          <a:bodyPr>
            <a:noAutofit/>
          </a:bodyPr>
          <a:lstStyle/>
          <a:p>
            <a:r>
              <a:rPr lang="uk-UA" sz="5500" dirty="0" smtClean="0">
                <a:solidFill>
                  <a:schemeClr val="accent5">
                    <a:lumMod val="50000"/>
                  </a:schemeClr>
                </a:solidFill>
              </a:rPr>
              <a:t>Кліматичні курорти </a:t>
            </a:r>
            <a:br>
              <a:rPr lang="uk-UA" sz="55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5500" dirty="0" smtClean="0">
                <a:solidFill>
                  <a:schemeClr val="accent5">
                    <a:lumMod val="50000"/>
                  </a:schemeClr>
                </a:solidFill>
              </a:rPr>
              <a:t>України</a:t>
            </a:r>
            <a:endParaRPr lang="uk-UA" sz="5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45024"/>
            <a:ext cx="2940716" cy="230158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997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40" y="1614466"/>
            <a:ext cx="2666440" cy="18584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0576"/>
            <a:ext cx="4608512" cy="34563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48072"/>
          </a:xfrm>
        </p:spPr>
        <p:txBody>
          <a:bodyPr>
            <a:normAutofit/>
          </a:bodyPr>
          <a:lstStyle/>
          <a:p>
            <a:r>
              <a:rPr lang="uk-UA" sz="3200" dirty="0"/>
              <a:t>Кліматичний </a:t>
            </a:r>
            <a:r>
              <a:rPr lang="uk-UA" sz="3200" dirty="0" smtClean="0"/>
              <a:t>курорт </a:t>
            </a:r>
            <a:r>
              <a:rPr lang="uk-UA" sz="3200" dirty="0"/>
              <a:t>Бердянськ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5184691" cy="190080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uk-UA" dirty="0" smtClean="0"/>
              <a:t>   Широко </a:t>
            </a:r>
            <a:r>
              <a:rPr lang="uk-UA" dirty="0"/>
              <a:t>відомий в Україні та за її межами кліматичний і грязьовий курорт державного значення. Розташований він у Запорізькій області, в східній частині Бердянської затоки.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923">
            <a:off x="5122583" y="3596718"/>
            <a:ext cx="3356369" cy="23804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202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79998"/>
            <a:ext cx="3096344" cy="4652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Кліматичний курорт Яремче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844824"/>
            <a:ext cx="5040560" cy="417646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Гірський</a:t>
            </a:r>
            <a:r>
              <a:rPr lang="ru-RU" dirty="0" smtClean="0"/>
              <a:t> </a:t>
            </a:r>
            <a:r>
              <a:rPr lang="ru-RU" dirty="0" err="1"/>
              <a:t>кліматичний</a:t>
            </a:r>
            <a:r>
              <a:rPr lang="ru-RU" dirty="0"/>
              <a:t> курорт, </a:t>
            </a:r>
            <a:r>
              <a:rPr lang="ru-RU" dirty="0" err="1"/>
              <a:t>найвідомійший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центр </a:t>
            </a:r>
            <a:r>
              <a:rPr lang="ru-RU" dirty="0" err="1"/>
              <a:t>Івано-Франківскької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550-585 м. над </a:t>
            </a:r>
            <a:r>
              <a:rPr lang="ru-RU" dirty="0" err="1"/>
              <a:t>рівнем</a:t>
            </a:r>
            <a:r>
              <a:rPr lang="ru-RU" dirty="0"/>
              <a:t> моря. </a:t>
            </a:r>
            <a:endParaRPr lang="ru-RU" dirty="0" smtClean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   Яремче </a:t>
            </a:r>
            <a:r>
              <a:rPr lang="uk-UA" dirty="0"/>
              <a:t>— </a:t>
            </a:r>
            <a:r>
              <a:rPr lang="uk-UA" dirty="0" err="1"/>
              <a:t>низькогірний</a:t>
            </a:r>
            <a:r>
              <a:rPr lang="uk-UA" dirty="0"/>
              <a:t> кліматичний курорт, оточений горами, які на півночі і півдні переходять у мальовничі пагорби, вкриті густим хвойним і листяним лісом. Тут розташовані санаторії для хворих на туберкульоз легенів, будинки відпочинку.</a:t>
            </a:r>
          </a:p>
        </p:txBody>
      </p:sp>
    </p:spTree>
    <p:extLst>
      <p:ext uri="{BB962C8B-B14F-4D97-AF65-F5344CB8AC3E}">
        <p14:creationId xmlns:p14="http://schemas.microsoft.com/office/powerpoint/2010/main" val="2016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5297290" cy="3972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5121973" cy="32012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8" y="4509120"/>
            <a:ext cx="2354627" cy="1765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87" y="1556792"/>
            <a:ext cx="2356986" cy="15713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3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7192"/>
            <a:ext cx="7736408" cy="13517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00" y="105273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Кліматичний курорт Алушта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704856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/>
              <a:t>  </a:t>
            </a:r>
            <a:r>
              <a:rPr lang="uk-UA" dirty="0" smtClean="0"/>
              <a:t>  Алушта </a:t>
            </a:r>
            <a:r>
              <a:rPr lang="uk-UA" dirty="0"/>
              <a:t>- кліматичний курорт на південному узбережжі Криму, який користується величезною популярністю. </a:t>
            </a:r>
            <a:r>
              <a:rPr lang="uk-UA" dirty="0" smtClean="0"/>
              <a:t> </a:t>
            </a:r>
            <a:r>
              <a:rPr lang="uk-UA" dirty="0"/>
              <a:t>Курорт Алушта володіє великим рекреаційним потенціалом. В Алушті є все для повноцінного оздоровлення та відпочинку - море, гори, велика кількість сонячних днів, </a:t>
            </a:r>
            <a:r>
              <a:rPr lang="uk-UA" dirty="0" err="1"/>
              <a:t>дрібногалькові</a:t>
            </a:r>
            <a:r>
              <a:rPr lang="uk-UA" dirty="0"/>
              <a:t> та піщані пляжі. Тут прекрасні кліматичні умови. В Алушті не буває різких температурних коливань, завдяки тому, що курорт захищений від холодних вітрів горами.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95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2" y="980728"/>
            <a:ext cx="8052318" cy="53648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72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7433649" cy="3508375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4683"/>
            <a:ext cx="3923928" cy="29429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463480" y="76470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Курорт Алушта корисний тим, хто страждає на захворювання верхніх дихальних шляхів, серцево-судинної системи, нервової системи, а також захворюваннями опорно-рухового апарату. </a:t>
            </a:r>
            <a:endParaRPr lang="uk-U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6552728" cy="186308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</a:t>
            </a:r>
            <a:br>
              <a:rPr lang="uk-UA" sz="7200" dirty="0" smtClean="0"/>
            </a:br>
            <a:r>
              <a:rPr lang="uk-UA" sz="7200" dirty="0" smtClean="0"/>
              <a:t>за увагу!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551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18931"/>
            <a:ext cx="5400675" cy="36480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1"/>
            <a:ext cx="7704856" cy="25922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uk-UA" b="1" dirty="0" smtClean="0"/>
          </a:p>
          <a:p>
            <a:pPr marL="6858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r>
              <a:rPr lang="uk-UA" b="1" dirty="0" err="1" smtClean="0"/>
              <a:t>Курорт</a:t>
            </a:r>
            <a:r>
              <a:rPr lang="uk-UA" dirty="0" err="1" smtClean="0"/>
              <a:t>—</a:t>
            </a:r>
            <a:r>
              <a:rPr lang="uk-UA" dirty="0" smtClean="0"/>
              <a:t> </a:t>
            </a:r>
            <a:r>
              <a:rPr lang="uk-UA" dirty="0"/>
              <a:t>місце з природними лікувальними засобами (мінеральними джерелами, сприятливим кліматом, лікувальними грязями тощо), де є спеціальні установи та споруди для лікування й відпочинку хворих.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1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6408712" cy="28780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572" y="650071"/>
            <a:ext cx="7416824" cy="28083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 Курорти були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відомі вже Давньому Римі.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Новий час перші курорти виникли в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XVIII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столітті в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Англії.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XIX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столітті це нововведення перейняла і континентальна Європа. Курорти на Балтійському морі, Баден-Баден або богемські курорти як Карлові Вари незабаром стали центром зустрічей багатіїв.</a:t>
            </a:r>
          </a:p>
        </p:txBody>
      </p:sp>
    </p:spTree>
    <p:extLst>
      <p:ext uri="{BB962C8B-B14F-4D97-AF65-F5344CB8AC3E}">
        <p14:creationId xmlns:p14="http://schemas.microsoft.com/office/powerpoint/2010/main" val="7620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3995222" cy="26516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dirty="0" err="1"/>
              <a:t>Курорти</a:t>
            </a:r>
            <a:r>
              <a:rPr lang="ru-RU" sz="3200" dirty="0"/>
              <a:t> </a:t>
            </a:r>
            <a:r>
              <a:rPr lang="ru-RU" sz="3200" dirty="0" err="1"/>
              <a:t>діляться</a:t>
            </a:r>
            <a:r>
              <a:rPr lang="ru-RU" sz="3200" dirty="0"/>
              <a:t> за </a:t>
            </a:r>
            <a:r>
              <a:rPr lang="ru-RU" sz="3200" dirty="0" err="1"/>
              <a:t>наявностю</a:t>
            </a:r>
            <a:r>
              <a:rPr lang="ru-RU" sz="3200" dirty="0"/>
              <a:t> на них </a:t>
            </a:r>
            <a:r>
              <a:rPr lang="ru-RU" sz="3200" dirty="0" err="1"/>
              <a:t>ресурсів</a:t>
            </a:r>
            <a:r>
              <a:rPr lang="ru-RU" sz="3200" dirty="0"/>
              <a:t> </a:t>
            </a:r>
            <a:r>
              <a:rPr lang="ru-RU" sz="3200" dirty="0" err="1"/>
              <a:t>природних</a:t>
            </a:r>
            <a:r>
              <a:rPr lang="ru-RU" sz="3200" dirty="0"/>
              <a:t> </a:t>
            </a:r>
            <a:r>
              <a:rPr lang="ru-RU" sz="3200" dirty="0" err="1"/>
              <a:t>лікувальних</a:t>
            </a:r>
            <a:r>
              <a:rPr lang="ru-RU" sz="3200" dirty="0"/>
              <a:t> </a:t>
            </a:r>
            <a:r>
              <a:rPr lang="ru-RU" sz="3200" dirty="0" err="1"/>
              <a:t>чинників</a:t>
            </a:r>
            <a:r>
              <a:rPr lang="ru-RU" sz="3200" dirty="0"/>
              <a:t>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24944"/>
            <a:ext cx="6561293" cy="2572873"/>
          </a:xfrm>
        </p:spPr>
        <p:txBody>
          <a:bodyPr/>
          <a:lstStyle/>
          <a:p>
            <a:r>
              <a:rPr lang="uk-UA" dirty="0" smtClean="0"/>
              <a:t>кліматичні;</a:t>
            </a:r>
          </a:p>
          <a:p>
            <a:r>
              <a:rPr lang="uk-UA" dirty="0"/>
              <a:t>бальнеологічні </a:t>
            </a:r>
            <a:r>
              <a:rPr lang="uk-UA" dirty="0" smtClean="0"/>
              <a:t>;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—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кумисом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59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073">
            <a:off x="4108822" y="3404321"/>
            <a:ext cx="4095812" cy="25483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Розглянемо детальніше кліматичні курорти України.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6840760" cy="37696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Кліматичний </a:t>
            </a:r>
            <a:r>
              <a:rPr lang="uk-UA" sz="2000" dirty="0"/>
              <a:t>курорт – тип курорту, де у якості основного лікувально-профілактичного чинника використовується клімат. На кліматичних курортах використовується також </a:t>
            </a:r>
            <a:endParaRPr lang="uk-UA" sz="2000" dirty="0" smtClean="0"/>
          </a:p>
          <a:p>
            <a:pPr marL="68580" indent="0">
              <a:buNone/>
            </a:pPr>
            <a:r>
              <a:rPr lang="uk-UA" sz="2000" dirty="0" err="1" smtClean="0"/>
              <a:t>ландшафтотерапія</a:t>
            </a:r>
            <a:r>
              <a:rPr lang="uk-UA" sz="2000" dirty="0" smtClean="0"/>
              <a:t> </a:t>
            </a:r>
            <a:r>
              <a:rPr lang="uk-UA" sz="2000" dirty="0"/>
              <a:t>і </a:t>
            </a:r>
            <a:endParaRPr lang="uk-UA" sz="2000" dirty="0" smtClean="0"/>
          </a:p>
          <a:p>
            <a:pPr marL="68580" indent="0">
              <a:buNone/>
            </a:pPr>
            <a:r>
              <a:rPr lang="uk-UA" sz="2000" dirty="0" smtClean="0"/>
              <a:t>спелеотерапія</a:t>
            </a:r>
            <a:r>
              <a:rPr lang="uk-UA" sz="2000" dirty="0"/>
              <a:t>. </a:t>
            </a:r>
          </a:p>
          <a:p>
            <a:pPr marL="68580" indent="0">
              <a:buNone/>
            </a:pPr>
            <a:r>
              <a:rPr lang="uk-UA" sz="2000" dirty="0" smtClean="0"/>
              <a:t>Слід </a:t>
            </a:r>
            <a:r>
              <a:rPr lang="uk-UA" sz="2000" dirty="0"/>
              <a:t>зазначити, що </a:t>
            </a:r>
            <a:r>
              <a:rPr lang="uk-UA" sz="2000" dirty="0" smtClean="0"/>
              <a:t>в</a:t>
            </a:r>
          </a:p>
          <a:p>
            <a:pPr marL="68580" indent="0">
              <a:buNone/>
            </a:pPr>
            <a:r>
              <a:rPr lang="uk-UA" sz="2000" dirty="0" smtClean="0"/>
              <a:t>особливу </a:t>
            </a:r>
            <a:r>
              <a:rPr lang="uk-UA" sz="2000" dirty="0"/>
              <a:t>групу </a:t>
            </a:r>
            <a:endParaRPr lang="uk-UA" sz="2000" dirty="0" smtClean="0"/>
          </a:p>
          <a:p>
            <a:pPr marL="68580" indent="0">
              <a:buNone/>
            </a:pPr>
            <a:r>
              <a:rPr lang="uk-UA" sz="2000" dirty="0" smtClean="0"/>
              <a:t>виділяються приморські</a:t>
            </a:r>
          </a:p>
          <a:p>
            <a:pPr marL="68580" indent="0">
              <a:buNone/>
            </a:pPr>
            <a:r>
              <a:rPr lang="uk-UA" sz="2000" dirty="0" smtClean="0"/>
              <a:t>кліматичні </a:t>
            </a:r>
            <a:r>
              <a:rPr lang="uk-UA" sz="2000" dirty="0"/>
              <a:t>курорти. </a:t>
            </a:r>
          </a:p>
        </p:txBody>
      </p:sp>
    </p:spTree>
    <p:extLst>
      <p:ext uri="{BB962C8B-B14F-4D97-AF65-F5344CB8AC3E}">
        <p14:creationId xmlns:p14="http://schemas.microsoft.com/office/powerpoint/2010/main" val="4445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7"/>
            <a:ext cx="3550674" cy="2588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7"/>
            <a:ext cx="3384376" cy="25888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02" y="692696"/>
            <a:ext cx="7024744" cy="720080"/>
          </a:xfrm>
        </p:spPr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3200" dirty="0" smtClean="0"/>
              <a:t>   Основні </a:t>
            </a:r>
            <a:r>
              <a:rPr lang="uk-UA" sz="3200" dirty="0"/>
              <a:t>види </a:t>
            </a:r>
            <a:r>
              <a:rPr lang="uk-UA" sz="3200" dirty="0" smtClean="0"/>
              <a:t>лікування -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776864" cy="3219649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повітряні </a:t>
            </a:r>
            <a:r>
              <a:rPr lang="uk-UA" dirty="0"/>
              <a:t>і сонячні ванни, а також купання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/>
              <a:t>Крім основних видів курортного лікування, для посилення дії лікувальних факторів у лікувальний комплекс включають фізіотерапевтичні процедури, лікувальне харчування, лікувальну фізичну культуру.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7"/>
            <a:ext cx="1705554" cy="25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2" y="2140122"/>
            <a:ext cx="8208912" cy="43924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/>
              <a:t>До </a:t>
            </a:r>
            <a:r>
              <a:rPr lang="ru-RU" sz="2500" dirty="0" err="1"/>
              <a:t>курортів</a:t>
            </a:r>
            <a:r>
              <a:rPr lang="ru-RU" sz="2500" dirty="0"/>
              <a:t> з </a:t>
            </a:r>
            <a:r>
              <a:rPr lang="ru-RU" sz="2500" dirty="0" err="1"/>
              <a:t>кількома</a:t>
            </a:r>
            <a:r>
              <a:rPr lang="ru-RU" sz="2500" dirty="0"/>
              <a:t> </a:t>
            </a:r>
            <a:r>
              <a:rPr lang="ru-RU" sz="2500" dirty="0" err="1"/>
              <a:t>лікувальними</a:t>
            </a:r>
            <a:r>
              <a:rPr lang="ru-RU" sz="2500" dirty="0"/>
              <a:t> факторами </a:t>
            </a:r>
            <a:r>
              <a:rPr lang="ru-RU" sz="2500" dirty="0" smtClean="0"/>
              <a:t>(а  </a:t>
            </a:r>
            <a:r>
              <a:rPr lang="ru-RU" sz="2500" dirty="0" err="1" smtClean="0"/>
              <a:t>зокрема</a:t>
            </a:r>
            <a:r>
              <a:rPr lang="ru-RU" sz="2500" dirty="0" smtClean="0"/>
              <a:t> з </a:t>
            </a:r>
            <a:r>
              <a:rPr lang="ru-RU" sz="2500" dirty="0" err="1" smtClean="0"/>
              <a:t>курортними</a:t>
            </a:r>
            <a:r>
              <a:rPr lang="ru-RU" sz="2500" dirty="0" smtClean="0"/>
              <a:t>)в </a:t>
            </a:r>
            <a:r>
              <a:rPr lang="ru-RU" sz="2500" dirty="0" err="1"/>
              <a:t>Україні</a:t>
            </a:r>
            <a:r>
              <a:rPr lang="ru-RU" sz="2500" dirty="0"/>
              <a:t> належать:</a:t>
            </a:r>
            <a:endParaRPr lang="uk-UA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5184692" cy="3508977"/>
          </a:xfrm>
        </p:spPr>
        <p:txBody>
          <a:bodyPr>
            <a:normAutofit/>
          </a:bodyPr>
          <a:lstStyle/>
          <a:p>
            <a:r>
              <a:rPr lang="ru-RU" sz="2100" dirty="0" err="1">
                <a:solidFill>
                  <a:schemeClr val="tx1"/>
                </a:solidFill>
              </a:rPr>
              <a:t>бальнеокліматичні</a:t>
            </a:r>
            <a:r>
              <a:rPr lang="ru-RU" sz="2100" dirty="0">
                <a:solidFill>
                  <a:schemeClr val="tx1"/>
                </a:solidFill>
              </a:rPr>
              <a:t>: Верховина, </a:t>
            </a:r>
            <a:r>
              <a:rPr lang="ru-RU" sz="2100" dirty="0" err="1">
                <a:solidFill>
                  <a:schemeClr val="tx1"/>
                </a:solidFill>
              </a:rPr>
              <a:t>Звенигородська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курортна</a:t>
            </a:r>
            <a:r>
              <a:rPr lang="ru-RU" sz="2100" dirty="0">
                <a:solidFill>
                  <a:schemeClr val="tx1"/>
                </a:solidFill>
              </a:rPr>
              <a:t> зона, </a:t>
            </a:r>
            <a:r>
              <a:rPr lang="ru-RU" sz="2100" dirty="0" err="1">
                <a:solidFill>
                  <a:schemeClr val="tx1"/>
                </a:solidFill>
              </a:rPr>
              <a:t>Конча-Заспа</a:t>
            </a:r>
            <a:r>
              <a:rPr lang="ru-RU" sz="21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100" dirty="0" err="1">
                <a:solidFill>
                  <a:schemeClr val="tx1"/>
                </a:solidFill>
              </a:rPr>
              <a:t>кліматогрязеві</a:t>
            </a:r>
            <a:r>
              <a:rPr lang="uk-UA" sz="2100" dirty="0">
                <a:solidFill>
                  <a:schemeClr val="tx1"/>
                </a:solidFill>
              </a:rPr>
              <a:t>: Аркадія, Бердянськ, Маріуполь, Кирилівка, </a:t>
            </a:r>
            <a:r>
              <a:rPr lang="uk-UA" sz="2100" dirty="0" err="1">
                <a:solidFill>
                  <a:schemeClr val="tx1"/>
                </a:solidFill>
              </a:rPr>
              <a:t>Куяльницький</a:t>
            </a:r>
            <a:r>
              <a:rPr lang="uk-UA" sz="21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100" dirty="0">
                <a:solidFill>
                  <a:schemeClr val="tx1"/>
                </a:solidFill>
              </a:rPr>
              <a:t>- </a:t>
            </a:r>
            <a:r>
              <a:rPr lang="uk-UA" sz="2100" dirty="0" err="1">
                <a:solidFill>
                  <a:schemeClr val="tx1"/>
                </a:solidFill>
              </a:rPr>
              <a:t>кліматобальнеогрязеві</a:t>
            </a:r>
            <a:r>
              <a:rPr lang="uk-UA" sz="2100" dirty="0">
                <a:solidFill>
                  <a:schemeClr val="tx1"/>
                </a:solidFill>
              </a:rPr>
              <a:t>: Євпаторія, Кирилівка, Феодосія.</a:t>
            </a:r>
          </a:p>
        </p:txBody>
      </p:sp>
    </p:spTree>
    <p:extLst>
      <p:ext uri="{BB962C8B-B14F-4D97-AF65-F5344CB8AC3E}">
        <p14:creationId xmlns:p14="http://schemas.microsoft.com/office/powerpoint/2010/main" val="31896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9107"/>
            <a:ext cx="7345040" cy="4648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96596"/>
            <a:ext cx="7024744" cy="710952"/>
          </a:xfrm>
        </p:spPr>
        <p:txBody>
          <a:bodyPr>
            <a:normAutofit/>
          </a:bodyPr>
          <a:lstStyle/>
          <a:p>
            <a:r>
              <a:rPr lang="uk-UA" sz="3200" dirty="0"/>
              <a:t>Природні курортні фактори </a:t>
            </a:r>
            <a:r>
              <a:rPr lang="uk-UA" sz="3200" dirty="0" smtClean="0"/>
              <a:t>-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клімат;</a:t>
            </a:r>
          </a:p>
          <a:p>
            <a:r>
              <a:rPr lang="uk-UA" dirty="0" smtClean="0"/>
              <a:t>мінеральні води;</a:t>
            </a:r>
          </a:p>
          <a:p>
            <a:r>
              <a:rPr lang="uk-UA" dirty="0" smtClean="0"/>
              <a:t>лікувальні </a:t>
            </a:r>
            <a:r>
              <a:rPr lang="uk-UA" dirty="0"/>
              <a:t>грязі </a:t>
            </a:r>
          </a:p>
          <a:p>
            <a:pPr marL="6858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10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59"/>
            <a:ext cx="4805772" cy="31898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710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Кліматичний </a:t>
            </a:r>
            <a:r>
              <a:rPr lang="uk-UA" dirty="0"/>
              <a:t>курорт Ворохта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776864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річці</a:t>
            </a:r>
            <a:r>
              <a:rPr lang="ru-RU" dirty="0"/>
              <a:t> Прут в </a:t>
            </a:r>
            <a:r>
              <a:rPr lang="ru-RU" dirty="0" err="1"/>
              <a:t>мальовничому</a:t>
            </a:r>
            <a:r>
              <a:rPr lang="ru-RU" dirty="0"/>
              <a:t> </a:t>
            </a:r>
            <a:r>
              <a:rPr lang="ru-RU" dirty="0" err="1"/>
              <a:t>куточку</a:t>
            </a:r>
            <a:r>
              <a:rPr lang="ru-RU" dirty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/>
              <a:t>Карпат на </a:t>
            </a:r>
            <a:r>
              <a:rPr lang="ru-RU" dirty="0" err="1"/>
              <a:t>висоті</a:t>
            </a:r>
            <a:r>
              <a:rPr lang="ru-RU" dirty="0"/>
              <a:t> 800-850 </a:t>
            </a:r>
            <a:r>
              <a:rPr lang="ru-RU" dirty="0" err="1"/>
              <a:t>метрів</a:t>
            </a:r>
            <a:r>
              <a:rPr lang="ru-RU" dirty="0"/>
              <a:t> над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smtClean="0"/>
              <a:t>моря.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46" y="2708920"/>
            <a:ext cx="3431704" cy="25737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50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341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Кліматичні курорти  України</vt:lpstr>
      <vt:lpstr>Презентация PowerPoint</vt:lpstr>
      <vt:lpstr>Презентация PowerPoint</vt:lpstr>
      <vt:lpstr>Курорти діляться за наявностю на них ресурсів природних лікувальних чинників:</vt:lpstr>
      <vt:lpstr>Розглянемо детальніше кліматичні курорти України. </vt:lpstr>
      <vt:lpstr>    Основні види лікування -</vt:lpstr>
      <vt:lpstr>До курортів з кількома лікувальними факторами (а  зокрема з курортними)в Україні належать:</vt:lpstr>
      <vt:lpstr>Природні курортні фактори -</vt:lpstr>
      <vt:lpstr>  Кліматичний курорт Ворохта</vt:lpstr>
      <vt:lpstr>Кліматичний курорт Бердянськ </vt:lpstr>
      <vt:lpstr>Кліматичний курорт Яремче</vt:lpstr>
      <vt:lpstr>Презентация PowerPoint</vt:lpstr>
      <vt:lpstr>Кліматичний курорт Алушта</vt:lpstr>
      <vt:lpstr>Презентация PowerPoint</vt:lpstr>
      <vt:lpstr>Презентация PowerPoint</vt:lpstr>
      <vt:lpstr>Дякую 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13</cp:revision>
  <dcterms:created xsi:type="dcterms:W3CDTF">2014-12-14T16:43:27Z</dcterms:created>
  <dcterms:modified xsi:type="dcterms:W3CDTF">2015-01-27T17:53:33Z</dcterms:modified>
</cp:coreProperties>
</file>