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Юра Гнат Петрович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789558" cy="110124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Актор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театру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кіно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Український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театральний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режисер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2143116"/>
            <a:ext cx="3429024" cy="2286000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Народний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артист УРСР, 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Народний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артист СРСР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Юра_Гнат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4802" b="14802"/>
          <a:stretch>
            <a:fillRect/>
          </a:stretch>
        </p:blipFill>
        <p:spPr>
          <a:xfrm>
            <a:off x="642910" y="1214422"/>
            <a:ext cx="4206240" cy="420624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7696200" cy="609857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Народився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 8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січня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 1888 року в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селі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Федвар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(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тепер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село 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Підлісне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 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Олександрівського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району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Кіровоградської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області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).</a:t>
            </a:r>
          </a:p>
          <a:p>
            <a:pPr>
              <a:buFont typeface="Wingdings" pitchFamily="2" charset="2"/>
              <a:buChar char="v"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З 1907 на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професійній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сцені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в 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трупі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 С. Максимовича. У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трупі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Максимовича Юра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зустрів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свого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творчого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побратима та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товариша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у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житті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 Семена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Семдора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.</a:t>
            </a:r>
            <a:r>
              <a:rPr lang="ru-RU" sz="32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[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Далі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Юра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грав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у 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театрі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товариства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«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Руської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Бесіди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» 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у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Львові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(1913 — 1914), у Молодому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Театрі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(1917)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і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в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Театрі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ім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. Т.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Шевченка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в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Києві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(1919). Від1920 в 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Театрі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ім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.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Івана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Франка,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створеному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під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опікою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 УГА у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Вінниці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,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перенесеному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 1923 до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Харкова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, а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з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 1926 до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Києва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7239000" cy="48463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У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цьому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театрі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Гнат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Юра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працював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до 1961 року як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мистецький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керівник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і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режисер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,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підготувавши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близько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100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вистав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. За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першого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періоду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Гнат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Юра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переважно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імітував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репертуар Молодого Театру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й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спирався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на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драми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 В.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Винниченка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 та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модерні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західно-європейські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п'єси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.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Від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1929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перейшов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на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радянсько-український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(І. Микитенко, О.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Корнійчук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) та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російський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репертуар. З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світового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класичної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спадщини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ставив «Дон Карлоса» Й.-Ф.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Шіллера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 (1936).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Display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Як </a:t>
            </a:r>
            <a:r>
              <a:rPr lang="ru-RU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актор</a:t>
            </a: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залишився</a:t>
            </a: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найкращим</a:t>
            </a: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у </a:t>
            </a:r>
            <a:r>
              <a:rPr lang="ru-RU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побутових</a:t>
            </a: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ролях:</a:t>
            </a:r>
          </a:p>
          <a:p>
            <a:pPr>
              <a:buFont typeface="Wingdings" pitchFamily="2" charset="2"/>
              <a:buChar char="v"/>
            </a:pP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Терешко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Крамарюк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(«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Суєта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», «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Житейське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море» 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Івана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Карпенка-Карого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),</a:t>
            </a:r>
          </a:p>
          <a:p>
            <a:pPr>
              <a:buFont typeface="Wingdings" pitchFamily="2" charset="2"/>
              <a:buChar char="v"/>
            </a:pP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Копистка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(«97» 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Миколи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Куліша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).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побутовому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плані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також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виступав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у ролях:</a:t>
            </a:r>
          </a:p>
          <a:p>
            <a:pPr>
              <a:buFont typeface="Wingdings" pitchFamily="2" charset="2"/>
              <a:buChar char="v"/>
            </a:pP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Фіґаро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(«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Весілля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Фіґаро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» 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П'єра-Огюстена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Бомарше),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Швейка («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Пригоди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бравого вояка Швейка» за Ярославом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Гашеко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).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Display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Знімався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фільмах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Display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«Прометей» (1936),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«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Кармелюк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» (1938),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«Тарас Шевченко» (1951)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«Мартин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Боруля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» (1953).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«Сто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тисяч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» (1958).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7696200" cy="64557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Викладав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з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перервами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в </a:t>
            </a:r>
            <a:r>
              <a:rPr lang="ru-RU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Київському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Театральному </a:t>
            </a:r>
            <a:r>
              <a:rPr lang="ru-RU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Інституті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(1938 — 1961).</a:t>
            </a:r>
          </a:p>
          <a:p>
            <a:pPr>
              <a:buFont typeface="Wingdings" pitchFamily="2" charset="2"/>
              <a:buChar char="v"/>
            </a:pPr>
            <a:r>
              <a:rPr lang="ru-RU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Надгробок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Гната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Юри</a:t>
            </a:r>
            <a:endParaRPr lang="ru-RU" sz="4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Display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Помер 18 </a:t>
            </a:r>
            <a:r>
              <a:rPr lang="ru-RU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січня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 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1966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 року. </a:t>
            </a:r>
            <a:r>
              <a:rPr lang="ru-RU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Похований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в </a:t>
            </a:r>
            <a:r>
              <a:rPr lang="ru-RU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Києві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, на Байковому </a:t>
            </a:r>
            <a:r>
              <a:rPr lang="ru-RU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кладовищі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. </a:t>
            </a:r>
            <a:r>
              <a:rPr lang="ru-RU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Поруч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з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ним </a:t>
            </a:r>
            <a:r>
              <a:rPr lang="ru-RU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похована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</a:t>
            </a:r>
            <a:r>
              <a:rPr lang="ru-RU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його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 дружина —</a:t>
            </a:r>
            <a:r>
              <a:rPr lang="ru-RU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Рубчаківна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Ольга </a:t>
            </a:r>
            <a:r>
              <a:rPr lang="ru-RU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Іванівна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.</a:t>
            </a:r>
          </a:p>
          <a:p>
            <a:endParaRPr lang="ru-RU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Display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42048" cy="1143000"/>
          </a:xfrm>
        </p:spPr>
        <p:txBody>
          <a:bodyPr/>
          <a:lstStyle/>
          <a:p>
            <a:pPr algn="ctr"/>
            <a:r>
              <a:rPr lang="ru-RU" sz="5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Дякую</a:t>
            </a:r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 за </a:t>
            </a:r>
            <a:r>
              <a:rPr lang="ru-RU" sz="5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Display" pitchFamily="18" charset="0"/>
              </a:rPr>
              <a:t>увагу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5" name="Содержимое 4" descr="Юра-Швейк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15626" y="1600200"/>
            <a:ext cx="3204222" cy="4525963"/>
          </a:xfrm>
        </p:spPr>
      </p:pic>
      <p:pic>
        <p:nvPicPr>
          <p:cNvPr id="6" name="Содержимое 5" descr="450px-ЮріОлекс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73739" y="1643050"/>
            <a:ext cx="3321867" cy="442915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55</Words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Юра Гнат Петрович </vt:lpstr>
      <vt:lpstr>Народний артист УРСР, Народний артист СРСР</vt:lpstr>
      <vt:lpstr>Слайд 3</vt:lpstr>
      <vt:lpstr>Слайд 4</vt:lpstr>
      <vt:lpstr>Слайд 5</vt:lpstr>
      <vt:lpstr>Слайд 6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Юра Гнат Петрович </dc:title>
  <cp:lastModifiedBy>Admin</cp:lastModifiedBy>
  <cp:revision>1</cp:revision>
  <dcterms:modified xsi:type="dcterms:W3CDTF">2014-11-06T22:15:24Z</dcterms:modified>
</cp:coreProperties>
</file>