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43DC-2777-446B-95E3-7D8DA73256F1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733-8DD0-4057-8ABB-91FC68744B69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43DC-2777-446B-95E3-7D8DA73256F1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733-8DD0-4057-8ABB-91FC68744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43DC-2777-446B-95E3-7D8DA73256F1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733-8DD0-4057-8ABB-91FC68744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43DC-2777-446B-95E3-7D8DA73256F1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733-8DD0-4057-8ABB-91FC68744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43DC-2777-446B-95E3-7D8DA73256F1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733-8DD0-4057-8ABB-91FC68744B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43DC-2777-446B-95E3-7D8DA73256F1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733-8DD0-4057-8ABB-91FC68744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43DC-2777-446B-95E3-7D8DA73256F1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733-8DD0-4057-8ABB-91FC68744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43DC-2777-446B-95E3-7D8DA73256F1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733-8DD0-4057-8ABB-91FC68744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43DC-2777-446B-95E3-7D8DA73256F1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733-8DD0-4057-8ABB-91FC68744B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43DC-2777-446B-95E3-7D8DA73256F1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733-8DD0-4057-8ABB-91FC68744B69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43DC-2777-446B-95E3-7D8DA73256F1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733-8DD0-4057-8ABB-91FC68744B69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54343DC-2777-446B-95E3-7D8DA73256F1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39C733-8DD0-4057-8ABB-91FC68744B6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Interesting Earthquake Facts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Olga Gavrulyuik, 10-B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3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525963"/>
          </a:xfrm>
        </p:spPr>
        <p:txBody>
          <a:bodyPr>
            <a:normAutofit/>
          </a:bodyPr>
          <a:lstStyle/>
          <a:p>
            <a:r>
              <a:rPr lang="en-US" dirty="0"/>
              <a:t>An earthquake happens somewhere in the world once every thirty seconds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You may not notice a magnitude 2 quake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You would feel the ground shake in a magnitude 3 quake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 magnitude 7 or higher can destroy a city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largest recorded earthquake was a 9.5 quake in Chile in 1960.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3056"/>
            <a:ext cx="4476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2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/>
              <a:t>Pacific Ring of Fire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en-US" dirty="0"/>
              <a:t>Most earthquakes happen along the edges of Earth's big plates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4 out of 5 of the world's earthquakes take place along the rim of the Pacific Ocean, a zone called the Pacific Ring of Fire.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204454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2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earthquakes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r>
              <a:rPr lang="en-US" dirty="0"/>
              <a:t>Sometimes there are many small earthquakes before the big one. These small ones are called foreshocks. After the big earthquake, the </a:t>
            </a:r>
            <a:r>
              <a:rPr lang="en-US" dirty="0" err="1"/>
              <a:t>mainshock</a:t>
            </a:r>
            <a:r>
              <a:rPr lang="en-US" dirty="0"/>
              <a:t>, again there may be many small quakes. These are called aftershocks. Aftershocks can follow an earthquake on and off for days or weeks.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5140924" cy="33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7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Duration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earthquake can last for just a few short seconds or go on for several long minutes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Most Earthquakes last a minute or less.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518457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8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Tsunami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earthquakes happen on the ocean floor. Big ocean waves can form after a quake resulting in a tsunami.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45503"/>
            <a:ext cx="6065964" cy="396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Victims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shaking of the ground is not what kills most victims of earthquakes. The main killers in earthquakes are falling buildings, fires, landslides, avalanches and tsunamis.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35" y="2852936"/>
            <a:ext cx="5399011" cy="372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2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deadliest </a:t>
            </a:r>
            <a:r>
              <a:rPr lang="fr-FR" dirty="0" smtClean="0"/>
              <a:t>quake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deadliest known quake in history shook China in 1556, taking about 830,000 lives.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4876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4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Volcanic eruption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earthquake can trigger a volcano to erupt.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5815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earthquakes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year, there are about a million earthquakes around the world. But only about 100 of these cause serious damage.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5745760" cy="373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7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115</TotalTime>
  <Words>302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Паркет</vt:lpstr>
      <vt:lpstr>Interesting Earthquake Facts</vt:lpstr>
      <vt:lpstr>Pacific Ring of Fire</vt:lpstr>
      <vt:lpstr>Small earthquakes</vt:lpstr>
      <vt:lpstr>The Duration</vt:lpstr>
      <vt:lpstr>Tsunami</vt:lpstr>
      <vt:lpstr>Victims</vt:lpstr>
      <vt:lpstr>The deadliest quake </vt:lpstr>
      <vt:lpstr>Volcanic eruption </vt:lpstr>
      <vt:lpstr>Several earthquakes</vt:lpstr>
      <vt:lpstr>Thank you for your attention!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Earthquake Facts</dc:title>
  <dc:creator>WORK</dc:creator>
  <cp:lastModifiedBy>WORK</cp:lastModifiedBy>
  <cp:revision>7</cp:revision>
  <dcterms:created xsi:type="dcterms:W3CDTF">2014-02-13T20:26:22Z</dcterms:created>
  <dcterms:modified xsi:type="dcterms:W3CDTF">2014-02-13T22:21:55Z</dcterms:modified>
</cp:coreProperties>
</file>