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80D64D-26E6-46EB-90F6-CDBD5B9C6468}" type="doc">
      <dgm:prSet loTypeId="urn:microsoft.com/office/officeart/2005/8/layout/vList6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C1797A3-1B3F-4882-9AAD-9B5080BC2DDC}">
      <dgm:prSet phldrT="[Текст]"/>
      <dgm:spPr>
        <a:xfrm>
          <a:off x="134692" y="0"/>
          <a:ext cx="3680579" cy="1632605"/>
        </a:xfrm>
        <a:prstGeom prst="roundRect">
          <a:avLst/>
        </a:prstGeom>
        <a:solidFill>
          <a:srgbClr val="F5C040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gm:spPr>
      <dgm:t>
        <a:bodyPr/>
        <a:lstStyle/>
        <a:p>
          <a:r>
            <a:rPr lang="uk-UA" b="1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+mn-ea"/>
              <a:cs typeface="+mn-cs"/>
            </a:rPr>
            <a:t>За сферою існування:</a:t>
          </a:r>
          <a:endParaRPr lang="ru-RU" b="1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  <a:ea typeface="+mn-ea"/>
            <a:cs typeface="+mn-cs"/>
          </a:endParaRPr>
        </a:p>
      </dgm:t>
    </dgm:pt>
    <dgm:pt modelId="{AD13122D-7DE8-4C9E-911B-FF7A6195A5DF}" type="parTrans" cxnId="{DA076403-713B-42CC-81EF-F70DA7CCDFDC}">
      <dgm:prSet/>
      <dgm:spPr/>
      <dgm:t>
        <a:bodyPr/>
        <a:lstStyle/>
        <a:p>
          <a:endParaRPr lang="ru-RU"/>
        </a:p>
      </dgm:t>
    </dgm:pt>
    <dgm:pt modelId="{89A67715-1601-4E53-8239-62C8ADDD0A94}" type="sibTrans" cxnId="{DA076403-713B-42CC-81EF-F70DA7CCDFDC}">
      <dgm:prSet/>
      <dgm:spPr/>
      <dgm:t>
        <a:bodyPr/>
        <a:lstStyle/>
        <a:p>
          <a:endParaRPr lang="ru-RU"/>
        </a:p>
      </dgm:t>
    </dgm:pt>
    <dgm:pt modelId="{899CE338-D4FA-47DB-866A-06C095329990}">
      <dgm:prSet phldrT="[Текст]" custT="1"/>
      <dgm:spPr>
        <a:xfrm>
          <a:off x="3683951" y="0"/>
          <a:ext cx="5424209" cy="1632605"/>
        </a:xfrm>
        <a:prstGeom prst="rightArrow">
          <a:avLst>
            <a:gd name="adj1" fmla="val 75000"/>
            <a:gd name="adj2" fmla="val 50000"/>
          </a:avLst>
        </a:prstGeom>
        <a:solidFill>
          <a:srgbClr val="F5C040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5C040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uk-UA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політичні;</a:t>
          </a:r>
          <a:endParaRPr lang="ru-RU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gm:t>
    </dgm:pt>
    <dgm:pt modelId="{40177E21-24D1-40F4-A81A-2E73CE88D3D3}" type="parTrans" cxnId="{6F3F5DC4-BF6E-4AD6-AC04-992FC1450FFA}">
      <dgm:prSet/>
      <dgm:spPr/>
      <dgm:t>
        <a:bodyPr/>
        <a:lstStyle/>
        <a:p>
          <a:endParaRPr lang="ru-RU"/>
        </a:p>
      </dgm:t>
    </dgm:pt>
    <dgm:pt modelId="{2FF6E25F-A83F-4488-AD8C-38FF23656454}" type="sibTrans" cxnId="{6F3F5DC4-BF6E-4AD6-AC04-992FC1450FFA}">
      <dgm:prSet/>
      <dgm:spPr/>
      <dgm:t>
        <a:bodyPr/>
        <a:lstStyle/>
        <a:p>
          <a:endParaRPr lang="ru-RU"/>
        </a:p>
      </dgm:t>
    </dgm:pt>
    <dgm:pt modelId="{F1C5109F-A4B1-44AD-857A-AC07FF0A8594}">
      <dgm:prSet phldrT="[Текст]" custT="1"/>
      <dgm:spPr>
        <a:xfrm>
          <a:off x="3683951" y="0"/>
          <a:ext cx="5424209" cy="1632605"/>
        </a:xfrm>
        <a:prstGeom prst="rightArrow">
          <a:avLst>
            <a:gd name="adj1" fmla="val 75000"/>
            <a:gd name="adj2" fmla="val 50000"/>
          </a:avLst>
        </a:prstGeom>
        <a:solidFill>
          <a:srgbClr val="F5C040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5C040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uk-UA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ідеологічні;</a:t>
          </a:r>
          <a:endParaRPr lang="ru-RU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gm:t>
    </dgm:pt>
    <dgm:pt modelId="{12DEF28F-D897-4B11-B3A4-ED82FC215629}" type="parTrans" cxnId="{A3A3B0D0-C597-4DF5-8430-B230E05CF09F}">
      <dgm:prSet/>
      <dgm:spPr/>
      <dgm:t>
        <a:bodyPr/>
        <a:lstStyle/>
        <a:p>
          <a:endParaRPr lang="ru-RU"/>
        </a:p>
      </dgm:t>
    </dgm:pt>
    <dgm:pt modelId="{718FF70D-7E10-4D4E-A5CA-1173F367B428}" type="sibTrans" cxnId="{A3A3B0D0-C597-4DF5-8430-B230E05CF09F}">
      <dgm:prSet/>
      <dgm:spPr/>
      <dgm:t>
        <a:bodyPr/>
        <a:lstStyle/>
        <a:p>
          <a:endParaRPr lang="ru-RU"/>
        </a:p>
      </dgm:t>
    </dgm:pt>
    <dgm:pt modelId="{B655905F-CE89-404B-A6EC-A72344D04515}">
      <dgm:prSet phldrT="[Текст]"/>
      <dgm:spPr>
        <a:xfrm>
          <a:off x="0" y="1795865"/>
          <a:ext cx="3644613" cy="1632605"/>
        </a:xfrm>
        <a:prstGeom prst="roundRect">
          <a:avLst/>
        </a:prstGeom>
        <a:solidFill>
          <a:srgbClr val="F5C040">
            <a:hueOff val="4085978"/>
            <a:satOff val="2788"/>
            <a:lumOff val="-7843"/>
            <a:alphaOff val="0"/>
          </a:srgb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gm:spPr>
      <dgm:t>
        <a:bodyPr/>
        <a:lstStyle/>
        <a:p>
          <a:r>
            <a:rPr lang="uk-UA" b="1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+mn-ea"/>
              <a:cs typeface="+mn-cs"/>
            </a:rPr>
            <a:t>За характером суб'єктів</a:t>
          </a:r>
          <a:endParaRPr lang="ru-RU" b="1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  <a:ea typeface="+mn-ea"/>
            <a:cs typeface="+mn-cs"/>
          </a:endParaRPr>
        </a:p>
      </dgm:t>
    </dgm:pt>
    <dgm:pt modelId="{7660891C-C508-467D-AAB7-ED5489CD6385}" type="parTrans" cxnId="{FBB29ED4-F986-4E65-85F8-A1100E2D003B}">
      <dgm:prSet/>
      <dgm:spPr/>
      <dgm:t>
        <a:bodyPr/>
        <a:lstStyle/>
        <a:p>
          <a:endParaRPr lang="ru-RU"/>
        </a:p>
      </dgm:t>
    </dgm:pt>
    <dgm:pt modelId="{4F305DED-FF31-4390-96FE-D104B829E714}" type="sibTrans" cxnId="{FBB29ED4-F986-4E65-85F8-A1100E2D003B}">
      <dgm:prSet/>
      <dgm:spPr/>
      <dgm:t>
        <a:bodyPr/>
        <a:lstStyle/>
        <a:p>
          <a:endParaRPr lang="ru-RU"/>
        </a:p>
      </dgm:t>
    </dgm:pt>
    <dgm:pt modelId="{0958099B-552E-4716-8B77-310719AD7FBD}">
      <dgm:prSet phldrT="[Текст]" custT="1"/>
      <dgm:spPr>
        <a:xfrm>
          <a:off x="3644613" y="1795865"/>
          <a:ext cx="5466919" cy="1632605"/>
        </a:xfrm>
        <a:prstGeom prst="rightArrow">
          <a:avLst>
            <a:gd name="adj1" fmla="val 75000"/>
            <a:gd name="adj2" fmla="val 50000"/>
          </a:avLst>
        </a:prstGeom>
        <a:solidFill>
          <a:srgbClr val="F5C040">
            <a:tint val="40000"/>
            <a:alpha val="90000"/>
            <a:hueOff val="4269361"/>
            <a:satOff val="-11107"/>
            <a:lumOff val="-1060"/>
            <a:alphaOff val="0"/>
          </a:srgbClr>
        </a:solidFill>
        <a:ln w="12700" cap="flat" cmpd="sng" algn="ctr">
          <a:solidFill>
            <a:srgbClr val="F5C040">
              <a:tint val="40000"/>
              <a:alpha val="90000"/>
              <a:hueOff val="4269361"/>
              <a:satOff val="-11107"/>
              <a:lumOff val="-106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uk-UA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міжособистісні;</a:t>
          </a:r>
          <a:endParaRPr lang="ru-RU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gm:t>
    </dgm:pt>
    <dgm:pt modelId="{07665502-9953-4F39-A780-92E981B4A8F1}" type="parTrans" cxnId="{99B8483C-764E-4204-89D3-CD14CAE2C35A}">
      <dgm:prSet/>
      <dgm:spPr/>
      <dgm:t>
        <a:bodyPr/>
        <a:lstStyle/>
        <a:p>
          <a:endParaRPr lang="ru-RU"/>
        </a:p>
      </dgm:t>
    </dgm:pt>
    <dgm:pt modelId="{8B1E92BA-6BDA-4E82-B4FD-7238E6F215B8}" type="sibTrans" cxnId="{99B8483C-764E-4204-89D3-CD14CAE2C35A}">
      <dgm:prSet/>
      <dgm:spPr/>
      <dgm:t>
        <a:bodyPr/>
        <a:lstStyle/>
        <a:p>
          <a:endParaRPr lang="ru-RU"/>
        </a:p>
      </dgm:t>
    </dgm:pt>
    <dgm:pt modelId="{E8391E01-3A5C-4DBC-8D94-05AC95586DCF}">
      <dgm:prSet phldrT="[Текст]" custT="1"/>
      <dgm:spPr>
        <a:xfrm>
          <a:off x="3644613" y="1795865"/>
          <a:ext cx="5466919" cy="1632605"/>
        </a:xfrm>
        <a:prstGeom prst="rightArrow">
          <a:avLst>
            <a:gd name="adj1" fmla="val 75000"/>
            <a:gd name="adj2" fmla="val 50000"/>
          </a:avLst>
        </a:prstGeom>
        <a:solidFill>
          <a:srgbClr val="F5C040">
            <a:tint val="40000"/>
            <a:alpha val="90000"/>
            <a:hueOff val="4269361"/>
            <a:satOff val="-11107"/>
            <a:lumOff val="-1060"/>
            <a:alphaOff val="0"/>
          </a:srgbClr>
        </a:solidFill>
        <a:ln w="12700" cap="flat" cmpd="sng" algn="ctr">
          <a:solidFill>
            <a:srgbClr val="F5C040">
              <a:tint val="40000"/>
              <a:alpha val="90000"/>
              <a:hueOff val="4269361"/>
              <a:satOff val="-11107"/>
              <a:lumOff val="-106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uk-UA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між соціальними групами;</a:t>
          </a:r>
          <a:endParaRPr lang="ru-RU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gm:t>
    </dgm:pt>
    <dgm:pt modelId="{E5C93B1D-F3B2-46C4-804F-465273B3D7D0}" type="parTrans" cxnId="{9D5AFCA9-ED85-4C1A-8AB8-E81A64C597F3}">
      <dgm:prSet/>
      <dgm:spPr/>
      <dgm:t>
        <a:bodyPr/>
        <a:lstStyle/>
        <a:p>
          <a:endParaRPr lang="ru-RU"/>
        </a:p>
      </dgm:t>
    </dgm:pt>
    <dgm:pt modelId="{960D4B6A-7858-41E7-8158-0E3B45B28528}" type="sibTrans" cxnId="{9D5AFCA9-ED85-4C1A-8AB8-E81A64C597F3}">
      <dgm:prSet/>
      <dgm:spPr/>
      <dgm:t>
        <a:bodyPr/>
        <a:lstStyle/>
        <a:p>
          <a:endParaRPr lang="ru-RU"/>
        </a:p>
      </dgm:t>
    </dgm:pt>
    <dgm:pt modelId="{9E3F015B-135C-475E-AE4C-9188C154C566}">
      <dgm:prSet phldrT="[Текст]" custT="1"/>
      <dgm:spPr>
        <a:xfrm>
          <a:off x="3683951" y="0"/>
          <a:ext cx="5424209" cy="1632605"/>
        </a:xfrm>
        <a:prstGeom prst="rightArrow">
          <a:avLst>
            <a:gd name="adj1" fmla="val 75000"/>
            <a:gd name="adj2" fmla="val 50000"/>
          </a:avLst>
        </a:prstGeom>
        <a:solidFill>
          <a:srgbClr val="F5C040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5C040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uk-UA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економічні;</a:t>
          </a:r>
          <a:endParaRPr lang="ru-RU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gm:t>
    </dgm:pt>
    <dgm:pt modelId="{8869C40E-678D-40B5-ADFE-3100BC8BE4DC}" type="parTrans" cxnId="{6A2D5B68-6D36-45F5-92D5-D50F2B4AA4C2}">
      <dgm:prSet/>
      <dgm:spPr/>
      <dgm:t>
        <a:bodyPr/>
        <a:lstStyle/>
        <a:p>
          <a:endParaRPr lang="ru-RU"/>
        </a:p>
      </dgm:t>
    </dgm:pt>
    <dgm:pt modelId="{D68619AF-9115-4B06-B36F-8DF093EC8B7D}" type="sibTrans" cxnId="{6A2D5B68-6D36-45F5-92D5-D50F2B4AA4C2}">
      <dgm:prSet/>
      <dgm:spPr/>
      <dgm:t>
        <a:bodyPr/>
        <a:lstStyle/>
        <a:p>
          <a:endParaRPr lang="ru-RU"/>
        </a:p>
      </dgm:t>
    </dgm:pt>
    <dgm:pt modelId="{258E7A6B-4CD1-4FDC-A17F-74DCECAF17ED}">
      <dgm:prSet phldrT="[Текст]" custT="1"/>
      <dgm:spPr>
        <a:xfrm>
          <a:off x="3683951" y="0"/>
          <a:ext cx="5424209" cy="1632605"/>
        </a:xfrm>
        <a:prstGeom prst="rightArrow">
          <a:avLst>
            <a:gd name="adj1" fmla="val 75000"/>
            <a:gd name="adj2" fmla="val 50000"/>
          </a:avLst>
        </a:prstGeom>
        <a:solidFill>
          <a:srgbClr val="F5C040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5C040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uk-UA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соціальні;</a:t>
          </a:r>
          <a:endParaRPr lang="ru-RU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gm:t>
    </dgm:pt>
    <dgm:pt modelId="{507DDD53-B161-4164-9471-BA27CAB08A88}" type="parTrans" cxnId="{7E57647B-6EE9-41AA-A6A2-2CA9A4878FA1}">
      <dgm:prSet/>
      <dgm:spPr/>
      <dgm:t>
        <a:bodyPr/>
        <a:lstStyle/>
        <a:p>
          <a:endParaRPr lang="ru-RU"/>
        </a:p>
      </dgm:t>
    </dgm:pt>
    <dgm:pt modelId="{1ECB7089-B129-4D49-8036-93C71160FE43}" type="sibTrans" cxnId="{7E57647B-6EE9-41AA-A6A2-2CA9A4878FA1}">
      <dgm:prSet/>
      <dgm:spPr/>
      <dgm:t>
        <a:bodyPr/>
        <a:lstStyle/>
        <a:p>
          <a:endParaRPr lang="ru-RU"/>
        </a:p>
      </dgm:t>
    </dgm:pt>
    <dgm:pt modelId="{97379EF9-2024-4740-8919-1DCE4A6F4846}">
      <dgm:prSet phldrT="[Текст]" custT="1"/>
      <dgm:spPr>
        <a:xfrm>
          <a:off x="3683951" y="0"/>
          <a:ext cx="5424209" cy="1632605"/>
        </a:xfrm>
        <a:prstGeom prst="rightArrow">
          <a:avLst>
            <a:gd name="adj1" fmla="val 75000"/>
            <a:gd name="adj2" fmla="val 50000"/>
          </a:avLst>
        </a:prstGeom>
        <a:solidFill>
          <a:srgbClr val="F5C040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5C040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uk-UA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емоційні.</a:t>
          </a:r>
          <a:endParaRPr lang="ru-RU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gm:t>
    </dgm:pt>
    <dgm:pt modelId="{BE12C8F3-3763-4DA2-B8DA-10E6C8E566C0}" type="parTrans" cxnId="{07DA162F-9F73-4A25-A93A-72606607DEEA}">
      <dgm:prSet/>
      <dgm:spPr/>
      <dgm:t>
        <a:bodyPr/>
        <a:lstStyle/>
        <a:p>
          <a:endParaRPr lang="ru-RU"/>
        </a:p>
      </dgm:t>
    </dgm:pt>
    <dgm:pt modelId="{476D671E-8313-4F28-BACC-5E08572DA640}" type="sibTrans" cxnId="{07DA162F-9F73-4A25-A93A-72606607DEEA}">
      <dgm:prSet/>
      <dgm:spPr/>
      <dgm:t>
        <a:bodyPr/>
        <a:lstStyle/>
        <a:p>
          <a:endParaRPr lang="ru-RU"/>
        </a:p>
      </dgm:t>
    </dgm:pt>
    <dgm:pt modelId="{2DD5BC56-27B8-41C8-943F-958C0FBF927A}">
      <dgm:prSet phldrT="[Текст]"/>
      <dgm:spPr>
        <a:xfrm>
          <a:off x="3683951" y="0"/>
          <a:ext cx="5424209" cy="1632605"/>
        </a:xfrm>
        <a:prstGeom prst="rightArrow">
          <a:avLst>
            <a:gd name="adj1" fmla="val 75000"/>
            <a:gd name="adj2" fmla="val 50000"/>
          </a:avLst>
        </a:prstGeom>
        <a:solidFill>
          <a:srgbClr val="F5C040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5C040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 sz="13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gm:t>
    </dgm:pt>
    <dgm:pt modelId="{6CE1AA48-432A-4965-B4C7-7852F892E206}" type="parTrans" cxnId="{F9EDF763-B594-44B3-92ED-CE1FD166AE9C}">
      <dgm:prSet/>
      <dgm:spPr/>
      <dgm:t>
        <a:bodyPr/>
        <a:lstStyle/>
        <a:p>
          <a:endParaRPr lang="ru-RU"/>
        </a:p>
      </dgm:t>
    </dgm:pt>
    <dgm:pt modelId="{A5F565FB-7659-40BA-AEB0-EAB7D98A3F38}" type="sibTrans" cxnId="{F9EDF763-B594-44B3-92ED-CE1FD166AE9C}">
      <dgm:prSet/>
      <dgm:spPr/>
      <dgm:t>
        <a:bodyPr/>
        <a:lstStyle/>
        <a:p>
          <a:endParaRPr lang="ru-RU"/>
        </a:p>
      </dgm:t>
    </dgm:pt>
    <dgm:pt modelId="{89D3EF68-0E12-405E-BB04-D30B838AA42A}">
      <dgm:prSet phldrT="[Текст]" custT="1"/>
      <dgm:spPr>
        <a:xfrm>
          <a:off x="3644613" y="1795865"/>
          <a:ext cx="5466919" cy="1632605"/>
        </a:xfrm>
        <a:prstGeom prst="rightArrow">
          <a:avLst>
            <a:gd name="adj1" fmla="val 75000"/>
            <a:gd name="adj2" fmla="val 50000"/>
          </a:avLst>
        </a:prstGeom>
        <a:solidFill>
          <a:srgbClr val="F5C040">
            <a:tint val="40000"/>
            <a:alpha val="90000"/>
            <a:hueOff val="4269361"/>
            <a:satOff val="-11107"/>
            <a:lumOff val="-1060"/>
            <a:alphaOff val="0"/>
          </a:srgbClr>
        </a:solidFill>
        <a:ln w="12700" cap="flat" cmpd="sng" algn="ctr">
          <a:solidFill>
            <a:srgbClr val="F5C040">
              <a:tint val="40000"/>
              <a:alpha val="90000"/>
              <a:hueOff val="4269361"/>
              <a:satOff val="-11107"/>
              <a:lumOff val="-106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uk-UA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між соціальними організаціями;</a:t>
          </a:r>
          <a:endParaRPr lang="ru-RU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gm:t>
    </dgm:pt>
    <dgm:pt modelId="{EB2F2F60-E3E3-4403-AD7F-136002031849}" type="parTrans" cxnId="{A7C559E3-B11F-4913-A659-4C8CDEF0472E}">
      <dgm:prSet/>
      <dgm:spPr/>
      <dgm:t>
        <a:bodyPr/>
        <a:lstStyle/>
        <a:p>
          <a:endParaRPr lang="ru-RU"/>
        </a:p>
      </dgm:t>
    </dgm:pt>
    <dgm:pt modelId="{7E98B20F-C5C6-462E-AFCE-7642D772E6CA}" type="sibTrans" cxnId="{A7C559E3-B11F-4913-A659-4C8CDEF0472E}">
      <dgm:prSet/>
      <dgm:spPr/>
      <dgm:t>
        <a:bodyPr/>
        <a:lstStyle/>
        <a:p>
          <a:endParaRPr lang="ru-RU"/>
        </a:p>
      </dgm:t>
    </dgm:pt>
    <dgm:pt modelId="{6CF2A8DB-A94F-4D63-ABF4-C23037F607B8}">
      <dgm:prSet phldrT="[Текст]" custT="1"/>
      <dgm:spPr>
        <a:xfrm>
          <a:off x="3644613" y="1795865"/>
          <a:ext cx="5466919" cy="1632605"/>
        </a:xfrm>
        <a:prstGeom prst="rightArrow">
          <a:avLst>
            <a:gd name="adj1" fmla="val 75000"/>
            <a:gd name="adj2" fmla="val 50000"/>
          </a:avLst>
        </a:prstGeom>
        <a:solidFill>
          <a:srgbClr val="F5C040">
            <a:tint val="40000"/>
            <a:alpha val="90000"/>
            <a:hueOff val="4269361"/>
            <a:satOff val="-11107"/>
            <a:lumOff val="-1060"/>
            <a:alphaOff val="0"/>
          </a:srgbClr>
        </a:solidFill>
        <a:ln w="12700" cap="flat" cmpd="sng" algn="ctr">
          <a:solidFill>
            <a:srgbClr val="F5C040">
              <a:tint val="40000"/>
              <a:alpha val="90000"/>
              <a:hueOff val="4269361"/>
              <a:satOff val="-11107"/>
              <a:lumOff val="-106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uk-UA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змішані.</a:t>
          </a:r>
          <a:endParaRPr lang="ru-RU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gm:t>
    </dgm:pt>
    <dgm:pt modelId="{4425B5F0-2326-4076-A1B9-027F087ACFE8}" type="parTrans" cxnId="{CBF427F6-17D3-45FB-9A18-B7A4019EB582}">
      <dgm:prSet/>
      <dgm:spPr/>
      <dgm:t>
        <a:bodyPr/>
        <a:lstStyle/>
        <a:p>
          <a:endParaRPr lang="ru-RU"/>
        </a:p>
      </dgm:t>
    </dgm:pt>
    <dgm:pt modelId="{B25D364C-162E-4166-A56F-2E73461971D0}" type="sibTrans" cxnId="{CBF427F6-17D3-45FB-9A18-B7A4019EB582}">
      <dgm:prSet/>
      <dgm:spPr/>
      <dgm:t>
        <a:bodyPr/>
        <a:lstStyle/>
        <a:p>
          <a:endParaRPr lang="ru-RU"/>
        </a:p>
      </dgm:t>
    </dgm:pt>
    <dgm:pt modelId="{3BC999C0-526D-43E4-9C61-CF4CA15725D3}">
      <dgm:prSet/>
      <dgm:spPr>
        <a:xfrm>
          <a:off x="3644613" y="1795865"/>
          <a:ext cx="5466919" cy="1632605"/>
        </a:xfrm>
        <a:prstGeom prst="rightArrow">
          <a:avLst>
            <a:gd name="adj1" fmla="val 75000"/>
            <a:gd name="adj2" fmla="val 50000"/>
          </a:avLst>
        </a:prstGeom>
        <a:solidFill>
          <a:srgbClr val="F5C040">
            <a:tint val="40000"/>
            <a:alpha val="90000"/>
            <a:hueOff val="4269361"/>
            <a:satOff val="-11107"/>
            <a:lumOff val="-1060"/>
            <a:alphaOff val="0"/>
          </a:srgbClr>
        </a:solidFill>
        <a:ln w="12700" cap="flat" cmpd="sng" algn="ctr">
          <a:solidFill>
            <a:srgbClr val="F5C040">
              <a:tint val="40000"/>
              <a:alpha val="90000"/>
              <a:hueOff val="4269361"/>
              <a:satOff val="-11107"/>
              <a:lumOff val="-106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 sz="16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gm:t>
    </dgm:pt>
    <dgm:pt modelId="{944569F3-5A0B-4685-B124-7AE17245BE48}" type="parTrans" cxnId="{C9D357F7-F178-4161-8925-C8878E894E11}">
      <dgm:prSet/>
      <dgm:spPr/>
      <dgm:t>
        <a:bodyPr/>
        <a:lstStyle/>
        <a:p>
          <a:endParaRPr lang="ru-RU"/>
        </a:p>
      </dgm:t>
    </dgm:pt>
    <dgm:pt modelId="{0C88F006-FCF3-4263-AB22-46BA8D069C03}" type="sibTrans" cxnId="{C9D357F7-F178-4161-8925-C8878E894E11}">
      <dgm:prSet/>
      <dgm:spPr/>
      <dgm:t>
        <a:bodyPr/>
        <a:lstStyle/>
        <a:p>
          <a:endParaRPr lang="ru-RU"/>
        </a:p>
      </dgm:t>
    </dgm:pt>
    <dgm:pt modelId="{9F4211C0-2E0A-4022-BA04-737D712DA113}">
      <dgm:prSet/>
      <dgm:spPr>
        <a:xfrm>
          <a:off x="0" y="3591731"/>
          <a:ext cx="3644613" cy="1632605"/>
        </a:xfrm>
        <a:prstGeom prst="roundRect">
          <a:avLst/>
        </a:prstGeom>
        <a:solidFill>
          <a:srgbClr val="F5C040">
            <a:hueOff val="8171956"/>
            <a:satOff val="5577"/>
            <a:lumOff val="-15685"/>
            <a:alphaOff val="0"/>
          </a:srgb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gm:spPr>
      <dgm:t>
        <a:bodyPr/>
        <a:lstStyle/>
        <a:p>
          <a:r>
            <a:rPr lang="uk-UA" b="1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+mn-ea"/>
              <a:cs typeface="+mn-cs"/>
            </a:rPr>
            <a:t>За функціями та наслідками</a:t>
          </a:r>
          <a:endParaRPr lang="ru-RU" b="1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  <a:ea typeface="+mn-ea"/>
            <a:cs typeface="+mn-cs"/>
          </a:endParaRPr>
        </a:p>
      </dgm:t>
    </dgm:pt>
    <dgm:pt modelId="{9C9D1362-CE1A-441F-96AA-0BFE15A7BF05}" type="parTrans" cxnId="{ECAD9A62-3D4D-4139-8FAB-E28F5A482908}">
      <dgm:prSet/>
      <dgm:spPr/>
      <dgm:t>
        <a:bodyPr/>
        <a:lstStyle/>
        <a:p>
          <a:endParaRPr lang="ru-RU"/>
        </a:p>
      </dgm:t>
    </dgm:pt>
    <dgm:pt modelId="{0E889C46-34A0-4B36-9CAA-ABADF7C5E3F8}" type="sibTrans" cxnId="{ECAD9A62-3D4D-4139-8FAB-E28F5A482908}">
      <dgm:prSet/>
      <dgm:spPr/>
      <dgm:t>
        <a:bodyPr/>
        <a:lstStyle/>
        <a:p>
          <a:endParaRPr lang="ru-RU"/>
        </a:p>
      </dgm:t>
    </dgm:pt>
    <dgm:pt modelId="{0F67CEF3-FC8D-4E42-96B4-08714C31DEB9}">
      <dgm:prSet custT="1"/>
      <dgm:spPr>
        <a:xfrm>
          <a:off x="3644613" y="3591731"/>
          <a:ext cx="5466919" cy="1632605"/>
        </a:xfrm>
        <a:prstGeom prst="rightArrow">
          <a:avLst>
            <a:gd name="adj1" fmla="val 75000"/>
            <a:gd name="adj2" fmla="val 50000"/>
          </a:avLst>
        </a:prstGeom>
        <a:solidFill>
          <a:srgbClr val="F5C040">
            <a:tint val="40000"/>
            <a:alpha val="90000"/>
            <a:hueOff val="8538722"/>
            <a:satOff val="-22214"/>
            <a:lumOff val="-2120"/>
            <a:alphaOff val="0"/>
          </a:srgbClr>
        </a:solidFill>
        <a:ln w="12700" cap="flat" cmpd="sng" algn="ctr">
          <a:solidFill>
            <a:srgbClr val="F5C040">
              <a:tint val="40000"/>
              <a:alpha val="90000"/>
              <a:hueOff val="8538722"/>
              <a:satOff val="-22214"/>
              <a:lumOff val="-212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uk-UA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конструктивні, які сприяють розвитку міжособистісних чи суспільних відносин;</a:t>
          </a:r>
          <a:endParaRPr lang="ru-RU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gm:t>
    </dgm:pt>
    <dgm:pt modelId="{826B5A15-4B5C-4342-A2ED-5DD5E1A27D4E}" type="parTrans" cxnId="{3C195791-7C81-4237-850D-076584B11071}">
      <dgm:prSet/>
      <dgm:spPr/>
      <dgm:t>
        <a:bodyPr/>
        <a:lstStyle/>
        <a:p>
          <a:endParaRPr lang="ru-RU"/>
        </a:p>
      </dgm:t>
    </dgm:pt>
    <dgm:pt modelId="{B44DA723-D568-4259-B4F2-C5D32599B5E7}" type="sibTrans" cxnId="{3C195791-7C81-4237-850D-076584B11071}">
      <dgm:prSet/>
      <dgm:spPr/>
      <dgm:t>
        <a:bodyPr/>
        <a:lstStyle/>
        <a:p>
          <a:endParaRPr lang="ru-RU"/>
        </a:p>
      </dgm:t>
    </dgm:pt>
    <dgm:pt modelId="{25889F97-249B-408A-870B-B50AB4B68ED4}">
      <dgm:prSet custT="1"/>
      <dgm:spPr>
        <a:xfrm>
          <a:off x="3644613" y="3591731"/>
          <a:ext cx="5466919" cy="1632605"/>
        </a:xfrm>
        <a:prstGeom prst="rightArrow">
          <a:avLst>
            <a:gd name="adj1" fmla="val 75000"/>
            <a:gd name="adj2" fmla="val 50000"/>
          </a:avLst>
        </a:prstGeom>
        <a:solidFill>
          <a:srgbClr val="F5C040">
            <a:tint val="40000"/>
            <a:alpha val="90000"/>
            <a:hueOff val="8538722"/>
            <a:satOff val="-22214"/>
            <a:lumOff val="-2120"/>
            <a:alphaOff val="0"/>
          </a:srgbClr>
        </a:solidFill>
        <a:ln w="12700" cap="flat" cmpd="sng" algn="ctr">
          <a:solidFill>
            <a:srgbClr val="F5C040">
              <a:tint val="40000"/>
              <a:alpha val="90000"/>
              <a:hueOff val="8538722"/>
              <a:satOff val="-22214"/>
              <a:lumOff val="-212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uk-UA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Деструктивні, які призводять до розвалу відносин. </a:t>
          </a:r>
          <a:endParaRPr lang="ru-RU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gm:t>
    </dgm:pt>
    <dgm:pt modelId="{E1EA6307-6964-4E56-AE7C-FE90530CAA07}" type="parTrans" cxnId="{97032AAD-7790-46FC-AB99-600203337C8C}">
      <dgm:prSet/>
      <dgm:spPr/>
      <dgm:t>
        <a:bodyPr/>
        <a:lstStyle/>
        <a:p>
          <a:endParaRPr lang="ru-RU"/>
        </a:p>
      </dgm:t>
    </dgm:pt>
    <dgm:pt modelId="{82C92452-0554-41CF-B826-8C14B7D05C24}" type="sibTrans" cxnId="{97032AAD-7790-46FC-AB99-600203337C8C}">
      <dgm:prSet/>
      <dgm:spPr/>
      <dgm:t>
        <a:bodyPr/>
        <a:lstStyle/>
        <a:p>
          <a:endParaRPr lang="ru-RU"/>
        </a:p>
      </dgm:t>
    </dgm:pt>
    <dgm:pt modelId="{C47AF956-0DF7-4120-BEFD-416C750EC478}" type="pres">
      <dgm:prSet presAssocID="{E780D64D-26E6-46EB-90F6-CDBD5B9C646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6CADBDB-C849-4874-9A99-FD508381EC6B}" type="pres">
      <dgm:prSet presAssocID="{5C1797A3-1B3F-4882-9AAD-9B5080BC2DDC}" presName="linNode" presStyleCnt="0"/>
      <dgm:spPr/>
      <dgm:t>
        <a:bodyPr/>
        <a:lstStyle/>
        <a:p>
          <a:endParaRPr lang="ru-RU"/>
        </a:p>
      </dgm:t>
    </dgm:pt>
    <dgm:pt modelId="{08AD13C4-9000-4459-B637-D29CE3C48DC3}" type="pres">
      <dgm:prSet presAssocID="{5C1797A3-1B3F-4882-9AAD-9B5080BC2DDC}" presName="parentShp" presStyleLbl="node1" presStyleIdx="0" presStyleCnt="3" custScaleX="101782" custScaleY="100000" custLinFactNeighborX="24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00E646-D15A-49DF-8C3E-692A73965EC1}" type="pres">
      <dgm:prSet presAssocID="{5C1797A3-1B3F-4882-9AAD-9B5080BC2DDC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EE40BD-FD13-4FEF-AE3B-B3A5F34B0ADE}" type="pres">
      <dgm:prSet presAssocID="{89A67715-1601-4E53-8239-62C8ADDD0A94}" presName="spacing" presStyleCnt="0"/>
      <dgm:spPr/>
      <dgm:t>
        <a:bodyPr/>
        <a:lstStyle/>
        <a:p>
          <a:endParaRPr lang="ru-RU"/>
        </a:p>
      </dgm:t>
    </dgm:pt>
    <dgm:pt modelId="{7993E86F-242F-4757-9AB5-F3E428A678B2}" type="pres">
      <dgm:prSet presAssocID="{B655905F-CE89-404B-A6EC-A72344D04515}" presName="linNode" presStyleCnt="0"/>
      <dgm:spPr/>
      <dgm:t>
        <a:bodyPr/>
        <a:lstStyle/>
        <a:p>
          <a:endParaRPr lang="ru-RU"/>
        </a:p>
      </dgm:t>
    </dgm:pt>
    <dgm:pt modelId="{13DB9349-A622-4BDC-AF6B-0B96236C69A3}" type="pres">
      <dgm:prSet presAssocID="{B655905F-CE89-404B-A6EC-A72344D04515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441794-7DFF-4262-A51F-3C642CA93A9D}" type="pres">
      <dgm:prSet presAssocID="{B655905F-CE89-404B-A6EC-A72344D04515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114F3D-ABF7-4465-8A0B-778F78A90D0C}" type="pres">
      <dgm:prSet presAssocID="{4F305DED-FF31-4390-96FE-D104B829E714}" presName="spacing" presStyleCnt="0"/>
      <dgm:spPr/>
      <dgm:t>
        <a:bodyPr/>
        <a:lstStyle/>
        <a:p>
          <a:endParaRPr lang="ru-RU"/>
        </a:p>
      </dgm:t>
    </dgm:pt>
    <dgm:pt modelId="{22B01DCE-D5A9-4520-AD6B-D81C2AA72748}" type="pres">
      <dgm:prSet presAssocID="{9F4211C0-2E0A-4022-BA04-737D712DA113}" presName="linNode" presStyleCnt="0"/>
      <dgm:spPr/>
      <dgm:t>
        <a:bodyPr/>
        <a:lstStyle/>
        <a:p>
          <a:endParaRPr lang="ru-RU"/>
        </a:p>
      </dgm:t>
    </dgm:pt>
    <dgm:pt modelId="{D6E9CD7D-0425-4EFE-94AA-BAEC24AC1017}" type="pres">
      <dgm:prSet presAssocID="{9F4211C0-2E0A-4022-BA04-737D712DA113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CDF1F4-94C1-4A0A-8D44-D95C175E2B01}" type="pres">
      <dgm:prSet presAssocID="{9F4211C0-2E0A-4022-BA04-737D712DA113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A50EA3-BC84-4425-853F-5E59D3921BAC}" type="presOf" srcId="{2DD5BC56-27B8-41C8-943F-958C0FBF927A}" destId="{DA00E646-D15A-49DF-8C3E-692A73965EC1}" srcOrd="0" destOrd="5" presId="urn:microsoft.com/office/officeart/2005/8/layout/vList6"/>
    <dgm:cxn modelId="{9D5AFCA9-ED85-4C1A-8AB8-E81A64C597F3}" srcId="{B655905F-CE89-404B-A6EC-A72344D04515}" destId="{E8391E01-3A5C-4DBC-8D94-05AC95586DCF}" srcOrd="1" destOrd="0" parTransId="{E5C93B1D-F3B2-46C4-804F-465273B3D7D0}" sibTransId="{960D4B6A-7858-41E7-8158-0E3B45B28528}"/>
    <dgm:cxn modelId="{6A2D5B68-6D36-45F5-92D5-D50F2B4AA4C2}" srcId="{5C1797A3-1B3F-4882-9AAD-9B5080BC2DDC}" destId="{9E3F015B-135C-475E-AE4C-9188C154C566}" srcOrd="2" destOrd="0" parTransId="{8869C40E-678D-40B5-ADFE-3100BC8BE4DC}" sibTransId="{D68619AF-9115-4B06-B36F-8DF093EC8B7D}"/>
    <dgm:cxn modelId="{92748E00-5B66-43D7-9F6D-0B76BE83F29D}" type="presOf" srcId="{89D3EF68-0E12-405E-BB04-D30B838AA42A}" destId="{5B441794-7DFF-4262-A51F-3C642CA93A9D}" srcOrd="0" destOrd="2" presId="urn:microsoft.com/office/officeart/2005/8/layout/vList6"/>
    <dgm:cxn modelId="{FC29A910-8DD4-4F23-B296-F86771DDCF1D}" type="presOf" srcId="{5C1797A3-1B3F-4882-9AAD-9B5080BC2DDC}" destId="{08AD13C4-9000-4459-B637-D29CE3C48DC3}" srcOrd="0" destOrd="0" presId="urn:microsoft.com/office/officeart/2005/8/layout/vList6"/>
    <dgm:cxn modelId="{43BC7D39-D3D1-49FA-BEC9-A2171F2217D7}" type="presOf" srcId="{E8391E01-3A5C-4DBC-8D94-05AC95586DCF}" destId="{5B441794-7DFF-4262-A51F-3C642CA93A9D}" srcOrd="0" destOrd="1" presId="urn:microsoft.com/office/officeart/2005/8/layout/vList6"/>
    <dgm:cxn modelId="{99B8483C-764E-4204-89D3-CD14CAE2C35A}" srcId="{B655905F-CE89-404B-A6EC-A72344D04515}" destId="{0958099B-552E-4716-8B77-310719AD7FBD}" srcOrd="0" destOrd="0" parTransId="{07665502-9953-4F39-A780-92E981B4A8F1}" sibTransId="{8B1E92BA-6BDA-4E82-B4FD-7238E6F215B8}"/>
    <dgm:cxn modelId="{608E6881-C24E-4A8D-A169-E710388B3994}" type="presOf" srcId="{B655905F-CE89-404B-A6EC-A72344D04515}" destId="{13DB9349-A622-4BDC-AF6B-0B96236C69A3}" srcOrd="0" destOrd="0" presId="urn:microsoft.com/office/officeart/2005/8/layout/vList6"/>
    <dgm:cxn modelId="{CBF427F6-17D3-45FB-9A18-B7A4019EB582}" srcId="{B655905F-CE89-404B-A6EC-A72344D04515}" destId="{6CF2A8DB-A94F-4D63-ABF4-C23037F607B8}" srcOrd="3" destOrd="0" parTransId="{4425B5F0-2326-4076-A1B9-027F087ACFE8}" sibTransId="{B25D364C-162E-4166-A56F-2E73461971D0}"/>
    <dgm:cxn modelId="{823C33BA-731E-4A9B-9093-BA41141D3C4F}" type="presOf" srcId="{3BC999C0-526D-43E4-9C61-CF4CA15725D3}" destId="{5B441794-7DFF-4262-A51F-3C642CA93A9D}" srcOrd="0" destOrd="4" presId="urn:microsoft.com/office/officeart/2005/8/layout/vList6"/>
    <dgm:cxn modelId="{FBB29ED4-F986-4E65-85F8-A1100E2D003B}" srcId="{E780D64D-26E6-46EB-90F6-CDBD5B9C6468}" destId="{B655905F-CE89-404B-A6EC-A72344D04515}" srcOrd="1" destOrd="0" parTransId="{7660891C-C508-467D-AAB7-ED5489CD6385}" sibTransId="{4F305DED-FF31-4390-96FE-D104B829E714}"/>
    <dgm:cxn modelId="{66AF4270-3547-401E-B6DC-8D95D3829DBF}" type="presOf" srcId="{0F67CEF3-FC8D-4E42-96B4-08714C31DEB9}" destId="{F6CDF1F4-94C1-4A0A-8D44-D95C175E2B01}" srcOrd="0" destOrd="0" presId="urn:microsoft.com/office/officeart/2005/8/layout/vList6"/>
    <dgm:cxn modelId="{C9D357F7-F178-4161-8925-C8878E894E11}" srcId="{B655905F-CE89-404B-A6EC-A72344D04515}" destId="{3BC999C0-526D-43E4-9C61-CF4CA15725D3}" srcOrd="4" destOrd="0" parTransId="{944569F3-5A0B-4685-B124-7AE17245BE48}" sibTransId="{0C88F006-FCF3-4263-AB22-46BA8D069C03}"/>
    <dgm:cxn modelId="{97032AAD-7790-46FC-AB99-600203337C8C}" srcId="{9F4211C0-2E0A-4022-BA04-737D712DA113}" destId="{25889F97-249B-408A-870B-B50AB4B68ED4}" srcOrd="1" destOrd="0" parTransId="{E1EA6307-6964-4E56-AE7C-FE90530CAA07}" sibTransId="{82C92452-0554-41CF-B826-8C14B7D05C24}"/>
    <dgm:cxn modelId="{1E0BC00A-B603-4665-9D4C-A53CD8EF9CB7}" type="presOf" srcId="{97379EF9-2024-4740-8919-1DCE4A6F4846}" destId="{DA00E646-D15A-49DF-8C3E-692A73965EC1}" srcOrd="0" destOrd="4" presId="urn:microsoft.com/office/officeart/2005/8/layout/vList6"/>
    <dgm:cxn modelId="{F9EDF763-B594-44B3-92ED-CE1FD166AE9C}" srcId="{5C1797A3-1B3F-4882-9AAD-9B5080BC2DDC}" destId="{2DD5BC56-27B8-41C8-943F-958C0FBF927A}" srcOrd="5" destOrd="0" parTransId="{6CE1AA48-432A-4965-B4C7-7852F892E206}" sibTransId="{A5F565FB-7659-40BA-AEB0-EAB7D98A3F38}"/>
    <dgm:cxn modelId="{6F3F5DC4-BF6E-4AD6-AC04-992FC1450FFA}" srcId="{5C1797A3-1B3F-4882-9AAD-9B5080BC2DDC}" destId="{899CE338-D4FA-47DB-866A-06C095329990}" srcOrd="0" destOrd="0" parTransId="{40177E21-24D1-40F4-A81A-2E73CE88D3D3}" sibTransId="{2FF6E25F-A83F-4488-AD8C-38FF23656454}"/>
    <dgm:cxn modelId="{5D659737-A90F-495C-8AAF-A0DC63D144E3}" type="presOf" srcId="{25889F97-249B-408A-870B-B50AB4B68ED4}" destId="{F6CDF1F4-94C1-4A0A-8D44-D95C175E2B01}" srcOrd="0" destOrd="1" presId="urn:microsoft.com/office/officeart/2005/8/layout/vList6"/>
    <dgm:cxn modelId="{46362074-DCEA-47A4-9CC9-775D96EE574E}" type="presOf" srcId="{258E7A6B-4CD1-4FDC-A17F-74DCECAF17ED}" destId="{DA00E646-D15A-49DF-8C3E-692A73965EC1}" srcOrd="0" destOrd="3" presId="urn:microsoft.com/office/officeart/2005/8/layout/vList6"/>
    <dgm:cxn modelId="{7E5CD033-E103-4962-A17B-2427730803AB}" type="presOf" srcId="{F1C5109F-A4B1-44AD-857A-AC07FF0A8594}" destId="{DA00E646-D15A-49DF-8C3E-692A73965EC1}" srcOrd="0" destOrd="1" presId="urn:microsoft.com/office/officeart/2005/8/layout/vList6"/>
    <dgm:cxn modelId="{A3A3B0D0-C597-4DF5-8430-B230E05CF09F}" srcId="{5C1797A3-1B3F-4882-9AAD-9B5080BC2DDC}" destId="{F1C5109F-A4B1-44AD-857A-AC07FF0A8594}" srcOrd="1" destOrd="0" parTransId="{12DEF28F-D897-4B11-B3A4-ED82FC215629}" sibTransId="{718FF70D-7E10-4D4E-A5CA-1173F367B428}"/>
    <dgm:cxn modelId="{019E4E3C-2545-4C10-AA31-8C62CBE56C43}" type="presOf" srcId="{899CE338-D4FA-47DB-866A-06C095329990}" destId="{DA00E646-D15A-49DF-8C3E-692A73965EC1}" srcOrd="0" destOrd="0" presId="urn:microsoft.com/office/officeart/2005/8/layout/vList6"/>
    <dgm:cxn modelId="{ECAD9A62-3D4D-4139-8FAB-E28F5A482908}" srcId="{E780D64D-26E6-46EB-90F6-CDBD5B9C6468}" destId="{9F4211C0-2E0A-4022-BA04-737D712DA113}" srcOrd="2" destOrd="0" parTransId="{9C9D1362-CE1A-441F-96AA-0BFE15A7BF05}" sibTransId="{0E889C46-34A0-4B36-9CAA-ABADF7C5E3F8}"/>
    <dgm:cxn modelId="{3C195791-7C81-4237-850D-076584B11071}" srcId="{9F4211C0-2E0A-4022-BA04-737D712DA113}" destId="{0F67CEF3-FC8D-4E42-96B4-08714C31DEB9}" srcOrd="0" destOrd="0" parTransId="{826B5A15-4B5C-4342-A2ED-5DD5E1A27D4E}" sibTransId="{B44DA723-D568-4259-B4F2-C5D32599B5E7}"/>
    <dgm:cxn modelId="{8161C474-F7ED-475E-8F3A-00E479F25B91}" type="presOf" srcId="{0958099B-552E-4716-8B77-310719AD7FBD}" destId="{5B441794-7DFF-4262-A51F-3C642CA93A9D}" srcOrd="0" destOrd="0" presId="urn:microsoft.com/office/officeart/2005/8/layout/vList6"/>
    <dgm:cxn modelId="{A7C559E3-B11F-4913-A659-4C8CDEF0472E}" srcId="{B655905F-CE89-404B-A6EC-A72344D04515}" destId="{89D3EF68-0E12-405E-BB04-D30B838AA42A}" srcOrd="2" destOrd="0" parTransId="{EB2F2F60-E3E3-4403-AD7F-136002031849}" sibTransId="{7E98B20F-C5C6-462E-AFCE-7642D772E6CA}"/>
    <dgm:cxn modelId="{781D29C6-4B3D-47C3-B0B6-0F0967177C67}" type="presOf" srcId="{6CF2A8DB-A94F-4D63-ABF4-C23037F607B8}" destId="{5B441794-7DFF-4262-A51F-3C642CA93A9D}" srcOrd="0" destOrd="3" presId="urn:microsoft.com/office/officeart/2005/8/layout/vList6"/>
    <dgm:cxn modelId="{96E9B4B0-E6C0-456C-B778-A0083949741D}" type="presOf" srcId="{9E3F015B-135C-475E-AE4C-9188C154C566}" destId="{DA00E646-D15A-49DF-8C3E-692A73965EC1}" srcOrd="0" destOrd="2" presId="urn:microsoft.com/office/officeart/2005/8/layout/vList6"/>
    <dgm:cxn modelId="{7E57647B-6EE9-41AA-A6A2-2CA9A4878FA1}" srcId="{5C1797A3-1B3F-4882-9AAD-9B5080BC2DDC}" destId="{258E7A6B-4CD1-4FDC-A17F-74DCECAF17ED}" srcOrd="3" destOrd="0" parTransId="{507DDD53-B161-4164-9471-BA27CAB08A88}" sibTransId="{1ECB7089-B129-4D49-8036-93C71160FE43}"/>
    <dgm:cxn modelId="{07DA162F-9F73-4A25-A93A-72606607DEEA}" srcId="{5C1797A3-1B3F-4882-9AAD-9B5080BC2DDC}" destId="{97379EF9-2024-4740-8919-1DCE4A6F4846}" srcOrd="4" destOrd="0" parTransId="{BE12C8F3-3763-4DA2-B8DA-10E6C8E566C0}" sibTransId="{476D671E-8313-4F28-BACC-5E08572DA640}"/>
    <dgm:cxn modelId="{205E77C2-CA0B-49AD-A1F1-E19A71398997}" type="presOf" srcId="{9F4211C0-2E0A-4022-BA04-737D712DA113}" destId="{D6E9CD7D-0425-4EFE-94AA-BAEC24AC1017}" srcOrd="0" destOrd="0" presId="urn:microsoft.com/office/officeart/2005/8/layout/vList6"/>
    <dgm:cxn modelId="{B516C5CA-19EB-4147-9E53-7EC6A99B987F}" type="presOf" srcId="{E780D64D-26E6-46EB-90F6-CDBD5B9C6468}" destId="{C47AF956-0DF7-4120-BEFD-416C750EC478}" srcOrd="0" destOrd="0" presId="urn:microsoft.com/office/officeart/2005/8/layout/vList6"/>
    <dgm:cxn modelId="{DA076403-713B-42CC-81EF-F70DA7CCDFDC}" srcId="{E780D64D-26E6-46EB-90F6-CDBD5B9C6468}" destId="{5C1797A3-1B3F-4882-9AAD-9B5080BC2DDC}" srcOrd="0" destOrd="0" parTransId="{AD13122D-7DE8-4C9E-911B-FF7A6195A5DF}" sibTransId="{89A67715-1601-4E53-8239-62C8ADDD0A94}"/>
    <dgm:cxn modelId="{C7F215F5-B139-478F-B746-E8EDE6F6A0CD}" type="presParOf" srcId="{C47AF956-0DF7-4120-BEFD-416C750EC478}" destId="{06CADBDB-C849-4874-9A99-FD508381EC6B}" srcOrd="0" destOrd="0" presId="urn:microsoft.com/office/officeart/2005/8/layout/vList6"/>
    <dgm:cxn modelId="{DDD9E92A-FF4D-4C91-8679-E2E0C3E3472D}" type="presParOf" srcId="{06CADBDB-C849-4874-9A99-FD508381EC6B}" destId="{08AD13C4-9000-4459-B637-D29CE3C48DC3}" srcOrd="0" destOrd="0" presId="urn:microsoft.com/office/officeart/2005/8/layout/vList6"/>
    <dgm:cxn modelId="{D1AC53F8-0774-4B5D-9081-3B7B80684BD4}" type="presParOf" srcId="{06CADBDB-C849-4874-9A99-FD508381EC6B}" destId="{DA00E646-D15A-49DF-8C3E-692A73965EC1}" srcOrd="1" destOrd="0" presId="urn:microsoft.com/office/officeart/2005/8/layout/vList6"/>
    <dgm:cxn modelId="{63C17F5C-5B56-4D82-8EB5-D480D855B984}" type="presParOf" srcId="{C47AF956-0DF7-4120-BEFD-416C750EC478}" destId="{D4EE40BD-FD13-4FEF-AE3B-B3A5F34B0ADE}" srcOrd="1" destOrd="0" presId="urn:microsoft.com/office/officeart/2005/8/layout/vList6"/>
    <dgm:cxn modelId="{8545FDD7-D276-477C-B12E-4E5B4C075E99}" type="presParOf" srcId="{C47AF956-0DF7-4120-BEFD-416C750EC478}" destId="{7993E86F-242F-4757-9AB5-F3E428A678B2}" srcOrd="2" destOrd="0" presId="urn:microsoft.com/office/officeart/2005/8/layout/vList6"/>
    <dgm:cxn modelId="{26C8BE4E-5CC7-49E2-959E-AB5D099EF1BE}" type="presParOf" srcId="{7993E86F-242F-4757-9AB5-F3E428A678B2}" destId="{13DB9349-A622-4BDC-AF6B-0B96236C69A3}" srcOrd="0" destOrd="0" presId="urn:microsoft.com/office/officeart/2005/8/layout/vList6"/>
    <dgm:cxn modelId="{1FE42ABF-CF71-486E-BBF0-2CEE2B9E1802}" type="presParOf" srcId="{7993E86F-242F-4757-9AB5-F3E428A678B2}" destId="{5B441794-7DFF-4262-A51F-3C642CA93A9D}" srcOrd="1" destOrd="0" presId="urn:microsoft.com/office/officeart/2005/8/layout/vList6"/>
    <dgm:cxn modelId="{8A1D7346-207D-40FC-8E6B-D4BAAED2FE68}" type="presParOf" srcId="{C47AF956-0DF7-4120-BEFD-416C750EC478}" destId="{25114F3D-ABF7-4465-8A0B-778F78A90D0C}" srcOrd="3" destOrd="0" presId="urn:microsoft.com/office/officeart/2005/8/layout/vList6"/>
    <dgm:cxn modelId="{2293A43C-1E08-451A-A69D-A29B17421CD1}" type="presParOf" srcId="{C47AF956-0DF7-4120-BEFD-416C750EC478}" destId="{22B01DCE-D5A9-4520-AD6B-D81C2AA72748}" srcOrd="4" destOrd="0" presId="urn:microsoft.com/office/officeart/2005/8/layout/vList6"/>
    <dgm:cxn modelId="{37C2F733-E01B-4D2B-9C15-565694D25C83}" type="presParOf" srcId="{22B01DCE-D5A9-4520-AD6B-D81C2AA72748}" destId="{D6E9CD7D-0425-4EFE-94AA-BAEC24AC1017}" srcOrd="0" destOrd="0" presId="urn:microsoft.com/office/officeart/2005/8/layout/vList6"/>
    <dgm:cxn modelId="{1954064D-DFB6-4269-A014-7F4E5E8FEA4D}" type="presParOf" srcId="{22B01DCE-D5A9-4520-AD6B-D81C2AA72748}" destId="{F6CDF1F4-94C1-4A0A-8D44-D95C175E2B0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00E646-D15A-49DF-8C3E-692A73965EC1}">
      <dsp:nvSpPr>
        <dsp:cNvPr id="0" name=""/>
        <dsp:cNvSpPr/>
      </dsp:nvSpPr>
      <dsp:spPr>
        <a:xfrm>
          <a:off x="3683951" y="0"/>
          <a:ext cx="5424209" cy="1632605"/>
        </a:xfrm>
        <a:prstGeom prst="rightArrow">
          <a:avLst>
            <a:gd name="adj1" fmla="val 75000"/>
            <a:gd name="adj2" fmla="val 50000"/>
          </a:avLst>
        </a:prstGeom>
        <a:solidFill>
          <a:srgbClr val="F5C040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5C040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політичні;</a:t>
          </a:r>
          <a:endParaRPr lang="ru-RU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ідеологічні;</a:t>
          </a:r>
          <a:endParaRPr lang="ru-RU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економічні;</a:t>
          </a:r>
          <a:endParaRPr lang="ru-RU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соціальні;</a:t>
          </a:r>
          <a:endParaRPr lang="ru-RU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емоційні.</a:t>
          </a:r>
          <a:endParaRPr lang="ru-RU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sp:txBody>
      <dsp:txXfrm>
        <a:off x="3683951" y="204076"/>
        <a:ext cx="4811982" cy="1224453"/>
      </dsp:txXfrm>
    </dsp:sp>
    <dsp:sp modelId="{08AD13C4-9000-4459-B637-D29CE3C48DC3}">
      <dsp:nvSpPr>
        <dsp:cNvPr id="0" name=""/>
        <dsp:cNvSpPr/>
      </dsp:nvSpPr>
      <dsp:spPr>
        <a:xfrm>
          <a:off x="134692" y="0"/>
          <a:ext cx="3680579" cy="1632605"/>
        </a:xfrm>
        <a:prstGeom prst="roundRect">
          <a:avLst/>
        </a:prstGeom>
        <a:solidFill>
          <a:srgbClr val="F5C040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+mn-ea"/>
              <a:cs typeface="+mn-cs"/>
            </a:rPr>
            <a:t>За сферою існування:</a:t>
          </a:r>
          <a:endParaRPr lang="ru-RU" sz="3600" b="1" kern="1200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  <a:ea typeface="+mn-ea"/>
            <a:cs typeface="+mn-cs"/>
          </a:endParaRPr>
        </a:p>
      </dsp:txBody>
      <dsp:txXfrm>
        <a:off x="214389" y="79697"/>
        <a:ext cx="3521185" cy="1473211"/>
      </dsp:txXfrm>
    </dsp:sp>
    <dsp:sp modelId="{5B441794-7DFF-4262-A51F-3C642CA93A9D}">
      <dsp:nvSpPr>
        <dsp:cNvPr id="0" name=""/>
        <dsp:cNvSpPr/>
      </dsp:nvSpPr>
      <dsp:spPr>
        <a:xfrm>
          <a:off x="3644613" y="1795865"/>
          <a:ext cx="5466919" cy="1632605"/>
        </a:xfrm>
        <a:prstGeom prst="rightArrow">
          <a:avLst>
            <a:gd name="adj1" fmla="val 75000"/>
            <a:gd name="adj2" fmla="val 50000"/>
          </a:avLst>
        </a:prstGeom>
        <a:solidFill>
          <a:srgbClr val="F5C040">
            <a:tint val="40000"/>
            <a:alpha val="90000"/>
            <a:hueOff val="4269361"/>
            <a:satOff val="-11107"/>
            <a:lumOff val="-1060"/>
            <a:alphaOff val="0"/>
          </a:srgbClr>
        </a:solidFill>
        <a:ln w="12700" cap="flat" cmpd="sng" algn="ctr">
          <a:solidFill>
            <a:srgbClr val="F5C040">
              <a:tint val="40000"/>
              <a:alpha val="90000"/>
              <a:hueOff val="4269361"/>
              <a:satOff val="-11107"/>
              <a:lumOff val="-106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міжособистісні;</a:t>
          </a:r>
          <a:endParaRPr lang="ru-RU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між соціальними групами;</a:t>
          </a:r>
          <a:endParaRPr lang="ru-RU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між соціальними організаціями;</a:t>
          </a:r>
          <a:endParaRPr lang="ru-RU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змішані.</a:t>
          </a:r>
          <a:endParaRPr lang="ru-RU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sp:txBody>
      <dsp:txXfrm>
        <a:off x="3644613" y="1999941"/>
        <a:ext cx="4854692" cy="1224453"/>
      </dsp:txXfrm>
    </dsp:sp>
    <dsp:sp modelId="{13DB9349-A622-4BDC-AF6B-0B96236C69A3}">
      <dsp:nvSpPr>
        <dsp:cNvPr id="0" name=""/>
        <dsp:cNvSpPr/>
      </dsp:nvSpPr>
      <dsp:spPr>
        <a:xfrm>
          <a:off x="0" y="1795865"/>
          <a:ext cx="3644613" cy="1632605"/>
        </a:xfrm>
        <a:prstGeom prst="roundRect">
          <a:avLst/>
        </a:prstGeom>
        <a:solidFill>
          <a:srgbClr val="F5C040">
            <a:hueOff val="4085978"/>
            <a:satOff val="2788"/>
            <a:lumOff val="-7843"/>
            <a:alphaOff val="0"/>
          </a:srgb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+mn-ea"/>
              <a:cs typeface="+mn-cs"/>
            </a:rPr>
            <a:t>За характером суб'єктів</a:t>
          </a:r>
          <a:endParaRPr lang="ru-RU" sz="3600" b="1" kern="1200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  <a:ea typeface="+mn-ea"/>
            <a:cs typeface="+mn-cs"/>
          </a:endParaRPr>
        </a:p>
      </dsp:txBody>
      <dsp:txXfrm>
        <a:off x="79697" y="1875562"/>
        <a:ext cx="3485219" cy="1473211"/>
      </dsp:txXfrm>
    </dsp:sp>
    <dsp:sp modelId="{F6CDF1F4-94C1-4A0A-8D44-D95C175E2B01}">
      <dsp:nvSpPr>
        <dsp:cNvPr id="0" name=""/>
        <dsp:cNvSpPr/>
      </dsp:nvSpPr>
      <dsp:spPr>
        <a:xfrm>
          <a:off x="3644613" y="3591731"/>
          <a:ext cx="5466919" cy="1632605"/>
        </a:xfrm>
        <a:prstGeom prst="rightArrow">
          <a:avLst>
            <a:gd name="adj1" fmla="val 75000"/>
            <a:gd name="adj2" fmla="val 50000"/>
          </a:avLst>
        </a:prstGeom>
        <a:solidFill>
          <a:srgbClr val="F5C040">
            <a:tint val="40000"/>
            <a:alpha val="90000"/>
            <a:hueOff val="8538722"/>
            <a:satOff val="-22214"/>
            <a:lumOff val="-2120"/>
            <a:alphaOff val="0"/>
          </a:srgbClr>
        </a:solidFill>
        <a:ln w="12700" cap="flat" cmpd="sng" algn="ctr">
          <a:solidFill>
            <a:srgbClr val="F5C040">
              <a:tint val="40000"/>
              <a:alpha val="90000"/>
              <a:hueOff val="8538722"/>
              <a:satOff val="-22214"/>
              <a:lumOff val="-212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конструктивні, які сприяють розвитку міжособистісних чи суспільних відносин;</a:t>
          </a:r>
          <a:endParaRPr lang="ru-RU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Деструктивні, які призводять до розвалу відносин. </a:t>
          </a:r>
          <a:endParaRPr lang="ru-RU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sp:txBody>
      <dsp:txXfrm>
        <a:off x="3644613" y="3795807"/>
        <a:ext cx="4854692" cy="1224453"/>
      </dsp:txXfrm>
    </dsp:sp>
    <dsp:sp modelId="{D6E9CD7D-0425-4EFE-94AA-BAEC24AC1017}">
      <dsp:nvSpPr>
        <dsp:cNvPr id="0" name=""/>
        <dsp:cNvSpPr/>
      </dsp:nvSpPr>
      <dsp:spPr>
        <a:xfrm>
          <a:off x="0" y="3591731"/>
          <a:ext cx="3644613" cy="1632605"/>
        </a:xfrm>
        <a:prstGeom prst="roundRect">
          <a:avLst/>
        </a:prstGeom>
        <a:solidFill>
          <a:srgbClr val="F5C040">
            <a:hueOff val="8171956"/>
            <a:satOff val="5577"/>
            <a:lumOff val="-15685"/>
            <a:alphaOff val="0"/>
          </a:srgb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+mn-ea"/>
              <a:cs typeface="+mn-cs"/>
            </a:rPr>
            <a:t>За функціями та наслідками</a:t>
          </a:r>
          <a:endParaRPr lang="ru-RU" sz="3600" b="1" kern="1200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  <a:ea typeface="+mn-ea"/>
            <a:cs typeface="+mn-cs"/>
          </a:endParaRPr>
        </a:p>
      </dsp:txBody>
      <dsp:txXfrm>
        <a:off x="79697" y="3671428"/>
        <a:ext cx="3485219" cy="14732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12/19/2013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12/19/2013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12/19/2013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12/19/2013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12/19/2013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12/19/2013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12/19/2013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12/19/2013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12/19/2013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12/19/2013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12/19/2013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12/19/2013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12/19/2013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12/19/2013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12/19/2013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0700" y="2501900"/>
            <a:ext cx="10861301" cy="191829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Поняття конфлікту.</a:t>
            </a:r>
            <a:br>
              <a:rPr lang="uk-UA" dirty="0" smtClean="0"/>
            </a:br>
            <a:r>
              <a:rPr lang="uk-UA" dirty="0" smtClean="0"/>
              <a:t>Методи вирішення конфліктів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" y="5280846"/>
            <a:ext cx="10772401" cy="954853"/>
          </a:xfrm>
        </p:spPr>
        <p:txBody>
          <a:bodyPr>
            <a:normAutofit/>
          </a:bodyPr>
          <a:lstStyle/>
          <a:p>
            <a:r>
              <a:rPr lang="uk-UA" dirty="0" smtClean="0"/>
              <a:t>Учениці 11-Б класу</a:t>
            </a:r>
          </a:p>
          <a:p>
            <a:r>
              <a:rPr lang="uk-UA" dirty="0" err="1" smtClean="0"/>
              <a:t>Бернацької</a:t>
            </a:r>
            <a:r>
              <a:rPr lang="uk-UA" dirty="0" smtClean="0"/>
              <a:t> Ярослави </a:t>
            </a:r>
          </a:p>
          <a:p>
            <a:endParaRPr lang="uk-UA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905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Висновок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35400" y="2171700"/>
            <a:ext cx="8077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/>
              <a:t>Своєчасне</a:t>
            </a:r>
            <a:r>
              <a:rPr lang="ru-RU" dirty="0"/>
              <a:t> </a:t>
            </a:r>
            <a:r>
              <a:rPr lang="ru-RU" dirty="0" err="1"/>
              <a:t>нерозв'язання</a:t>
            </a:r>
            <a:r>
              <a:rPr lang="ru-RU" dirty="0"/>
              <a:t> </a:t>
            </a:r>
            <a:r>
              <a:rPr lang="ru-RU" dirty="0" err="1"/>
              <a:t>конфліктів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призвести</a:t>
            </a:r>
            <a:r>
              <a:rPr lang="ru-RU" dirty="0"/>
              <a:t> до </a:t>
            </a:r>
            <a:r>
              <a:rPr lang="ru-RU" dirty="0" err="1"/>
              <a:t>соціальної</a:t>
            </a:r>
            <a:r>
              <a:rPr lang="ru-RU" dirty="0"/>
              <a:t> </a:t>
            </a:r>
            <a:r>
              <a:rPr lang="ru-RU" dirty="0" err="1"/>
              <a:t>напруги</a:t>
            </a:r>
            <a:endParaRPr lang="ru-RU" dirty="0"/>
          </a:p>
          <a:p>
            <a:pPr algn="ctr"/>
            <a:r>
              <a:rPr lang="ru-RU" dirty="0"/>
              <a:t>у </a:t>
            </a:r>
            <a:r>
              <a:rPr lang="ru-RU" dirty="0" err="1"/>
              <a:t>суспільстві</a:t>
            </a:r>
            <a:r>
              <a:rPr lang="ru-RU" dirty="0"/>
              <a:t>, </a:t>
            </a:r>
            <a:r>
              <a:rPr lang="ru-RU" dirty="0" err="1"/>
              <a:t>викликати</a:t>
            </a:r>
            <a:r>
              <a:rPr lang="ru-RU" dirty="0"/>
              <a:t> </a:t>
            </a:r>
            <a:r>
              <a:rPr lang="ru-RU" dirty="0" err="1"/>
              <a:t>появу</a:t>
            </a:r>
            <a:r>
              <a:rPr lang="ru-RU" dirty="0"/>
              <a:t> </a:t>
            </a:r>
            <a:r>
              <a:rPr lang="ru-RU" dirty="0" err="1"/>
              <a:t>гострих</a:t>
            </a:r>
            <a:r>
              <a:rPr lang="ru-RU" dirty="0"/>
              <a:t> </a:t>
            </a:r>
            <a:r>
              <a:rPr lang="ru-RU" dirty="0" err="1"/>
              <a:t>суперечностей</a:t>
            </a:r>
            <a:r>
              <a:rPr lang="ru-RU" dirty="0"/>
              <a:t>, </a:t>
            </a:r>
            <a:r>
              <a:rPr lang="ru-RU" dirty="0" err="1"/>
              <a:t>надзвичайних</a:t>
            </a:r>
            <a:endParaRPr lang="ru-RU" dirty="0"/>
          </a:p>
          <a:p>
            <a:pPr algn="ctr"/>
            <a:r>
              <a:rPr lang="ru-RU" dirty="0" err="1"/>
              <a:t>ситуацій</a:t>
            </a:r>
            <a:r>
              <a:rPr lang="ru-RU" dirty="0"/>
              <a:t> </a:t>
            </a:r>
            <a:r>
              <a:rPr lang="ru-RU" dirty="0" err="1"/>
              <a:t>соціально-політичного</a:t>
            </a:r>
            <a:r>
              <a:rPr lang="ru-RU" dirty="0"/>
              <a:t> характеру, </a:t>
            </a:r>
            <a:r>
              <a:rPr lang="ru-RU" dirty="0" err="1"/>
              <a:t>надзвичайних</a:t>
            </a:r>
            <a:r>
              <a:rPr lang="ru-RU" dirty="0"/>
              <a:t> </a:t>
            </a:r>
            <a:r>
              <a:rPr lang="ru-RU" dirty="0" err="1"/>
              <a:t>подій</a:t>
            </a:r>
            <a:r>
              <a:rPr lang="ru-RU" dirty="0"/>
              <a:t>, </a:t>
            </a:r>
            <a:r>
              <a:rPr lang="ru-RU" dirty="0" err="1"/>
              <a:t>що</a:t>
            </a:r>
            <a:endParaRPr lang="ru-RU" dirty="0"/>
          </a:p>
          <a:p>
            <a:pPr algn="ctr"/>
            <a:r>
              <a:rPr lang="ru-RU" dirty="0" err="1"/>
              <a:t>загрожуватимуть</a:t>
            </a:r>
            <a:r>
              <a:rPr lang="ru-RU" dirty="0"/>
              <a:t> </a:t>
            </a:r>
            <a:r>
              <a:rPr lang="ru-RU" dirty="0" err="1"/>
              <a:t>безпеці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3700" y="3986212"/>
            <a:ext cx="3810000" cy="26193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7100" y="3986212"/>
            <a:ext cx="4273550" cy="25957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300" y="2386023"/>
            <a:ext cx="2952750" cy="252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65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000" y="736600"/>
            <a:ext cx="5336800" cy="68103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Поняття «конфлікт»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75300" y="1295401"/>
            <a:ext cx="6521886" cy="3674398"/>
          </a:xfrm>
        </p:spPr>
        <p:txBody>
          <a:bodyPr/>
          <a:lstStyle/>
          <a:p>
            <a:pPr algn="ctr"/>
            <a:r>
              <a:rPr lang="ru-RU" b="1" dirty="0" err="1"/>
              <a:t>Конфлікт</a:t>
            </a:r>
            <a:r>
              <a:rPr lang="ru-RU" b="1" dirty="0"/>
              <a:t> </a:t>
            </a:r>
            <a:r>
              <a:rPr lang="ru-RU" dirty="0"/>
              <a:t>(з лат. </a:t>
            </a:r>
            <a:r>
              <a:rPr lang="en-US" dirty="0" err="1"/>
              <a:t>conflictus</a:t>
            </a:r>
            <a:r>
              <a:rPr lang="en-US" dirty="0"/>
              <a:t> – </a:t>
            </a:r>
            <a:r>
              <a:rPr lang="ru-RU" dirty="0" err="1"/>
              <a:t>зіткнення</a:t>
            </a:r>
            <a:r>
              <a:rPr lang="ru-RU" dirty="0"/>
              <a:t>) – </a:t>
            </a:r>
            <a:r>
              <a:rPr lang="ru-RU" dirty="0" err="1"/>
              <a:t>особливий</a:t>
            </a:r>
            <a:r>
              <a:rPr lang="ru-RU" dirty="0"/>
              <a:t> вид </a:t>
            </a:r>
            <a:r>
              <a:rPr lang="ru-RU" dirty="0" err="1"/>
              <a:t>взаємодії</a:t>
            </a:r>
            <a:r>
              <a:rPr lang="ru-RU" dirty="0"/>
              <a:t>, в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лежать </a:t>
            </a:r>
            <a:r>
              <a:rPr lang="ru-RU" dirty="0" err="1"/>
              <a:t>протилежні</a:t>
            </a:r>
            <a:r>
              <a:rPr lang="ru-RU" dirty="0"/>
              <a:t> і </a:t>
            </a:r>
            <a:r>
              <a:rPr lang="ru-RU" dirty="0" err="1"/>
              <a:t>несумісні</a:t>
            </a:r>
            <a:r>
              <a:rPr lang="ru-RU" dirty="0"/>
              <a:t> </a:t>
            </a:r>
            <a:r>
              <a:rPr lang="ru-RU" dirty="0" err="1"/>
              <a:t>цілі</a:t>
            </a:r>
            <a:r>
              <a:rPr lang="ru-RU" dirty="0"/>
              <a:t>, </a:t>
            </a:r>
            <a:r>
              <a:rPr lang="ru-RU" dirty="0" err="1"/>
              <a:t>інтереси</a:t>
            </a:r>
            <a:r>
              <a:rPr lang="ru-RU" dirty="0"/>
              <a:t>, </a:t>
            </a:r>
            <a:r>
              <a:rPr lang="ru-RU" dirty="0" err="1"/>
              <a:t>типи</a:t>
            </a:r>
            <a:r>
              <a:rPr lang="ru-RU" dirty="0"/>
              <a:t> </a:t>
            </a:r>
            <a:r>
              <a:rPr lang="ru-RU" dirty="0" err="1"/>
              <a:t>поведінки</a:t>
            </a:r>
            <a:r>
              <a:rPr lang="ru-RU" dirty="0"/>
              <a:t> людей та </a:t>
            </a:r>
            <a:r>
              <a:rPr lang="ru-RU" dirty="0" err="1"/>
              <a:t>соціальних</a:t>
            </a:r>
            <a:r>
              <a:rPr lang="ru-RU" dirty="0"/>
              <a:t> </a:t>
            </a:r>
            <a:r>
              <a:rPr lang="ru-RU" dirty="0" err="1"/>
              <a:t>груп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супроводжуються</a:t>
            </a:r>
            <a:r>
              <a:rPr lang="ru-RU" dirty="0"/>
              <a:t> </a:t>
            </a:r>
            <a:r>
              <a:rPr lang="ru-RU" dirty="0" err="1"/>
              <a:t>негативними</a:t>
            </a:r>
            <a:r>
              <a:rPr lang="ru-RU" dirty="0"/>
              <a:t> </a:t>
            </a:r>
            <a:r>
              <a:rPr lang="ru-RU" dirty="0" err="1"/>
              <a:t>психологічними</a:t>
            </a:r>
            <a:r>
              <a:rPr lang="ru-RU" dirty="0"/>
              <a:t> </a:t>
            </a:r>
            <a:r>
              <a:rPr lang="ru-RU" dirty="0" err="1"/>
              <a:t>проявами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50" y="2247900"/>
            <a:ext cx="4705350" cy="31369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6900" y="4311522"/>
            <a:ext cx="4298950" cy="235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08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73371" y="457577"/>
            <a:ext cx="6618685" cy="111329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b="1" dirty="0" smtClean="0"/>
              <a:t>За видами конфлікти розділяють на :</a:t>
            </a:r>
            <a:endParaRPr lang="ru-RU" sz="2400" b="1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3351102" y="1562100"/>
            <a:ext cx="1154852" cy="8684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667500" y="1562100"/>
            <a:ext cx="1078091" cy="8684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2196251" y="2599406"/>
            <a:ext cx="2309703" cy="538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Соціальні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238578" y="3567661"/>
            <a:ext cx="2225047" cy="50903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Конфлікти бажань</a:t>
            </a:r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991" y="2551661"/>
            <a:ext cx="2632294" cy="53818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020285" y="2636086"/>
            <a:ext cx="1593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Психологічні</a:t>
            </a:r>
            <a:endParaRPr lang="ru-RU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6251" y="4506773"/>
            <a:ext cx="2249619" cy="53649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5972" y="3519916"/>
            <a:ext cx="2249619" cy="53649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147207" y="4450724"/>
            <a:ext cx="2407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Конфлікти небажань</a:t>
            </a:r>
            <a:endParaRPr lang="ru-RU" dirty="0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8475" y="3519916"/>
            <a:ext cx="2249619" cy="53649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2328" y="4238526"/>
            <a:ext cx="2249619" cy="536494"/>
          </a:xfrm>
          <a:prstGeom prst="rect">
            <a:avLst/>
          </a:prstGeom>
        </p:spPr>
      </p:pic>
      <p:cxnSp>
        <p:nvCxnSpPr>
          <p:cNvPr id="32" name="Прямая со стрелкой 31"/>
          <p:cNvCxnSpPr/>
          <p:nvPr/>
        </p:nvCxnSpPr>
        <p:spPr>
          <a:xfrm flipH="1">
            <a:off x="6870700" y="3137588"/>
            <a:ext cx="335845" cy="2787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8613991" y="3137588"/>
            <a:ext cx="275448" cy="2979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17" idx="2"/>
          </p:cNvCxnSpPr>
          <p:nvPr/>
        </p:nvCxnSpPr>
        <p:spPr>
          <a:xfrm>
            <a:off x="7817138" y="3089843"/>
            <a:ext cx="0" cy="986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855988" y="3578126"/>
            <a:ext cx="1529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err="1" smtClean="0"/>
              <a:t>Міжособові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8627838" y="3600534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Групові</a:t>
            </a: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7171768" y="4322107"/>
            <a:ext cx="1290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Системні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046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27390"/>
            <a:ext cx="10979586" cy="5411610"/>
          </a:xfrm>
        </p:spPr>
        <p:txBody>
          <a:bodyPr>
            <a:normAutofit/>
          </a:bodyPr>
          <a:lstStyle/>
          <a:p>
            <a:r>
              <a:rPr lang="ru-RU" dirty="0"/>
              <a:t>У </a:t>
            </a:r>
            <a:r>
              <a:rPr lang="ru-RU" dirty="0" err="1"/>
              <a:t>конфлікті</a:t>
            </a:r>
            <a:r>
              <a:rPr lang="ru-RU" dirty="0"/>
              <a:t>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 smtClean="0"/>
              <a:t>протиріччя</a:t>
            </a:r>
            <a:endParaRPr lang="ru-RU" dirty="0" smtClean="0"/>
          </a:p>
          <a:p>
            <a:r>
              <a:rPr lang="ru-RU" dirty="0" smtClean="0"/>
              <a:t>  </a:t>
            </a:r>
            <a:r>
              <a:rPr lang="ru-RU" dirty="0"/>
              <a:t>До </a:t>
            </a:r>
            <a:r>
              <a:rPr lang="ru-RU" dirty="0" err="1"/>
              <a:t>конфлікту</a:t>
            </a:r>
            <a:r>
              <a:rPr lang="ru-RU" dirty="0"/>
              <a:t> </a:t>
            </a:r>
            <a:r>
              <a:rPr lang="ru-RU" dirty="0" err="1"/>
              <a:t>призводить</a:t>
            </a:r>
            <a:r>
              <a:rPr lang="ru-RU" dirty="0"/>
              <a:t> </a:t>
            </a:r>
            <a:r>
              <a:rPr lang="ru-RU" dirty="0" err="1"/>
              <a:t>таке</a:t>
            </a:r>
            <a:r>
              <a:rPr lang="ru-RU" dirty="0"/>
              <a:t>  </a:t>
            </a:r>
            <a:r>
              <a:rPr lang="ru-RU" dirty="0" err="1"/>
              <a:t>зіткнення</a:t>
            </a:r>
            <a:r>
              <a:rPr lang="ru-RU" dirty="0"/>
              <a:t>  </a:t>
            </a:r>
            <a:r>
              <a:rPr lang="ru-RU" dirty="0" err="1"/>
              <a:t>інтересів</a:t>
            </a:r>
            <a:r>
              <a:rPr lang="ru-RU" dirty="0"/>
              <a:t>, потреб, </a:t>
            </a:r>
            <a:r>
              <a:rPr lang="ru-RU" dirty="0" err="1"/>
              <a:t>поглядів</a:t>
            </a:r>
            <a:r>
              <a:rPr lang="ru-RU" dirty="0"/>
              <a:t>,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цілей</a:t>
            </a:r>
            <a:r>
              <a:rPr lang="ru-RU" dirty="0"/>
              <a:t>, </a:t>
            </a:r>
            <a:r>
              <a:rPr lang="ru-RU" dirty="0" err="1" smtClean="0"/>
              <a:t>мотивів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 </a:t>
            </a:r>
            <a:r>
              <a:rPr lang="ru-RU" dirty="0"/>
              <a:t>В </a:t>
            </a:r>
            <a:r>
              <a:rPr lang="ru-RU" dirty="0" err="1"/>
              <a:t>психологічному</a:t>
            </a:r>
            <a:r>
              <a:rPr lang="ru-RU" dirty="0"/>
              <a:t> </a:t>
            </a:r>
            <a:r>
              <a:rPr lang="ru-RU" dirty="0" err="1"/>
              <a:t>плані</a:t>
            </a:r>
            <a:r>
              <a:rPr lang="ru-RU" dirty="0"/>
              <a:t>  </a:t>
            </a:r>
            <a:r>
              <a:rPr lang="ru-RU" dirty="0" err="1"/>
              <a:t>конфлікт</a:t>
            </a:r>
            <a:r>
              <a:rPr lang="ru-RU" dirty="0"/>
              <a:t> для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учасників</a:t>
            </a:r>
            <a:r>
              <a:rPr lang="ru-RU" dirty="0"/>
              <a:t>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супроводжується</a:t>
            </a:r>
            <a:r>
              <a:rPr lang="ru-RU" dirty="0"/>
              <a:t>  </a:t>
            </a:r>
            <a:r>
              <a:rPr lang="ru-RU" dirty="0" err="1"/>
              <a:t>негативним</a:t>
            </a:r>
            <a:r>
              <a:rPr lang="ru-RU" dirty="0"/>
              <a:t> </a:t>
            </a:r>
            <a:r>
              <a:rPr lang="ru-RU" dirty="0" err="1"/>
              <a:t>емоціональним</a:t>
            </a:r>
            <a:r>
              <a:rPr lang="ru-RU" dirty="0"/>
              <a:t> станом, </a:t>
            </a:r>
            <a:r>
              <a:rPr lang="ru-RU" dirty="0" err="1"/>
              <a:t>негативним</a:t>
            </a:r>
            <a:r>
              <a:rPr lang="ru-RU" dirty="0"/>
              <a:t> </a:t>
            </a:r>
            <a:r>
              <a:rPr lang="ru-RU" dirty="0" err="1"/>
              <a:t>відношенням</a:t>
            </a:r>
            <a:r>
              <a:rPr lang="ru-RU" dirty="0"/>
              <a:t> один до </a:t>
            </a:r>
            <a:r>
              <a:rPr lang="ru-RU" dirty="0" smtClean="0"/>
              <a:t>одного</a:t>
            </a:r>
          </a:p>
          <a:p>
            <a:r>
              <a:rPr lang="ru-RU" dirty="0" smtClean="0"/>
              <a:t>У </a:t>
            </a:r>
            <a:r>
              <a:rPr lang="ru-RU" dirty="0" err="1"/>
              <a:t>конфліктах</a:t>
            </a:r>
            <a:r>
              <a:rPr lang="ru-RU" dirty="0"/>
              <a:t> </a:t>
            </a:r>
            <a:r>
              <a:rPr lang="ru-RU" dirty="0" err="1"/>
              <a:t>беруть</a:t>
            </a:r>
            <a:r>
              <a:rPr lang="ru-RU" dirty="0"/>
              <a:t> участь як </a:t>
            </a:r>
            <a:r>
              <a:rPr lang="ru-RU" dirty="0" err="1"/>
              <a:t>окремі</a:t>
            </a:r>
            <a:r>
              <a:rPr lang="ru-RU" dirty="0"/>
              <a:t> особи, так і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smtClean="0"/>
              <a:t>людей.</a:t>
            </a:r>
            <a:endParaRPr lang="ru-RU" dirty="0"/>
          </a:p>
          <a:p>
            <a:r>
              <a:rPr lang="ru-RU" dirty="0" err="1"/>
              <a:t>Конфліктна</a:t>
            </a:r>
            <a:r>
              <a:rPr lang="ru-RU" dirty="0"/>
              <a:t> </a:t>
            </a:r>
            <a:r>
              <a:rPr lang="ru-RU" dirty="0" err="1"/>
              <a:t>ситуація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об’єктивна</a:t>
            </a:r>
            <a:r>
              <a:rPr lang="ru-RU" dirty="0"/>
              <a:t> основа </a:t>
            </a:r>
            <a:r>
              <a:rPr lang="ru-RU" dirty="0" err="1"/>
              <a:t>конфлікту</a:t>
            </a:r>
            <a:r>
              <a:rPr lang="ru-RU" dirty="0"/>
              <a:t>, яка </a:t>
            </a:r>
            <a:r>
              <a:rPr lang="ru-RU" dirty="0" err="1"/>
              <a:t>фіксує</a:t>
            </a:r>
            <a:r>
              <a:rPr lang="ru-RU" dirty="0"/>
              <a:t> </a:t>
            </a:r>
            <a:r>
              <a:rPr lang="ru-RU" dirty="0" err="1"/>
              <a:t>виникнення</a:t>
            </a:r>
            <a:r>
              <a:rPr lang="ru-RU" dirty="0"/>
              <a:t> реального </a:t>
            </a:r>
            <a:r>
              <a:rPr lang="ru-RU" dirty="0" err="1"/>
              <a:t>протиріччя</a:t>
            </a:r>
            <a:r>
              <a:rPr lang="ru-RU" dirty="0"/>
              <a:t>  в </a:t>
            </a:r>
            <a:r>
              <a:rPr lang="ru-RU" dirty="0" err="1"/>
              <a:t>інтересах</a:t>
            </a:r>
            <a:r>
              <a:rPr lang="ru-RU" dirty="0"/>
              <a:t> і потребах </a:t>
            </a:r>
            <a:r>
              <a:rPr lang="ru-RU" dirty="0" err="1"/>
              <a:t>сторін</a:t>
            </a:r>
            <a:r>
              <a:rPr lang="ru-RU" dirty="0"/>
              <a:t>.  Вона </a:t>
            </a:r>
            <a:r>
              <a:rPr lang="ru-RU" dirty="0" err="1"/>
              <a:t>включає</a:t>
            </a:r>
            <a:r>
              <a:rPr lang="ru-RU" dirty="0"/>
              <a:t>:</a:t>
            </a:r>
          </a:p>
          <a:p>
            <a:pPr lvl="1"/>
            <a:r>
              <a:rPr lang="ru-RU" dirty="0"/>
              <a:t>-        </a:t>
            </a:r>
            <a:r>
              <a:rPr lang="ru-RU" dirty="0" err="1"/>
              <a:t>учасників</a:t>
            </a:r>
            <a:r>
              <a:rPr lang="ru-RU" dirty="0"/>
              <a:t> </a:t>
            </a:r>
            <a:r>
              <a:rPr lang="ru-RU" dirty="0" err="1" smtClean="0"/>
              <a:t>конфлікту</a:t>
            </a:r>
            <a:r>
              <a:rPr lang="ru-RU" dirty="0" smtClean="0"/>
              <a:t>;</a:t>
            </a:r>
            <a:endParaRPr lang="ru-RU" dirty="0"/>
          </a:p>
          <a:p>
            <a:pPr lvl="1"/>
            <a:r>
              <a:rPr lang="ru-RU" dirty="0"/>
              <a:t>-       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протікання</a:t>
            </a:r>
            <a:r>
              <a:rPr lang="ru-RU" dirty="0"/>
              <a:t> (перед за все </a:t>
            </a:r>
            <a:r>
              <a:rPr lang="ru-RU" dirty="0" err="1"/>
              <a:t>соціально-психологічні</a:t>
            </a:r>
            <a:r>
              <a:rPr lang="ru-RU" dirty="0"/>
              <a:t>);</a:t>
            </a:r>
          </a:p>
          <a:p>
            <a:pPr lvl="1"/>
            <a:r>
              <a:rPr lang="ru-RU" dirty="0"/>
              <a:t>-        </a:t>
            </a:r>
            <a:r>
              <a:rPr lang="ru-RU" dirty="0" err="1"/>
              <a:t>образи</a:t>
            </a:r>
            <a:r>
              <a:rPr lang="ru-RU" dirty="0"/>
              <a:t> </a:t>
            </a:r>
            <a:r>
              <a:rPr lang="ru-RU" dirty="0" err="1"/>
              <a:t>конфліктної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4425" y="190500"/>
            <a:ext cx="3333750" cy="3505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4700" y="165100"/>
            <a:ext cx="4048125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29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288" y="444499"/>
            <a:ext cx="4431112" cy="711881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Типи конфліктів</a:t>
            </a:r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13945939"/>
              </p:ext>
            </p:extLst>
          </p:nvPr>
        </p:nvGraphicFramePr>
        <p:xfrm>
          <a:off x="528856" y="1428373"/>
          <a:ext cx="9111533" cy="5224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97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8AD13C4-9000-4459-B637-D29CE3C48D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08AD13C4-9000-4459-B637-D29CE3C48D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A00E646-D15A-49DF-8C3E-692A73965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DA00E646-D15A-49DF-8C3E-692A73965E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DB9349-A622-4BDC-AF6B-0B96236C69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13DB9349-A622-4BDC-AF6B-0B96236C69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B441794-7DFF-4262-A51F-3C642CA93A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5B441794-7DFF-4262-A51F-3C642CA93A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6E9CD7D-0425-4EFE-94AA-BAEC24AC10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D6E9CD7D-0425-4EFE-94AA-BAEC24AC10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6CDF1F4-94C1-4A0A-8D44-D95C175E2B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F6CDF1F4-94C1-4A0A-8D44-D95C175E2B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99"/>
            <a:ext cx="1993900" cy="778967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Стадії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39965" y="3609049"/>
            <a:ext cx="2552035" cy="1609055"/>
          </a:xfrm>
          <a:prstGeom prst="rect">
            <a:avLst/>
          </a:prstGeom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894" y="865242"/>
            <a:ext cx="3593380" cy="2388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8034" y="1381919"/>
            <a:ext cx="3252683" cy="20299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2125" y="4884259"/>
            <a:ext cx="2975679" cy="197374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2348" y="5096103"/>
            <a:ext cx="2682472" cy="176189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57200" y="3358726"/>
            <a:ext cx="72776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Виникнення</a:t>
            </a:r>
            <a:r>
              <a:rPr lang="ru-RU" dirty="0"/>
              <a:t> </a:t>
            </a:r>
            <a:r>
              <a:rPr lang="ru-RU" dirty="0" err="1"/>
              <a:t>конфліктної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.</a:t>
            </a:r>
          </a:p>
          <a:p>
            <a:r>
              <a:rPr lang="ru-RU" dirty="0" err="1"/>
              <a:t>Усвідомлення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 як </a:t>
            </a:r>
            <a:r>
              <a:rPr lang="ru-RU" dirty="0" err="1"/>
              <a:t>конфліктної</a:t>
            </a:r>
            <a:r>
              <a:rPr lang="ru-RU" dirty="0"/>
              <a:t> </a:t>
            </a:r>
            <a:r>
              <a:rPr lang="ru-RU" dirty="0" err="1"/>
              <a:t>хоча</a:t>
            </a:r>
            <a:r>
              <a:rPr lang="ru-RU" dirty="0"/>
              <a:t> </a:t>
            </a:r>
            <a:r>
              <a:rPr lang="ru-RU" dirty="0" err="1"/>
              <a:t>би</a:t>
            </a:r>
            <a:r>
              <a:rPr lang="ru-RU" dirty="0"/>
              <a:t> </a:t>
            </a:r>
            <a:r>
              <a:rPr lang="ru-RU" dirty="0" err="1"/>
              <a:t>однією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сторін</a:t>
            </a:r>
            <a:r>
              <a:rPr lang="ru-RU" dirty="0"/>
              <a:t>.</a:t>
            </a:r>
          </a:p>
          <a:p>
            <a:r>
              <a:rPr lang="ru-RU" dirty="0" err="1"/>
              <a:t>Стадія</a:t>
            </a:r>
            <a:r>
              <a:rPr lang="ru-RU" dirty="0"/>
              <a:t> </a:t>
            </a:r>
            <a:r>
              <a:rPr lang="ru-RU" dirty="0" err="1"/>
              <a:t>конфліктної</a:t>
            </a:r>
            <a:r>
              <a:rPr lang="ru-RU" dirty="0"/>
              <a:t> </a:t>
            </a:r>
            <a:r>
              <a:rPr lang="ru-RU" dirty="0" err="1"/>
              <a:t>поведінки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взаємодії</a:t>
            </a:r>
            <a:r>
              <a:rPr lang="ru-RU" dirty="0"/>
              <a:t>.</a:t>
            </a:r>
          </a:p>
          <a:p>
            <a:r>
              <a:rPr lang="ru-RU" dirty="0" err="1"/>
              <a:t>Стадія</a:t>
            </a:r>
            <a:r>
              <a:rPr lang="ru-RU" dirty="0"/>
              <a:t> </a:t>
            </a:r>
            <a:r>
              <a:rPr lang="ru-RU" dirty="0" err="1"/>
              <a:t>вирішення</a:t>
            </a:r>
            <a:r>
              <a:rPr lang="ru-RU" dirty="0"/>
              <a:t> </a:t>
            </a:r>
            <a:r>
              <a:rPr lang="ru-RU" dirty="0" err="1"/>
              <a:t>конфлікту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478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387601"/>
            <a:ext cx="11081186" cy="4622799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1</a:t>
            </a:r>
            <a:r>
              <a:rPr lang="ru-RU" b="1" dirty="0"/>
              <a:t>. «</a:t>
            </a:r>
            <a:r>
              <a:rPr lang="ru-RU" b="1" dirty="0" err="1"/>
              <a:t>Реальний</a:t>
            </a:r>
            <a:r>
              <a:rPr lang="ru-RU" b="1" dirty="0"/>
              <a:t> </a:t>
            </a:r>
            <a:r>
              <a:rPr lang="ru-RU" b="1" dirty="0" err="1"/>
              <a:t>конфлікт</a:t>
            </a:r>
            <a:r>
              <a:rPr lang="ru-RU" b="1" dirty="0"/>
              <a:t>» </a:t>
            </a:r>
            <a:r>
              <a:rPr lang="ru-RU" dirty="0"/>
              <a:t>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конфлікт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об'єктивно</a:t>
            </a:r>
            <a:r>
              <a:rPr lang="ru-RU" dirty="0"/>
              <a:t> </a:t>
            </a:r>
            <a:r>
              <a:rPr lang="ru-RU" dirty="0" err="1"/>
              <a:t>існує</a:t>
            </a:r>
            <a:r>
              <a:rPr lang="ru-RU" dirty="0"/>
              <a:t> і адекватно </a:t>
            </a:r>
            <a:r>
              <a:rPr lang="ru-RU" dirty="0" err="1"/>
              <a:t>сприймається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2. </a:t>
            </a:r>
            <a:r>
              <a:rPr lang="ru-RU" b="1" dirty="0"/>
              <a:t>«</a:t>
            </a:r>
            <a:r>
              <a:rPr lang="ru-RU" b="1" dirty="0" err="1"/>
              <a:t>Випадковий</a:t>
            </a:r>
            <a:r>
              <a:rPr lang="ru-RU" b="1" dirty="0"/>
              <a:t>,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умовний</a:t>
            </a:r>
            <a:r>
              <a:rPr lang="ru-RU" b="1" dirty="0"/>
              <a:t>, </a:t>
            </a:r>
            <a:r>
              <a:rPr lang="ru-RU" b="1" dirty="0" err="1"/>
              <a:t>конфлікт</a:t>
            </a:r>
            <a:r>
              <a:rPr lang="ru-RU" b="1" dirty="0"/>
              <a:t>» </a:t>
            </a:r>
            <a:r>
              <a:rPr lang="ru-RU" dirty="0"/>
              <a:t>—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обставин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змінюватися</a:t>
            </a:r>
            <a:r>
              <a:rPr lang="ru-RU" dirty="0"/>
              <a:t>, але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обставини</a:t>
            </a:r>
            <a:r>
              <a:rPr lang="ru-RU" dirty="0"/>
              <a:t> не </a:t>
            </a:r>
            <a:r>
              <a:rPr lang="ru-RU" dirty="0" err="1"/>
              <a:t>усвідомлюються</a:t>
            </a:r>
            <a:r>
              <a:rPr lang="ru-RU" dirty="0"/>
              <a:t> </a:t>
            </a:r>
            <a:r>
              <a:rPr lang="ru-RU" dirty="0" err="1"/>
              <a:t>конфліктуючими</a:t>
            </a:r>
            <a:r>
              <a:rPr lang="ru-RU" dirty="0"/>
              <a:t> сторонами.</a:t>
            </a:r>
          </a:p>
          <a:p>
            <a:endParaRPr lang="ru-RU" dirty="0"/>
          </a:p>
          <a:p>
            <a:r>
              <a:rPr lang="ru-RU" dirty="0"/>
              <a:t>3. </a:t>
            </a:r>
            <a:r>
              <a:rPr lang="ru-RU" b="1" dirty="0"/>
              <a:t>«</a:t>
            </a:r>
            <a:r>
              <a:rPr lang="ru-RU" b="1" dirty="0" err="1"/>
              <a:t>Зміщений</a:t>
            </a:r>
            <a:r>
              <a:rPr lang="ru-RU" b="1" dirty="0"/>
              <a:t> </a:t>
            </a:r>
            <a:r>
              <a:rPr lang="ru-RU" b="1" dirty="0" err="1"/>
              <a:t>конфлікт</a:t>
            </a:r>
            <a:r>
              <a:rPr lang="ru-RU" b="1" dirty="0"/>
              <a:t>» </a:t>
            </a:r>
            <a:r>
              <a:rPr lang="ru-RU" dirty="0"/>
              <a:t>— </a:t>
            </a:r>
            <a:r>
              <a:rPr lang="ru-RU" dirty="0" err="1"/>
              <a:t>реальний</a:t>
            </a:r>
            <a:r>
              <a:rPr lang="ru-RU" dirty="0"/>
              <a:t> </a:t>
            </a:r>
            <a:r>
              <a:rPr lang="ru-RU" dirty="0" err="1"/>
              <a:t>конфлікт</a:t>
            </a:r>
            <a:r>
              <a:rPr lang="ru-RU" dirty="0"/>
              <a:t>, за </a:t>
            </a:r>
            <a:r>
              <a:rPr lang="ru-RU" dirty="0" err="1"/>
              <a:t>яким</a:t>
            </a:r>
            <a:r>
              <a:rPr lang="ru-RU" dirty="0"/>
              <a:t> </a:t>
            </a:r>
            <a:r>
              <a:rPr lang="ru-RU" dirty="0" err="1"/>
              <a:t>приховується</a:t>
            </a:r>
            <a:r>
              <a:rPr lang="ru-RU" dirty="0"/>
              <a:t> </a:t>
            </a:r>
            <a:r>
              <a:rPr lang="ru-RU" dirty="0" err="1"/>
              <a:t>інший</a:t>
            </a:r>
            <a:r>
              <a:rPr lang="ru-RU" dirty="0"/>
              <a:t> </a:t>
            </a:r>
            <a:r>
              <a:rPr lang="ru-RU" dirty="0" err="1"/>
              <a:t>конфлікт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є </a:t>
            </a:r>
            <a:r>
              <a:rPr lang="ru-RU" dirty="0" err="1"/>
              <a:t>справжнім</a:t>
            </a:r>
            <a:r>
              <a:rPr lang="ru-RU" dirty="0"/>
              <a:t> </a:t>
            </a:r>
            <a:r>
              <a:rPr lang="ru-RU" dirty="0" err="1"/>
              <a:t>чинником</a:t>
            </a:r>
            <a:r>
              <a:rPr lang="ru-RU" dirty="0"/>
              <a:t> </a:t>
            </a:r>
            <a:r>
              <a:rPr lang="ru-RU" dirty="0" err="1"/>
              <a:t>конфліктної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4. </a:t>
            </a:r>
            <a:r>
              <a:rPr lang="ru-RU" b="1" dirty="0"/>
              <a:t>«</a:t>
            </a:r>
            <a:r>
              <a:rPr lang="ru-RU" b="1" dirty="0" err="1"/>
              <a:t>Помилково</a:t>
            </a:r>
            <a:r>
              <a:rPr lang="ru-RU" b="1" dirty="0"/>
              <a:t> </a:t>
            </a:r>
            <a:r>
              <a:rPr lang="ru-RU" b="1" dirty="0" err="1"/>
              <a:t>дописаний</a:t>
            </a:r>
            <a:r>
              <a:rPr lang="ru-RU" b="1" dirty="0"/>
              <a:t> </a:t>
            </a:r>
            <a:r>
              <a:rPr lang="ru-RU" b="1" dirty="0" err="1"/>
              <a:t>конфлікт</a:t>
            </a:r>
            <a:r>
              <a:rPr lang="ru-RU" b="1" dirty="0"/>
              <a:t>» </a:t>
            </a:r>
            <a:r>
              <a:rPr lang="ru-RU" dirty="0"/>
              <a:t>— </a:t>
            </a:r>
            <a:r>
              <a:rPr lang="ru-RU" dirty="0" err="1"/>
              <a:t>конфлікт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помилково</a:t>
            </a:r>
            <a:r>
              <a:rPr lang="ru-RU" dirty="0"/>
              <a:t> </a:t>
            </a:r>
            <a:r>
              <a:rPr lang="ru-RU" dirty="0" err="1"/>
              <a:t>тлумачиться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5</a:t>
            </a:r>
            <a:r>
              <a:rPr lang="ru-RU" b="1" dirty="0"/>
              <a:t>. «</a:t>
            </a:r>
            <a:r>
              <a:rPr lang="ru-RU" b="1" dirty="0" err="1"/>
              <a:t>Латенний</a:t>
            </a:r>
            <a:r>
              <a:rPr lang="ru-RU" b="1" dirty="0"/>
              <a:t> </a:t>
            </a:r>
            <a:r>
              <a:rPr lang="ru-RU" b="1" dirty="0" err="1"/>
              <a:t>конфлікт</a:t>
            </a:r>
            <a:r>
              <a:rPr lang="ru-RU" b="1" dirty="0"/>
              <a:t>» </a:t>
            </a:r>
            <a:r>
              <a:rPr lang="ru-RU" dirty="0"/>
              <a:t>— </a:t>
            </a:r>
            <a:r>
              <a:rPr lang="ru-RU" dirty="0" err="1"/>
              <a:t>конфлікт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відбутися</a:t>
            </a:r>
            <a:r>
              <a:rPr lang="ru-RU" dirty="0"/>
              <a:t>, але не </a:t>
            </a:r>
            <a:r>
              <a:rPr lang="ru-RU" dirty="0" err="1"/>
              <a:t>виникає</a:t>
            </a:r>
            <a:r>
              <a:rPr lang="ru-RU" dirty="0"/>
              <a:t> тому, </a:t>
            </a:r>
            <a:r>
              <a:rPr lang="ru-RU" dirty="0" err="1"/>
              <a:t>що</a:t>
            </a:r>
            <a:r>
              <a:rPr lang="ru-RU" dirty="0"/>
              <a:t> не </a:t>
            </a:r>
            <a:r>
              <a:rPr lang="ru-RU" dirty="0" err="1"/>
              <a:t>усвідомлюється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6. </a:t>
            </a:r>
            <a:r>
              <a:rPr lang="ru-RU" b="1" dirty="0"/>
              <a:t>«</a:t>
            </a:r>
            <a:r>
              <a:rPr lang="ru-RU" b="1" dirty="0" err="1"/>
              <a:t>Хибний</a:t>
            </a:r>
            <a:r>
              <a:rPr lang="ru-RU" b="1" dirty="0"/>
              <a:t> </a:t>
            </a:r>
            <a:r>
              <a:rPr lang="ru-RU" b="1" dirty="0" err="1"/>
              <a:t>конфлікт</a:t>
            </a:r>
            <a:r>
              <a:rPr lang="ru-RU" b="1" dirty="0"/>
              <a:t>» </a:t>
            </a:r>
            <a:r>
              <a:rPr lang="ru-RU" dirty="0"/>
              <a:t>— у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випадку</a:t>
            </a:r>
            <a:r>
              <a:rPr lang="ru-RU" dirty="0"/>
              <a:t> </a:t>
            </a:r>
            <a:r>
              <a:rPr lang="ru-RU" dirty="0" err="1"/>
              <a:t>реальних</a:t>
            </a:r>
            <a:r>
              <a:rPr lang="ru-RU" dirty="0"/>
              <a:t> </a:t>
            </a:r>
            <a:r>
              <a:rPr lang="ru-RU" dirty="0" err="1"/>
              <a:t>підстав</a:t>
            </a:r>
            <a:r>
              <a:rPr lang="ru-RU" dirty="0"/>
              <a:t> для </a:t>
            </a:r>
            <a:r>
              <a:rPr lang="ru-RU" dirty="0" err="1"/>
              <a:t>конфлікту</a:t>
            </a:r>
            <a:r>
              <a:rPr lang="ru-RU" dirty="0"/>
              <a:t> не </a:t>
            </a:r>
            <a:r>
              <a:rPr lang="ru-RU" dirty="0" err="1"/>
              <a:t>існує</a:t>
            </a:r>
            <a:r>
              <a:rPr lang="ru-RU" dirty="0"/>
              <a:t>, </a:t>
            </a:r>
            <a:r>
              <a:rPr lang="ru-RU" dirty="0" err="1"/>
              <a:t>об'єктивно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немає</a:t>
            </a:r>
            <a:r>
              <a:rPr lang="ru-RU" dirty="0"/>
              <a:t>, але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виникає</a:t>
            </a:r>
            <a:r>
              <a:rPr lang="ru-RU" dirty="0"/>
              <a:t> у </a:t>
            </a:r>
            <a:r>
              <a:rPr lang="ru-RU" dirty="0" err="1"/>
              <a:t>свідомості</a:t>
            </a:r>
            <a:r>
              <a:rPr lang="ru-RU" dirty="0"/>
              <a:t> </a:t>
            </a:r>
            <a:r>
              <a:rPr lang="ru-RU" dirty="0" err="1"/>
              <a:t>конфліктуючих</a:t>
            </a:r>
            <a:r>
              <a:rPr lang="ru-RU" dirty="0"/>
              <a:t> </a:t>
            </a:r>
            <a:r>
              <a:rPr lang="ru-RU" dirty="0" err="1"/>
              <a:t>сторін</a:t>
            </a:r>
            <a:r>
              <a:rPr lang="ru-RU" dirty="0"/>
              <a:t> через </a:t>
            </a:r>
            <a:r>
              <a:rPr lang="ru-RU" dirty="0" err="1"/>
              <a:t>помилкове</a:t>
            </a:r>
            <a:r>
              <a:rPr lang="ru-RU" dirty="0"/>
              <a:t> </a:t>
            </a:r>
            <a:r>
              <a:rPr lang="ru-RU" dirty="0" err="1"/>
              <a:t>сприймання</a:t>
            </a:r>
            <a:r>
              <a:rPr lang="ru-RU" dirty="0"/>
              <a:t> та </a:t>
            </a:r>
            <a:r>
              <a:rPr lang="ru-RU" dirty="0" err="1"/>
              <a:t>розуміння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5362" y="203201"/>
            <a:ext cx="1905000" cy="1981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825" y="400135"/>
            <a:ext cx="3079750" cy="18232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7150" y="0"/>
            <a:ext cx="4514850" cy="254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39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685799"/>
            <a:ext cx="10924798" cy="1676187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Способи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конфліктом</a:t>
            </a:r>
            <a:r>
              <a:rPr lang="ru-RU" dirty="0"/>
              <a:t> (</a:t>
            </a:r>
            <a:r>
              <a:rPr lang="ru-RU" dirty="0" err="1"/>
              <a:t>способи</a:t>
            </a:r>
            <a:r>
              <a:rPr lang="ru-RU" dirty="0"/>
              <a:t> </a:t>
            </a:r>
            <a:r>
              <a:rPr lang="ru-RU" dirty="0" err="1"/>
              <a:t>поведінки</a:t>
            </a:r>
            <a:r>
              <a:rPr lang="ru-RU" dirty="0"/>
              <a:t> в </a:t>
            </a:r>
            <a:r>
              <a:rPr lang="ru-RU" dirty="0" err="1"/>
              <a:t>конфлікті</a:t>
            </a:r>
            <a:r>
              <a:rPr lang="ru-RU" dirty="0"/>
              <a:t>)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 </a:t>
            </a:r>
            <a:r>
              <a:rPr lang="ru-RU" dirty="0" err="1"/>
              <a:t>Ухилення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конфліктної</a:t>
            </a:r>
            <a:r>
              <a:rPr lang="ru-RU" dirty="0"/>
              <a:t> </a:t>
            </a:r>
            <a:r>
              <a:rPr lang="ru-RU" dirty="0" err="1"/>
              <a:t>взаємодії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 </a:t>
            </a:r>
            <a:r>
              <a:rPr lang="ru-RU" dirty="0" err="1"/>
              <a:t>Згладжування</a:t>
            </a:r>
            <a:r>
              <a:rPr lang="ru-RU" dirty="0"/>
              <a:t> </a:t>
            </a:r>
            <a:r>
              <a:rPr lang="ru-RU" dirty="0" err="1"/>
              <a:t>конфлікту</a:t>
            </a:r>
            <a:r>
              <a:rPr lang="ru-RU" dirty="0"/>
              <a:t>. </a:t>
            </a:r>
            <a:r>
              <a:rPr lang="ru-RU" dirty="0" err="1"/>
              <a:t>Реалізація</a:t>
            </a:r>
            <a:r>
              <a:rPr lang="ru-RU" dirty="0"/>
              <a:t> принципу кота Леопольда “Давайте </a:t>
            </a:r>
            <a:r>
              <a:rPr lang="ru-RU" dirty="0" err="1"/>
              <a:t>жити</a:t>
            </a:r>
            <a:r>
              <a:rPr lang="ru-RU" dirty="0"/>
              <a:t> </a:t>
            </a:r>
            <a:r>
              <a:rPr lang="ru-RU" dirty="0" err="1"/>
              <a:t>дружньо</a:t>
            </a:r>
            <a:r>
              <a:rPr lang="ru-RU" dirty="0"/>
              <a:t>!”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 </a:t>
            </a:r>
            <a:r>
              <a:rPr lang="ru-RU" dirty="0" err="1"/>
              <a:t>Боротьба</a:t>
            </a:r>
            <a:r>
              <a:rPr lang="ru-RU" dirty="0"/>
              <a:t> за перемогу в </a:t>
            </a:r>
            <a:r>
              <a:rPr lang="ru-RU" dirty="0" err="1"/>
              <a:t>конфлікті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 </a:t>
            </a:r>
            <a:r>
              <a:rPr lang="ru-RU" dirty="0" err="1"/>
              <a:t>Компроміс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171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Методика </a:t>
            </a:r>
            <a:r>
              <a:rPr lang="ru-RU" dirty="0" err="1"/>
              <a:t>вирішення</a:t>
            </a:r>
            <a:r>
              <a:rPr lang="ru-RU" dirty="0"/>
              <a:t> </a:t>
            </a:r>
            <a:r>
              <a:rPr lang="ru-RU" dirty="0" err="1"/>
              <a:t>конфлікту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5412" y="2413001"/>
            <a:ext cx="11106586" cy="4309398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1. “</a:t>
            </a:r>
            <a:r>
              <a:rPr lang="ru-RU" b="1" dirty="0" err="1"/>
              <a:t>Зняти</a:t>
            </a:r>
            <a:r>
              <a:rPr lang="ru-RU" b="1" dirty="0"/>
              <a:t> маски” </a:t>
            </a:r>
            <a:r>
              <a:rPr lang="ru-RU" dirty="0"/>
              <a:t>(</a:t>
            </a:r>
            <a:r>
              <a:rPr lang="ru-RU" dirty="0" err="1"/>
              <a:t>ревнивця</a:t>
            </a:r>
            <a:r>
              <a:rPr lang="ru-RU" dirty="0"/>
              <a:t>, </a:t>
            </a:r>
            <a:r>
              <a:rPr lang="ru-RU" dirty="0" err="1"/>
              <a:t>егоїста</a:t>
            </a:r>
            <a:r>
              <a:rPr lang="ru-RU" dirty="0"/>
              <a:t>, диктатора, </a:t>
            </a:r>
            <a:r>
              <a:rPr lang="ru-RU" dirty="0" err="1"/>
              <a:t>заздрісника</a:t>
            </a:r>
            <a:r>
              <a:rPr lang="ru-RU" dirty="0"/>
              <a:t>, </a:t>
            </a:r>
            <a:r>
              <a:rPr lang="ru-RU" dirty="0" err="1"/>
              <a:t>агресора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 і “стати самим собою”.</a:t>
            </a:r>
          </a:p>
          <a:p>
            <a:endParaRPr lang="ru-RU" dirty="0"/>
          </a:p>
          <a:p>
            <a:r>
              <a:rPr lang="ru-RU" b="1" dirty="0"/>
              <a:t>2. </a:t>
            </a:r>
            <a:r>
              <a:rPr lang="ru-RU" b="1" dirty="0" err="1"/>
              <a:t>Виявити</a:t>
            </a:r>
            <a:r>
              <a:rPr lang="ru-RU" b="1" dirty="0"/>
              <a:t> і </a:t>
            </a:r>
            <a:r>
              <a:rPr lang="ru-RU" b="1" dirty="0" err="1"/>
              <a:t>усвідомити</a:t>
            </a:r>
            <a:r>
              <a:rPr lang="ru-RU" b="1" dirty="0"/>
              <a:t> </a:t>
            </a:r>
            <a:r>
              <a:rPr lang="ru-RU" dirty="0" err="1"/>
              <a:t>справжню</a:t>
            </a:r>
            <a:r>
              <a:rPr lang="ru-RU" dirty="0"/>
              <a:t> причину </a:t>
            </a:r>
            <a:r>
              <a:rPr lang="ru-RU" dirty="0" err="1"/>
              <a:t>конфлікту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b="1" dirty="0"/>
              <a:t>3. </a:t>
            </a:r>
            <a:r>
              <a:rPr lang="ru-RU" b="1" dirty="0" err="1"/>
              <a:t>Відмовитися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принципу “</a:t>
            </a:r>
            <a:r>
              <a:rPr lang="ru-RU" b="1" dirty="0" err="1"/>
              <a:t>перемога</a:t>
            </a:r>
            <a:r>
              <a:rPr lang="ru-RU" b="1" dirty="0"/>
              <a:t> за будь-яку </a:t>
            </a:r>
            <a:r>
              <a:rPr lang="ru-RU" b="1" dirty="0" err="1"/>
              <a:t>ціну</a:t>
            </a:r>
            <a:r>
              <a:rPr lang="ru-RU" dirty="0"/>
              <a:t>”. В </a:t>
            </a:r>
            <a:r>
              <a:rPr lang="ru-RU" dirty="0" err="1"/>
              <a:t>конфліктах</a:t>
            </a:r>
            <a:r>
              <a:rPr lang="ru-RU" dirty="0"/>
              <a:t> не </a:t>
            </a:r>
            <a:r>
              <a:rPr lang="ru-RU" dirty="0" err="1"/>
              <a:t>перемагають</a:t>
            </a:r>
            <a:r>
              <a:rPr lang="ru-RU" dirty="0"/>
              <a:t>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улагоджують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b="1" dirty="0"/>
              <a:t>4. </a:t>
            </a:r>
            <a:r>
              <a:rPr lang="ru-RU" b="1" dirty="0" err="1"/>
              <a:t>Знайти</a:t>
            </a:r>
            <a:r>
              <a:rPr lang="ru-RU" b="1" dirty="0"/>
              <a:t> </a:t>
            </a:r>
            <a:r>
              <a:rPr lang="ru-RU" b="1" dirty="0" err="1"/>
              <a:t>декілька</a:t>
            </a:r>
            <a:r>
              <a:rPr lang="ru-RU" b="1" dirty="0"/>
              <a:t> </a:t>
            </a:r>
            <a:r>
              <a:rPr lang="ru-RU" b="1" dirty="0" err="1"/>
              <a:t>можливих</a:t>
            </a:r>
            <a:r>
              <a:rPr lang="ru-RU" b="1" dirty="0"/>
              <a:t> </a:t>
            </a:r>
            <a:r>
              <a:rPr lang="ru-RU" b="1" dirty="0" err="1"/>
              <a:t>варіантів</a:t>
            </a:r>
            <a:r>
              <a:rPr lang="ru-RU" b="1" dirty="0"/>
              <a:t> </a:t>
            </a:r>
            <a:r>
              <a:rPr lang="ru-RU" dirty="0" err="1"/>
              <a:t>вирішення</a:t>
            </a:r>
            <a:r>
              <a:rPr lang="ru-RU" dirty="0"/>
              <a:t> </a:t>
            </a:r>
            <a:r>
              <a:rPr lang="ru-RU" dirty="0" err="1"/>
              <a:t>конфлікту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b="1" dirty="0"/>
              <a:t>5. </a:t>
            </a:r>
            <a:r>
              <a:rPr lang="ru-RU" b="1" dirty="0" err="1"/>
              <a:t>Оцінити</a:t>
            </a:r>
            <a:r>
              <a:rPr lang="ru-RU" b="1" dirty="0"/>
              <a:t> </a:t>
            </a:r>
            <a:r>
              <a:rPr lang="ru-RU" b="1" dirty="0" err="1"/>
              <a:t>варіанти</a:t>
            </a:r>
            <a:r>
              <a:rPr lang="ru-RU" b="1" dirty="0"/>
              <a:t> </a:t>
            </a:r>
            <a:r>
              <a:rPr lang="ru-RU" dirty="0"/>
              <a:t>і </a:t>
            </a:r>
            <a:r>
              <a:rPr lang="ru-RU" dirty="0" err="1"/>
              <a:t>вибрати</a:t>
            </a:r>
            <a:r>
              <a:rPr lang="ru-RU" dirty="0"/>
              <a:t> </a:t>
            </a:r>
            <a:r>
              <a:rPr lang="ru-RU" dirty="0" err="1"/>
              <a:t>кращий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b="1" dirty="0"/>
              <a:t>6. </a:t>
            </a:r>
            <a:r>
              <a:rPr lang="ru-RU" b="1" dirty="0" err="1"/>
              <a:t>Переконати</a:t>
            </a:r>
            <a:r>
              <a:rPr lang="ru-RU" b="1" dirty="0"/>
              <a:t> </a:t>
            </a:r>
            <a:r>
              <a:rPr lang="ru-RU" b="1" dirty="0" err="1"/>
              <a:t>іншу</a:t>
            </a:r>
            <a:r>
              <a:rPr lang="ru-RU" b="1" dirty="0"/>
              <a:t> сторону </a:t>
            </a:r>
            <a:r>
              <a:rPr lang="ru-RU" b="1" dirty="0" err="1"/>
              <a:t>конфлікту</a:t>
            </a:r>
            <a:r>
              <a:rPr lang="ru-RU" b="1" dirty="0"/>
              <a:t> </a:t>
            </a:r>
            <a:r>
              <a:rPr lang="ru-RU" dirty="0"/>
              <a:t>у тому,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даний</a:t>
            </a:r>
            <a:r>
              <a:rPr lang="ru-RU" dirty="0"/>
              <a:t> </a:t>
            </a:r>
            <a:r>
              <a:rPr lang="ru-RU" dirty="0" err="1"/>
              <a:t>варіант</a:t>
            </a:r>
            <a:r>
              <a:rPr lang="ru-RU" dirty="0"/>
              <a:t> є </a:t>
            </a:r>
            <a:r>
              <a:rPr lang="ru-RU" dirty="0" err="1"/>
              <a:t>найоптимальніший</a:t>
            </a:r>
            <a:r>
              <a:rPr lang="ru-RU" dirty="0"/>
              <a:t> (“</a:t>
            </a:r>
            <a:r>
              <a:rPr lang="ru-RU" dirty="0" err="1"/>
              <a:t>говорити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нас </a:t>
            </a:r>
            <a:r>
              <a:rPr lang="ru-RU" dirty="0" err="1"/>
              <a:t>почули</a:t>
            </a:r>
            <a:r>
              <a:rPr lang="ru-RU" dirty="0"/>
              <a:t>”, </a:t>
            </a:r>
            <a:r>
              <a:rPr lang="ru-RU" dirty="0" err="1"/>
              <a:t>уміти</a:t>
            </a:r>
            <a:r>
              <a:rPr lang="ru-RU" dirty="0"/>
              <a:t> “</a:t>
            </a:r>
            <a:r>
              <a:rPr lang="ru-RU" dirty="0" err="1"/>
              <a:t>слухати</a:t>
            </a:r>
            <a:r>
              <a:rPr lang="ru-RU" dirty="0"/>
              <a:t>” </a:t>
            </a:r>
            <a:r>
              <a:rPr lang="ru-RU" dirty="0" err="1"/>
              <a:t>іншу</a:t>
            </a:r>
            <a:r>
              <a:rPr lang="ru-RU" dirty="0"/>
              <a:t> сторону).</a:t>
            </a:r>
          </a:p>
          <a:p>
            <a:endParaRPr lang="ru-RU" dirty="0"/>
          </a:p>
          <a:p>
            <a:r>
              <a:rPr lang="ru-RU" b="1" dirty="0"/>
              <a:t>7. </a:t>
            </a:r>
            <a:r>
              <a:rPr lang="ru-RU" b="1" dirty="0" err="1"/>
              <a:t>Усвідомлювати</a:t>
            </a:r>
            <a:r>
              <a:rPr lang="ru-RU" b="1" dirty="0"/>
              <a:t> </a:t>
            </a:r>
            <a:r>
              <a:rPr lang="ru-RU" dirty="0"/>
              <a:t>й </a:t>
            </a:r>
            <a:r>
              <a:rPr lang="ru-RU" dirty="0" err="1"/>
              <a:t>оберігати</a:t>
            </a:r>
            <a:r>
              <a:rPr lang="ru-RU" dirty="0"/>
              <a:t> </a:t>
            </a:r>
            <a:r>
              <a:rPr lang="ru-RU" dirty="0" err="1"/>
              <a:t>цінність</a:t>
            </a:r>
            <a:r>
              <a:rPr lang="ru-RU" dirty="0"/>
              <a:t> </a:t>
            </a:r>
            <a:r>
              <a:rPr lang="ru-RU" dirty="0" err="1"/>
              <a:t>взаємовідносин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481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Цитаты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9ECD33"/>
      </a:accent1>
      <a:accent2>
        <a:srgbClr val="E19933"/>
      </a:accent2>
      <a:accent3>
        <a:srgbClr val="DC5D3D"/>
      </a:accent3>
      <a:accent4>
        <a:srgbClr val="A967CB"/>
      </a:accent4>
      <a:accent5>
        <a:srgbClr val="5EA5DD"/>
      </a:accent5>
      <a:accent6>
        <a:srgbClr val="44BEA9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Допускает цитирование</Template>
  <TotalTime>50</TotalTime>
  <Words>540</Words>
  <Application>Microsoft Office PowerPoint</Application>
  <PresentationFormat>Широкоэкранный</PresentationFormat>
  <Paragraphs>82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Cambria</vt:lpstr>
      <vt:lpstr>Century Gothic</vt:lpstr>
      <vt:lpstr>Wingdings 2</vt:lpstr>
      <vt:lpstr>Цитаты</vt:lpstr>
      <vt:lpstr>Поняття конфлікту. Методи вирішення конфліктів</vt:lpstr>
      <vt:lpstr>Поняття «конфлікт»</vt:lpstr>
      <vt:lpstr>Презентация PowerPoint</vt:lpstr>
      <vt:lpstr>Презентация PowerPoint</vt:lpstr>
      <vt:lpstr>Типи конфліктів</vt:lpstr>
      <vt:lpstr>Стадії</vt:lpstr>
      <vt:lpstr>Презентация PowerPoint</vt:lpstr>
      <vt:lpstr> Способи управління конфліктом (способи поведінки в конфлікті) </vt:lpstr>
      <vt:lpstr>Методика вирішення конфлікту </vt:lpstr>
      <vt:lpstr>Висновок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Поняття конфлікту. Методи вирішення конфлітків</dc:title>
  <dc:creator>qqqq</dc:creator>
  <cp:lastModifiedBy>qqqq</cp:lastModifiedBy>
  <cp:revision>6</cp:revision>
  <dcterms:created xsi:type="dcterms:W3CDTF">2013-12-19T16:34:29Z</dcterms:created>
  <dcterms:modified xsi:type="dcterms:W3CDTF">2013-12-19T17:24:53Z</dcterms:modified>
</cp:coreProperties>
</file>