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08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318F-B80F-4A64-B5BB-5FF4CA81B32E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640C-CC27-4127-BA11-4A1493EEA5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exaw.com/TERMs/Raw_materials/Energy/img252752_4-8_Drevesnyiy_u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3" cy="77353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642918"/>
            <a:ext cx="38535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Метан</a:t>
            </a:r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5737" y="5288340"/>
            <a:ext cx="3488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презентації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Учень 11-Б класу</a:t>
            </a:r>
          </a:p>
          <a:p>
            <a:pPr algn="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Пташник Євген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9foto.ru/images/big/2011/11/03/9foto-ru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6633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Добування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синтез-газу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03"/>
          <p:cNvPicPr>
            <a:picLocks noChangeAspect="1" noChangeArrowheads="1"/>
          </p:cNvPicPr>
          <p:nvPr/>
        </p:nvPicPr>
        <p:blipFill>
          <a:blip r:embed="rId3">
            <a:lum bright="-30000" contrast="72000"/>
          </a:blip>
          <a:srcRect/>
          <a:stretch>
            <a:fillRect/>
          </a:stretch>
        </p:blipFill>
        <p:spPr bwMode="auto">
          <a:xfrm>
            <a:off x="1928794" y="1785926"/>
            <a:ext cx="540586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3500438"/>
            <a:ext cx="5524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Добування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етанолу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929198"/>
            <a:ext cx="756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</a:t>
            </a:r>
            <a:r>
              <a:rPr lang="uk-UA" sz="40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</a:t>
            </a:r>
            <a:r>
              <a:rPr lang="uk-UA" sz="40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 Н</a:t>
            </a:r>
            <a:r>
              <a:rPr lang="uk-UA" sz="40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</a:t>
            </a:r>
            <a:r>
              <a:rPr lang="ru-RU" sz="40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</a:t>
            </a:r>
            <a:r>
              <a:rPr lang="ru-RU" sz="40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OH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iapressinfo.ru/wp-content/uploads/2011/08/o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16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Добування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поліетилену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383" y="1785926"/>
            <a:ext cx="8805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</a:t>
            </a:r>
            <a:r>
              <a:rPr lang="uk-UA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</a:t>
            </a:r>
            <a:r>
              <a:rPr lang="uk-UA" sz="54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(- CH</a:t>
            </a:r>
            <a:r>
              <a:rPr lang="en-US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</a:t>
            </a:r>
            <a:r>
              <a:rPr lang="en-US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)n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os1.i.ua/3/1/4814982_ba6576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785926"/>
            <a:ext cx="4586262" cy="4525963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Найпростіша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сполука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воднем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безбарвний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газ без запаху,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формула — CH4.</a:t>
            </a: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осадовому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чохлі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кори у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вільних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скупчень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покладів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розчиненому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нафті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пластових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поверхневих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водах),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розсіяному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сорбованому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(породами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твердому (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газогідратному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станах.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метану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запахом.</a:t>
            </a:r>
          </a:p>
          <a:p>
            <a:endParaRPr lang="ru-RU" dirty="0"/>
          </a:p>
        </p:txBody>
      </p:sp>
      <p:pic>
        <p:nvPicPr>
          <p:cNvPr id="14338" name="Picture 2" descr="http://upload.wikimedia.org/wikipedia/commons/1/1f/Methane-CRC-MW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2263546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500042"/>
            <a:ext cx="5730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Загальні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відомості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.i.ua/photo/images/pic/9/0/903109_9e36e1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Метан 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безбарвний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 без запаху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смаку,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два рази легший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малорозчинний.Має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густину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0,555 (20 °C);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молекулярна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16,04,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tпл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 −182,49 °C,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кип = −161,56 °C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критичний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4,58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МПа,критична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температура −82,°С, температура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спалаху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87,8 °C, температура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самозаймання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537,8 °</a:t>
            </a:r>
            <a:r>
              <a:rPr lang="ru-RU" dirty="0" smtClean="0">
                <a:solidFill>
                  <a:schemeClr val="bg1"/>
                </a:solidFill>
              </a:rPr>
              <a:t>C.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728"/>
            <a:ext cx="60161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властивості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yaryna.net/wp-content/gallery/09-2011-vohon/img_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Вибухонебезпечний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4,4 % до 17 % 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вибухонебезпечна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9,5 %. Є наркотиком 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послаблюється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незначною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розчинністю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Хемфрі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1813 р.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уклав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копальневий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метану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CH4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невеликою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азоту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N2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вугільного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ангідриду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СО2 -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тотожний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складом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газом,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боліт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s1.i.ua/3/1/4814983_df024d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Характерна для метану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реакція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хлором, яка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звичайній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розсіяного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світла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 + 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= 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Cl + 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Cl + 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= 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+ 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+ 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= CHCl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 + 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CHCl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 + 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= CCl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 + 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суміш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хлоропохідних</a:t>
            </a:r>
            <a:r>
              <a:rPr lang="ru-RU" dirty="0" smtClean="0">
                <a:solidFill>
                  <a:schemeClr val="bg1"/>
                </a:solidFill>
              </a:rPr>
              <a:t> метану.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 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метан </a:t>
            </a:r>
            <a:r>
              <a:rPr lang="ru-RU" dirty="0" err="1" smtClean="0">
                <a:solidFill>
                  <a:schemeClr val="bg1"/>
                </a:solidFill>
              </a:rPr>
              <a:t>горить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безбарвним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полум'ям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виділенням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кількості</a:t>
            </a:r>
            <a:r>
              <a:rPr lang="ru-RU" dirty="0" smtClean="0">
                <a:solidFill>
                  <a:schemeClr val="bg1"/>
                </a:solidFill>
              </a:rPr>
              <a:t> тепла: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 + 2O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 = </a:t>
            </a:r>
            <a:r>
              <a:rPr lang="ru-RU" dirty="0" smtClean="0">
                <a:solidFill>
                  <a:schemeClr val="bg1"/>
                </a:solidFill>
              </a:rPr>
              <a:t>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 + 2Н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повітрям</a:t>
            </a:r>
            <a:r>
              <a:rPr lang="ru-RU" dirty="0" smtClean="0">
                <a:solidFill>
                  <a:schemeClr val="bg1"/>
                </a:solidFill>
              </a:rPr>
              <a:t> метан </a:t>
            </a:r>
            <a:r>
              <a:rPr lang="ru-RU" dirty="0" err="1" smtClean="0">
                <a:solidFill>
                  <a:schemeClr val="bg1"/>
                </a:solidFill>
              </a:rPr>
              <a:t>утворює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вогненебезпечну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вибухову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суміш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 smtClean="0">
                <a:solidFill>
                  <a:schemeClr val="bg1"/>
                </a:solidFill>
              </a:rPr>
              <a:t>нагріванні</a:t>
            </a:r>
            <a:r>
              <a:rPr lang="ru-RU" dirty="0" smtClean="0">
                <a:solidFill>
                  <a:schemeClr val="bg1"/>
                </a:solidFill>
              </a:rPr>
              <a:t> метану без доступу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вище</a:t>
            </a:r>
            <a:r>
              <a:rPr lang="ru-RU" dirty="0" smtClean="0">
                <a:solidFill>
                  <a:schemeClr val="bg1"/>
                </a:solidFill>
              </a:rPr>
              <a:t> 1000 °</a:t>
            </a:r>
            <a:r>
              <a:rPr lang="en-US" dirty="0" smtClean="0">
                <a:solidFill>
                  <a:schemeClr val="bg1"/>
                </a:solidFill>
              </a:rPr>
              <a:t>C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розкладається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елементи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водень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 = </a:t>
            </a:r>
            <a:r>
              <a:rPr lang="ru-RU" dirty="0" smtClean="0">
                <a:solidFill>
                  <a:schemeClr val="bg1"/>
                </a:solidFill>
              </a:rPr>
              <a:t>С + 2Н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66"/>
            <a:ext cx="5948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firsthdwallpapers.com/uploads/2013/10/url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00042"/>
            <a:ext cx="61951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метану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ssplus.ru/wp-content/uploads/2012/09/O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347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Паливна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882" y="2714620"/>
            <a:ext cx="9022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СН4 + 2О2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СО2 + 2Н2О + 880 Дж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amlib.ru/img/s/skosarx_wjacheslaw_jurxewich/bichbozhiejljubwi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286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Добування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формальдегіду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для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пластмас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78424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Добування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ацетилен,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водню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3" name="Picture 3" descr="01"/>
          <p:cNvPicPr>
            <a:picLocks noChangeAspect="1" noChangeArrowheads="1"/>
          </p:cNvPicPr>
          <p:nvPr/>
        </p:nvPicPr>
        <p:blipFill>
          <a:blip r:embed="rId3">
            <a:lum bright="-42000" contrast="84000"/>
          </a:blip>
          <a:srcRect/>
          <a:stretch>
            <a:fillRect/>
          </a:stretch>
        </p:blipFill>
        <p:spPr bwMode="auto">
          <a:xfrm>
            <a:off x="1857356" y="1857364"/>
            <a:ext cx="538177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02"/>
          <p:cNvPicPr>
            <a:picLocks noChangeAspect="1" noChangeArrowheads="1"/>
          </p:cNvPicPr>
          <p:nvPr/>
        </p:nvPicPr>
        <p:blipFill>
          <a:blip r:embed="rId4">
            <a:lum bright="-48000" contrast="90000"/>
          </a:blip>
          <a:srcRect/>
          <a:stretch>
            <a:fillRect/>
          </a:stretch>
        </p:blipFill>
        <p:spPr bwMode="auto">
          <a:xfrm>
            <a:off x="1285852" y="4643446"/>
            <a:ext cx="594874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keepers.narod.ru/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858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777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Добування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хлорпохідних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824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СН</a:t>
            </a:r>
            <a:r>
              <a:rPr lang="uk-UA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4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+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Cl</a:t>
            </a:r>
            <a:r>
              <a:rPr lang="uk-UA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2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CH</a:t>
            </a:r>
            <a:r>
              <a:rPr lang="uk-UA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3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Cl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+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HCl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6877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СН4 +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Cl2 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CH3Cl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HCl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202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2013-11-07T03:26:38Z</dcterms:modified>
</cp:coreProperties>
</file>