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8F88-073B-4C88-9E52-627A8B51E4B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54D-B044-44C9-9634-ABA1F8CF9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8F88-073B-4C88-9E52-627A8B51E4B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54D-B044-44C9-9634-ABA1F8CF9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8F88-073B-4C88-9E52-627A8B51E4B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54D-B044-44C9-9634-ABA1F8CF9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8F88-073B-4C88-9E52-627A8B51E4B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54D-B044-44C9-9634-ABA1F8CF9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8F88-073B-4C88-9E52-627A8B51E4B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54D-B044-44C9-9634-ABA1F8CF9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8F88-073B-4C88-9E52-627A8B51E4B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54D-B044-44C9-9634-ABA1F8CF9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8F88-073B-4C88-9E52-627A8B51E4B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54D-B044-44C9-9634-ABA1F8CF9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8F88-073B-4C88-9E52-627A8B51E4B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54D-B044-44C9-9634-ABA1F8CF9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8F88-073B-4C88-9E52-627A8B51E4B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54D-B044-44C9-9634-ABA1F8CF9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8F88-073B-4C88-9E52-627A8B51E4B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54D-B044-44C9-9634-ABA1F8CF9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8F88-073B-4C88-9E52-627A8B51E4B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954D-B044-44C9-9634-ABA1F8CF92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8F88-073B-4C88-9E52-627A8B51E4B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954D-B044-44C9-9634-ABA1F8CF92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7215238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Музеї Гуцульщини </a:t>
            </a:r>
            <a:endParaRPr lang="ru-RU" sz="72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000100" y="5638800"/>
            <a:ext cx="5500726" cy="50484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музеї\019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3"/>
            <a:ext cx="2143140" cy="1911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7" name="Picture 3" descr="C:\Documents and Settings\Admin\Рабочий стол\музеї\30804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214554"/>
            <a:ext cx="1928826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C:\Documents and Settings\Admin\Рабочий стол\музеї\DSCN7929_re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214554"/>
            <a:ext cx="2071702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9" name="Picture 5" descr="C:\Documents and Settings\Admin\Рабочий стол\музеї\m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071942"/>
            <a:ext cx="3643338" cy="2571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30" name="Picture 6" descr="C:\Documents and Settings\Admin\Рабочий стол\музеї\part-of-expos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071942"/>
            <a:ext cx="2500330" cy="2571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6858016" y="3714752"/>
            <a:ext cx="2071702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Уршеджук</a:t>
            </a:r>
            <a:r>
              <a:rPr lang="ru-RU" dirty="0" smtClean="0"/>
              <a:t> </a:t>
            </a:r>
            <a:r>
              <a:rPr lang="ru-RU" dirty="0" err="1" smtClean="0"/>
              <a:t>Юліана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9-А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музеї\P6080485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01506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ru-RU" sz="3600" dirty="0" err="1">
                <a:latin typeface="Monotype Corsiva" pitchFamily="66" charset="0"/>
              </a:rPr>
              <a:t>Івано-Франківський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краєзнавчий</a:t>
            </a:r>
            <a:r>
              <a:rPr lang="ru-RU" sz="3600" dirty="0">
                <a:latin typeface="Monotype Corsiva" pitchFamily="66" charset="0"/>
              </a:rPr>
              <a:t> музей</a:t>
            </a:r>
          </a:p>
        </p:txBody>
      </p:sp>
      <p:pic>
        <p:nvPicPr>
          <p:cNvPr id="22530" name="Picture 2" descr="C:\Documents and Settings\Admin\Рабочий стол\музеї\thumb_big_Ratush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3786214" cy="5429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214810" y="1643050"/>
            <a:ext cx="4714908" cy="452431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Адреса:</a:t>
            </a:r>
          </a:p>
          <a:p>
            <a:pPr algn="ctr"/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Галицька</a:t>
            </a:r>
            <a:r>
              <a:rPr lang="ru-RU" dirty="0"/>
              <a:t>, 4а,</a:t>
            </a:r>
          </a:p>
          <a:p>
            <a:pPr algn="ctr"/>
            <a:r>
              <a:rPr lang="ru-RU" dirty="0"/>
              <a:t>м. </a:t>
            </a:r>
            <a:r>
              <a:rPr lang="ru-RU" dirty="0" err="1" smtClean="0"/>
              <a:t>Івано-Франківськ</a:t>
            </a:r>
            <a:r>
              <a:rPr lang="ru-RU" dirty="0" err="1"/>
              <a:t>Опис</a:t>
            </a:r>
            <a:r>
              <a:rPr lang="ru-RU" dirty="0"/>
              <a:t>:</a:t>
            </a:r>
          </a:p>
          <a:p>
            <a:pPr algn="ctr"/>
            <a:r>
              <a:rPr lang="ru-RU" dirty="0" err="1" smtClean="0"/>
              <a:t>Відкриття</a:t>
            </a:r>
            <a:r>
              <a:rPr lang="ru-RU" dirty="0" smtClean="0"/>
              <a:t>: 01.05.1940 р.Тут </a:t>
            </a:r>
            <a:r>
              <a:rPr lang="ru-RU" dirty="0" err="1"/>
              <a:t>працювали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: </a:t>
            </a:r>
            <a:r>
              <a:rPr lang="ru-RU" dirty="0" err="1"/>
              <a:t>історичний</a:t>
            </a:r>
            <a:r>
              <a:rPr lang="ru-RU" dirty="0"/>
              <a:t>, </a:t>
            </a:r>
            <a:r>
              <a:rPr lang="ru-RU" dirty="0" err="1"/>
              <a:t>природничий</a:t>
            </a:r>
            <a:r>
              <a:rPr lang="ru-RU" dirty="0"/>
              <a:t>,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та </a:t>
            </a:r>
            <a:r>
              <a:rPr lang="ru-RU" dirty="0" err="1"/>
              <a:t>книгозбірня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Музейні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 </a:t>
            </a:r>
            <a:r>
              <a:rPr lang="ru-RU" dirty="0" err="1"/>
              <a:t>налічували</a:t>
            </a:r>
            <a:r>
              <a:rPr lang="ru-RU" dirty="0"/>
              <a:t> 15500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ввійшли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 </a:t>
            </a:r>
            <a:r>
              <a:rPr lang="ru-RU" dirty="0" err="1"/>
              <a:t>Покутського</a:t>
            </a:r>
            <a:r>
              <a:rPr lang="ru-RU" dirty="0"/>
              <a:t> музею, музею </a:t>
            </a:r>
            <a:r>
              <a:rPr lang="ru-RU" dirty="0" err="1"/>
              <a:t>Гуцульщини</a:t>
            </a:r>
            <a:r>
              <a:rPr lang="ru-RU" dirty="0"/>
              <a:t> в </a:t>
            </a:r>
            <a:r>
              <a:rPr lang="ru-RU" dirty="0" err="1"/>
              <a:t>Жаб’є</a:t>
            </a:r>
            <a:r>
              <a:rPr lang="ru-RU" dirty="0"/>
              <a:t> та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приватні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. В роки ІІ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музейних</a:t>
            </a:r>
            <a:r>
              <a:rPr lang="ru-RU" dirty="0"/>
              <a:t> </a:t>
            </a:r>
            <a:r>
              <a:rPr lang="ru-RU" dirty="0" err="1"/>
              <a:t>збірок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евакуйовані</a:t>
            </a:r>
            <a:r>
              <a:rPr lang="ru-RU" dirty="0"/>
              <a:t> на </a:t>
            </a:r>
            <a:r>
              <a:rPr lang="ru-RU" dirty="0" err="1"/>
              <a:t>схід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назад не </a:t>
            </a:r>
            <a:r>
              <a:rPr lang="ru-RU" dirty="0" err="1"/>
              <a:t>повернулися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1941–1944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музейних</a:t>
            </a:r>
            <a:r>
              <a:rPr lang="ru-RU" dirty="0"/>
              <a:t> </a:t>
            </a:r>
            <a:r>
              <a:rPr lang="ru-RU" dirty="0" err="1"/>
              <a:t>збірок</a:t>
            </a:r>
            <a:r>
              <a:rPr lang="ru-RU" dirty="0"/>
              <a:t>, яка </a:t>
            </a:r>
            <a:r>
              <a:rPr lang="ru-RU" dirty="0" err="1"/>
              <a:t>залишилася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пограбована</a:t>
            </a:r>
            <a:r>
              <a:rPr lang="ru-RU" dirty="0"/>
              <a:t>. 01.08.1944 р. музей </a:t>
            </a:r>
            <a:r>
              <a:rPr lang="ru-RU" dirty="0" err="1"/>
              <a:t>відновив</a:t>
            </a:r>
            <a:r>
              <a:rPr lang="ru-RU" dirty="0"/>
              <a:t> свою роботу.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музеї\PB140054-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музеї\PB140059-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музеї\PB14006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43932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</a:t>
            </a:r>
            <a:r>
              <a:rPr lang="ru-RU" sz="3600" dirty="0" err="1" smtClean="0">
                <a:latin typeface="Monotype Corsiva" pitchFamily="66" charset="0"/>
              </a:rPr>
              <a:t>Косівський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>
                <a:latin typeface="Monotype Corsiva" pitchFamily="66" charset="0"/>
              </a:rPr>
              <a:t>музей народного </a:t>
            </a:r>
            <a:r>
              <a:rPr lang="ru-RU" sz="3600" dirty="0" err="1">
                <a:latin typeface="Monotype Corsiva" pitchFamily="66" charset="0"/>
              </a:rPr>
              <a:t>мистецтва</a:t>
            </a:r>
            <a:r>
              <a:rPr lang="ru-RU" sz="3600" dirty="0">
                <a:latin typeface="Monotype Corsiva" pitchFamily="66" charset="0"/>
              </a:rPr>
              <a:t> та </a:t>
            </a:r>
            <a:r>
              <a:rPr lang="ru-RU" sz="3600" dirty="0" err="1">
                <a:latin typeface="Monotype Corsiva" pitchFamily="66" charset="0"/>
              </a:rPr>
              <a:t>побуту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Гуцульщини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6626" name="Picture 2" descr="C:\Documents and Settings\Admin\Рабочий стол\музеї\30804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762500" cy="47863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286380" y="1779687"/>
            <a:ext cx="3643338" cy="480131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Опис</a:t>
            </a:r>
            <a:r>
              <a:rPr lang="ru-RU" b="1" i="1" dirty="0"/>
              <a:t>:</a:t>
            </a:r>
          </a:p>
          <a:p>
            <a:pPr algn="ctr"/>
            <a:r>
              <a:rPr lang="ru-RU" dirty="0"/>
              <a:t>У </a:t>
            </a:r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 2 </a:t>
            </a:r>
            <a:r>
              <a:rPr lang="ru-RU" dirty="0" err="1"/>
              <a:t>виставкові</a:t>
            </a:r>
            <a:r>
              <a:rPr lang="ru-RU" dirty="0"/>
              <a:t> </a:t>
            </a:r>
            <a:r>
              <a:rPr lang="ru-RU" dirty="0" err="1"/>
              <a:t>зали</a:t>
            </a:r>
            <a:r>
              <a:rPr lang="ru-RU" dirty="0"/>
              <a:t> та 4 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діючі</a:t>
            </a:r>
            <a:r>
              <a:rPr lang="ru-RU" dirty="0"/>
              <a:t> </a:t>
            </a:r>
            <a:r>
              <a:rPr lang="ru-RU" dirty="0" err="1"/>
              <a:t>експозиції</a:t>
            </a:r>
            <a:r>
              <a:rPr lang="ru-RU" dirty="0"/>
              <a:t>: </a:t>
            </a:r>
            <a:r>
              <a:rPr lang="ru-RU" dirty="0" err="1"/>
              <a:t>одяг</a:t>
            </a:r>
            <a:r>
              <a:rPr lang="ru-RU" dirty="0"/>
              <a:t> та 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побуту</a:t>
            </a:r>
            <a:r>
              <a:rPr lang="ru-RU" dirty="0"/>
              <a:t>, </a:t>
            </a:r>
            <a:r>
              <a:rPr lang="ru-RU" dirty="0" err="1"/>
              <a:t>кераміка</a:t>
            </a:r>
            <a:r>
              <a:rPr lang="ru-RU" dirty="0"/>
              <a:t>, </a:t>
            </a:r>
            <a:r>
              <a:rPr lang="ru-RU" dirty="0" err="1"/>
              <a:t>різьба</a:t>
            </a:r>
            <a:r>
              <a:rPr lang="ru-RU" dirty="0"/>
              <a:t> по дереву, </a:t>
            </a:r>
            <a:r>
              <a:rPr lang="ru-RU" dirty="0" err="1"/>
              <a:t>ткацтво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вишивка</a:t>
            </a:r>
            <a:r>
              <a:rPr lang="ru-RU" dirty="0" smtClean="0"/>
              <a:t>.</a:t>
            </a:r>
            <a:r>
              <a:rPr lang="ru-RU" dirty="0"/>
              <a:t> Тут представлена приватна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мистецтвознавця</a:t>
            </a:r>
            <a:r>
              <a:rPr lang="ru-RU" dirty="0"/>
              <a:t> </a:t>
            </a:r>
            <a:r>
              <a:rPr lang="ru-RU" dirty="0" err="1"/>
              <a:t>Євгена</a:t>
            </a:r>
            <a:r>
              <a:rPr lang="ru-RU" dirty="0"/>
              <a:t> </a:t>
            </a:r>
            <a:r>
              <a:rPr lang="ru-RU" dirty="0" err="1"/>
              <a:t>Сагайдачного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dirty="0" err="1"/>
              <a:t>гуцульський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ХІХ — початку ХХ ст.,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весільний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вишивка</a:t>
            </a:r>
            <a:r>
              <a:rPr lang="ru-RU" dirty="0"/>
              <a:t>,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/>
              <a:t>кераміки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 </a:t>
            </a:r>
            <a:r>
              <a:rPr lang="ru-RU" dirty="0" err="1"/>
              <a:t>відділі</a:t>
            </a:r>
            <a:r>
              <a:rPr lang="ru-RU" dirty="0"/>
              <a:t> </a:t>
            </a:r>
            <a:r>
              <a:rPr lang="ru-RU" dirty="0" err="1"/>
              <a:t>різьби</a:t>
            </a:r>
            <a:r>
              <a:rPr lang="ru-RU" dirty="0"/>
              <a:t> по дереву </a:t>
            </a:r>
            <a:r>
              <a:rPr lang="ru-RU" dirty="0" err="1"/>
              <a:t>є</a:t>
            </a:r>
            <a:r>
              <a:rPr lang="ru-RU" dirty="0"/>
              <a:t> 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Шкрібляків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Івано-Франківська</a:t>
            </a:r>
            <a:r>
              <a:rPr lang="ru-RU" dirty="0"/>
              <a:t> область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м. </a:t>
            </a:r>
            <a:r>
              <a:rPr lang="ru-RU" dirty="0" err="1"/>
              <a:t>Косів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Незалежності</a:t>
            </a:r>
            <a:r>
              <a:rPr lang="ru-RU" dirty="0"/>
              <a:t>, 55 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музеї\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3590925"/>
          </a:xfrm>
          <a:prstGeom prst="rect">
            <a:avLst/>
          </a:prstGeom>
          <a:noFill/>
        </p:spPr>
      </p:pic>
      <p:pic>
        <p:nvPicPr>
          <p:cNvPr id="27651" name="Picture 3" descr="C:\Documents and Settings\Admin\Рабочий стол\музеї\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181350"/>
            <a:ext cx="5214942" cy="3676650"/>
          </a:xfrm>
          <a:prstGeom prst="rect">
            <a:avLst/>
          </a:prstGeom>
          <a:noFill/>
        </p:spPr>
      </p:pic>
      <p:pic>
        <p:nvPicPr>
          <p:cNvPr id="27652" name="Picture 4" descr="C:\Documents and Settings\Admin\Рабочий стол\музеї\i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4429124" cy="3286125"/>
          </a:xfrm>
          <a:prstGeom prst="rect">
            <a:avLst/>
          </a:prstGeom>
          <a:noFill/>
        </p:spPr>
      </p:pic>
      <p:pic>
        <p:nvPicPr>
          <p:cNvPr id="27653" name="Picture 5" descr="C:\Documents and Settings\Admin\Рабочий стол\музеї\in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4686"/>
            <a:ext cx="4071934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музеї\30804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музеї\3080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музеї\part-of-expos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Регіональний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історико-краєзнавчий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музей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Гуцульщини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Admin\Рабочий стол\музеї\019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857784" cy="5143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429256" y="2928934"/>
            <a:ext cx="3357586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Адреса:</a:t>
            </a:r>
          </a:p>
          <a:p>
            <a:pPr algn="ctr"/>
            <a:r>
              <a:rPr lang="ru-RU" dirty="0" err="1"/>
              <a:t>вул</a:t>
            </a:r>
            <a:r>
              <a:rPr lang="ru-RU" dirty="0"/>
              <a:t>. І. Франка, 5, </a:t>
            </a:r>
            <a:r>
              <a:rPr lang="ru-RU" dirty="0" err="1"/>
              <a:t>с-ще</a:t>
            </a:r>
            <a:r>
              <a:rPr lang="ru-RU" dirty="0"/>
              <a:t> Верховина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:</a:t>
            </a:r>
          </a:p>
          <a:p>
            <a:pPr algn="ctr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музею: </a:t>
            </a:r>
            <a:r>
              <a:rPr lang="ru-RU" dirty="0" err="1"/>
              <a:t>поповнення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; </a:t>
            </a:r>
            <a:r>
              <a:rPr lang="ru-RU" dirty="0" err="1"/>
              <a:t>науково-видавнича</a:t>
            </a:r>
            <a:r>
              <a:rPr lang="ru-RU" dirty="0"/>
              <a:t> та </a:t>
            </a:r>
            <a:r>
              <a:rPr lang="ru-RU" dirty="0" err="1"/>
              <a:t>екскурсійно-пошукова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  <a:r>
              <a:rPr lang="ru-RU" dirty="0" err="1"/>
              <a:t>Профіль</a:t>
            </a:r>
            <a:r>
              <a:rPr lang="ru-RU" dirty="0"/>
              <a:t> музею: </a:t>
            </a:r>
            <a:r>
              <a:rPr lang="ru-RU" dirty="0" err="1"/>
              <a:t>краєзнавчий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042039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ru-RU" sz="3600" dirty="0">
                <a:latin typeface="Monotype Corsiva" pitchFamily="66" charset="0"/>
              </a:rPr>
              <a:t>Музей </a:t>
            </a:r>
            <a:r>
              <a:rPr lang="ru-RU" sz="3600" dirty="0" err="1">
                <a:latin typeface="Monotype Corsiva" pitchFamily="66" charset="0"/>
              </a:rPr>
              <a:t>Олекси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Довбуша</a:t>
            </a:r>
            <a:r>
              <a:rPr lang="ru-RU" sz="3600" dirty="0" smtClean="0">
                <a:latin typeface="Monotype Corsiva" pitchFamily="66" charset="0"/>
              </a:rPr>
              <a:t> в </a:t>
            </a:r>
            <a:r>
              <a:rPr lang="ru-RU" sz="3600" dirty="0" err="1" smtClean="0">
                <a:latin typeface="Monotype Corsiva" pitchFamily="66" charset="0"/>
              </a:rPr>
              <a:t>Космачі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1746" name="Picture 2" descr="C:\Documents and Settings\Admin\Рабочий стол\музеї\800px-Kosmach_Muzey+Dovbu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4857784" cy="55007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715008" y="1857364"/>
            <a:ext cx="3000396" cy="38164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 smtClean="0"/>
              <a:t>краєзнавцеві</a:t>
            </a:r>
            <a:r>
              <a:rPr lang="ru-RU" dirty="0" smtClean="0"/>
              <a:t> </a:t>
            </a:r>
            <a:r>
              <a:rPr lang="ru-RU" dirty="0" err="1" smtClean="0"/>
              <a:t>Михайлові</a:t>
            </a:r>
            <a:r>
              <a:rPr lang="ru-RU" dirty="0" smtClean="0"/>
              <a:t> </a:t>
            </a:r>
            <a:r>
              <a:rPr lang="ru-RU" dirty="0" err="1" smtClean="0"/>
              <a:t>Юсипчуку-Дидишину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хата-музей у </a:t>
            </a:r>
            <a:r>
              <a:rPr lang="ru-RU" dirty="0" err="1"/>
              <a:t>селі</a:t>
            </a:r>
            <a:r>
              <a:rPr lang="ru-RU" dirty="0"/>
              <a:t> </a:t>
            </a:r>
            <a:r>
              <a:rPr lang="ru-RU" dirty="0" err="1"/>
              <a:t>Космачі</a:t>
            </a:r>
            <a:r>
              <a:rPr lang="ru-RU" dirty="0"/>
              <a:t> </a:t>
            </a:r>
            <a:r>
              <a:rPr lang="ru-RU" dirty="0" err="1"/>
              <a:t>Косівського</a:t>
            </a:r>
            <a:r>
              <a:rPr lang="ru-RU" dirty="0"/>
              <a:t> </a:t>
            </a:r>
            <a:r>
              <a:rPr lang="ru-RU" dirty="0" smtClean="0"/>
              <a:t>району </a:t>
            </a:r>
            <a:r>
              <a:rPr lang="ru-RU" u="sng" dirty="0" err="1" smtClean="0"/>
              <a:t>Івано-Франківської</a:t>
            </a:r>
            <a:r>
              <a:rPr lang="ru-RU" u="sng" dirty="0" smtClean="0"/>
              <a:t> </a:t>
            </a:r>
            <a:r>
              <a:rPr lang="ru-RU" u="sng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експонує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 </a:t>
            </a:r>
            <a:r>
              <a:rPr lang="ru-RU" dirty="0" err="1"/>
              <a:t>гуцульського</a:t>
            </a:r>
            <a:r>
              <a:rPr lang="ru-RU" dirty="0"/>
              <a:t> </a:t>
            </a:r>
            <a:r>
              <a:rPr lang="ru-RU" dirty="0" err="1"/>
              <a:t>побуту</a:t>
            </a:r>
            <a:r>
              <a:rPr lang="ru-RU" dirty="0"/>
              <a:t>, </a:t>
            </a:r>
            <a:r>
              <a:rPr lang="ru-RU" dirty="0" err="1" smtClean="0"/>
              <a:t>витвори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«</a:t>
            </a:r>
            <a:r>
              <a:rPr lang="ru-RU" dirty="0" err="1" smtClean="0"/>
              <a:t>Довбушіани</a:t>
            </a:r>
            <a:r>
              <a:rPr lang="ru-RU" dirty="0" smtClean="0"/>
              <a:t>».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м.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Івано-Франківськ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вул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Гетьмана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Мазепи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, 1.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музеї\800px-Kosmach_Mem_Do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786057"/>
          </a:xfrm>
          <a:prstGeom prst="rect">
            <a:avLst/>
          </a:prstGeom>
          <a:noFill/>
        </p:spPr>
      </p:pic>
      <p:pic>
        <p:nvPicPr>
          <p:cNvPr id="33795" name="Picture 3" descr="C:\Documents and Settings\Admin\Рабочий стол\музеї\800px-Kosmach_Didysh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музеї\448px-Kosmach_V_Muze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143932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Музей </a:t>
            </a:r>
            <a:r>
              <a:rPr lang="ru-RU" sz="3600" dirty="0" err="1">
                <a:latin typeface="Monotype Corsiva" pitchFamily="66" charset="0"/>
              </a:rPr>
              <a:t>визвольних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змагань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Прикарпатського</a:t>
            </a:r>
            <a:r>
              <a:rPr lang="ru-RU" sz="3600" dirty="0">
                <a:latin typeface="Monotype Corsiva" pitchFamily="66" charset="0"/>
              </a:rPr>
              <a:t> краю</a:t>
            </a:r>
          </a:p>
        </p:txBody>
      </p:sp>
      <p:pic>
        <p:nvPicPr>
          <p:cNvPr id="35842" name="Picture 2" descr="C:\Documents and Settings\Admin\Рабочий стол\музеї\800px-Museum_vyzvolenja_Ukrainu,_Ivano-Frankiv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286280" cy="4857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4714876" y="1502688"/>
            <a:ext cx="4214842" cy="53553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 Музей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 14 </a:t>
            </a:r>
            <a:r>
              <a:rPr lang="ru-RU" dirty="0" err="1" smtClean="0"/>
              <a:t>жовтня</a:t>
            </a:r>
            <a:r>
              <a:rPr lang="ru-RU" dirty="0" smtClean="0"/>
              <a:t> 1997 року .</a:t>
            </a:r>
            <a:r>
              <a:rPr lang="ru-RU" dirty="0" err="1" smtClean="0"/>
              <a:t>Співзасновниками</a:t>
            </a:r>
            <a:r>
              <a:rPr lang="ru-RU" dirty="0" smtClean="0"/>
              <a:t> закладу стали </a:t>
            </a:r>
            <a:r>
              <a:rPr lang="ru-RU" dirty="0" err="1" smtClean="0"/>
              <a:t>Івано-Франківська</a:t>
            </a:r>
            <a:r>
              <a:rPr lang="ru-RU" dirty="0" smtClean="0"/>
              <a:t> </a:t>
            </a:r>
            <a:r>
              <a:rPr lang="ru-RU" dirty="0" err="1" smtClean="0"/>
              <a:t>обласна</a:t>
            </a:r>
            <a:r>
              <a:rPr lang="ru-RU" dirty="0" smtClean="0"/>
              <a:t> рада та </a:t>
            </a:r>
            <a:r>
              <a:rPr lang="ru-RU" dirty="0" err="1" smtClean="0"/>
              <a:t>обласне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 smtClean="0"/>
              <a:t> «</a:t>
            </a:r>
            <a:r>
              <a:rPr lang="ru-RU" dirty="0" err="1" smtClean="0"/>
              <a:t>Меморіал</a:t>
            </a:r>
            <a:r>
              <a:rPr lang="ru-RU" dirty="0" smtClean="0"/>
              <a:t>».</a:t>
            </a:r>
          </a:p>
          <a:p>
            <a:pPr algn="ctr"/>
            <a:r>
              <a:rPr lang="ru-RU" dirty="0" smtClean="0"/>
              <a:t>.</a:t>
            </a:r>
            <a:r>
              <a:rPr lang="ru-RU" dirty="0" err="1" smtClean="0"/>
              <a:t>Експозиція</a:t>
            </a:r>
            <a:r>
              <a:rPr lang="ru-RU" dirty="0" smtClean="0"/>
              <a:t> </a:t>
            </a:r>
            <a:r>
              <a:rPr lang="ru-RU" dirty="0" err="1"/>
              <a:t>висвітлює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визвольної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 </a:t>
            </a:r>
            <a:r>
              <a:rPr lang="ru-RU" dirty="0" err="1"/>
              <a:t>Прикарпатського</a:t>
            </a:r>
            <a:r>
              <a:rPr lang="ru-RU" dirty="0"/>
              <a:t> краю та </a:t>
            </a:r>
            <a:r>
              <a:rPr lang="ru-RU" dirty="0" err="1"/>
              <a:t>державотворчі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Галичини</a:t>
            </a:r>
            <a:r>
              <a:rPr lang="ru-RU" dirty="0"/>
              <a:t>, у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/>
              <a:t>XII </a:t>
            </a:r>
            <a:r>
              <a:rPr lang="ru-RU" dirty="0" err="1"/>
              <a:t>століття</a:t>
            </a:r>
            <a:r>
              <a:rPr lang="ru-RU" dirty="0"/>
              <a:t> до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відбувалися</a:t>
            </a:r>
            <a:r>
              <a:rPr lang="ru-RU" dirty="0"/>
              <a:t> в </a:t>
            </a:r>
            <a:r>
              <a:rPr lang="en-US" dirty="0"/>
              <a:t>XX </a:t>
            </a:r>
            <a:r>
              <a:rPr lang="ru-RU" dirty="0" err="1"/>
              <a:t>столітті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Основою музейного фонду стали </a:t>
            </a:r>
            <a:r>
              <a:rPr lang="ru-RU" dirty="0" err="1"/>
              <a:t>оригінальні</a:t>
            </a:r>
            <a:r>
              <a:rPr lang="ru-RU" dirty="0"/>
              <a:t> </a:t>
            </a:r>
            <a:r>
              <a:rPr lang="ru-RU" dirty="0" err="1"/>
              <a:t>листівки</a:t>
            </a:r>
            <a:r>
              <a:rPr lang="ru-RU" dirty="0"/>
              <a:t>, </a:t>
            </a:r>
            <a:r>
              <a:rPr lang="ru-RU" dirty="0" err="1"/>
              <a:t>брошури</a:t>
            </a:r>
            <a:r>
              <a:rPr lang="ru-RU" dirty="0"/>
              <a:t>, </a:t>
            </a:r>
            <a:r>
              <a:rPr lang="ru-RU" dirty="0" err="1"/>
              <a:t>журнали</a:t>
            </a:r>
            <a:r>
              <a:rPr lang="ru-RU" dirty="0"/>
              <a:t> ОУН та УПА,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та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знайдені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розкопок</a:t>
            </a:r>
            <a:r>
              <a:rPr lang="ru-RU" dirty="0"/>
              <a:t> в </a:t>
            </a:r>
            <a:r>
              <a:rPr lang="ru-RU" dirty="0" err="1"/>
              <a:t>Дем’яновому</a:t>
            </a:r>
            <a:r>
              <a:rPr lang="ru-RU" dirty="0"/>
              <a:t> </a:t>
            </a:r>
            <a:r>
              <a:rPr lang="ru-RU" dirty="0" err="1"/>
              <a:t>Лазі</a:t>
            </a:r>
            <a:r>
              <a:rPr lang="ru-RU" dirty="0"/>
              <a:t>. У фондах музею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висвітлюють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 </a:t>
            </a:r>
            <a:r>
              <a:rPr lang="ru-RU" dirty="0" err="1"/>
              <a:t>Легіону</a:t>
            </a:r>
            <a:r>
              <a:rPr lang="ru-RU" dirty="0"/>
              <a:t> </a:t>
            </a:r>
            <a:r>
              <a:rPr lang="ru-RU" dirty="0" err="1" smtClean="0"/>
              <a:t>січових</a:t>
            </a:r>
            <a:r>
              <a:rPr lang="ru-RU" dirty="0" smtClean="0"/>
              <a:t> </a:t>
            </a:r>
            <a:r>
              <a:rPr lang="ru-RU" dirty="0" err="1" smtClean="0"/>
              <a:t>стрільців</a:t>
            </a:r>
            <a:r>
              <a:rPr lang="ru-RU" dirty="0"/>
              <a:t>, УНР, </a:t>
            </a:r>
            <a:r>
              <a:rPr lang="ru-RU" dirty="0" smtClean="0"/>
              <a:t>ЗУНР</a:t>
            </a:r>
            <a:r>
              <a:rPr lang="ru-RU" dirty="0"/>
              <a:t>.</a:t>
            </a:r>
            <a:r>
              <a:rPr lang="ru-RU" dirty="0" smtClean="0"/>
              <a:t> Адреса: </a:t>
            </a:r>
            <a:r>
              <a:rPr lang="ru-RU" dirty="0" err="1" smtClean="0"/>
              <a:t>вул</a:t>
            </a:r>
            <a:r>
              <a:rPr lang="ru-RU" dirty="0" smtClean="0"/>
              <a:t>. </a:t>
            </a:r>
            <a:r>
              <a:rPr lang="ru-RU" dirty="0" err="1" smtClean="0"/>
              <a:t>Тарнавського</a:t>
            </a:r>
            <a:r>
              <a:rPr lang="ru-RU" dirty="0" smtClean="0"/>
              <a:t>, 22, м. </a:t>
            </a:r>
            <a:r>
              <a:rPr lang="ru-RU" dirty="0" err="1" smtClean="0"/>
              <a:t>Івано-Франківськ</a:t>
            </a:r>
            <a:endParaRPr lang="ru-RU" dirty="0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\Рабочий стол\музеї\Muzei_vyzvoln_Zmaha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Рабочий стол\музеї\Muzei_vyzvolnych_zmah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\Рабочий стол\музеї\Muzei_vyzvolnych_zmah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4139275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Музей </a:t>
            </a:r>
            <a:r>
              <a:rPr lang="uk-UA" sz="3600" dirty="0"/>
              <a:t>«</a:t>
            </a:r>
            <a:r>
              <a:rPr lang="uk-UA" sz="3600" dirty="0">
                <a:latin typeface="Monotype Corsiva" pitchFamily="66" charset="0"/>
              </a:rPr>
              <a:t>Герої Дніпра</a:t>
            </a:r>
            <a:r>
              <a:rPr lang="uk-UA" sz="3600" dirty="0" smtClean="0"/>
              <a:t>»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000108"/>
            <a:ext cx="4857752" cy="570374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 2 </a:t>
            </a:r>
            <a:r>
              <a:rPr lang="ru-RU" dirty="0" err="1"/>
              <a:t>серпня</a:t>
            </a:r>
            <a:r>
              <a:rPr lang="ru-RU" dirty="0"/>
              <a:t> 1966 року, як музей </a:t>
            </a:r>
            <a:r>
              <a:rPr lang="ru-RU" dirty="0" err="1"/>
              <a:t>бойової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солдатів</a:t>
            </a:r>
            <a:r>
              <a:rPr lang="ru-RU" dirty="0"/>
              <a:t> на початку </a:t>
            </a:r>
            <a:r>
              <a:rPr lang="ru-RU" dirty="0" err="1"/>
              <a:t>серпня</a:t>
            </a:r>
            <a:r>
              <a:rPr lang="ru-RU" dirty="0"/>
              <a:t> 1941 </a:t>
            </a:r>
            <a:r>
              <a:rPr lang="ru-RU" dirty="0" smtClean="0"/>
              <a:t>року.</a:t>
            </a:r>
          </a:p>
          <a:p>
            <a:pPr algn="ctr"/>
            <a:r>
              <a:rPr lang="uk-UA" dirty="0" smtClean="0"/>
              <a:t>Музей знаходиться </a:t>
            </a:r>
            <a:r>
              <a:rPr lang="ru-RU" dirty="0" smtClean="0"/>
              <a:t>в </a:t>
            </a:r>
            <a:r>
              <a:rPr lang="ru-RU" dirty="0" err="1" smtClean="0"/>
              <a:t>місті</a:t>
            </a:r>
            <a:r>
              <a:rPr lang="ru-RU" dirty="0" smtClean="0"/>
              <a:t> </a:t>
            </a:r>
            <a:r>
              <a:rPr lang="ru-RU" dirty="0" err="1" smtClean="0"/>
              <a:t>Івано-Франківськ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присвячений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 38-ї </a:t>
            </a:r>
            <a:r>
              <a:rPr lang="ru-RU" dirty="0" err="1" smtClean="0"/>
              <a:t>загальновійськової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 у 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r>
              <a:rPr lang="ru-RU" dirty="0" smtClean="0"/>
              <a:t> на </a:t>
            </a:r>
            <a:r>
              <a:rPr lang="ru-RU" dirty="0" err="1" smtClean="0"/>
              <a:t>території</a:t>
            </a:r>
            <a:r>
              <a:rPr lang="ru-RU" dirty="0" smtClean="0"/>
              <a:t> 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/>
              <a:t>Експозиція</a:t>
            </a:r>
            <a:r>
              <a:rPr lang="ru-RU" dirty="0"/>
              <a:t> музею </a:t>
            </a:r>
            <a:r>
              <a:rPr lang="ru-RU" dirty="0" err="1"/>
              <a:t>займає</a:t>
            </a:r>
            <a:r>
              <a:rPr lang="ru-RU" dirty="0"/>
              <a:t> 640 м² , а </a:t>
            </a:r>
            <a:r>
              <a:rPr lang="ru-RU" dirty="0" err="1"/>
              <a:t>експонатний</a:t>
            </a:r>
            <a:r>
              <a:rPr lang="ru-RU" dirty="0"/>
              <a:t> фонд </a:t>
            </a:r>
            <a:r>
              <a:rPr lang="ru-RU" dirty="0" err="1"/>
              <a:t>нараховує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4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. На стендах, </a:t>
            </a:r>
            <a:r>
              <a:rPr lang="ru-RU" dirty="0" err="1"/>
              <a:t>подіумах</a:t>
            </a:r>
            <a:r>
              <a:rPr lang="ru-RU" dirty="0"/>
              <a:t>, у </a:t>
            </a:r>
            <a:r>
              <a:rPr lang="ru-RU" dirty="0" err="1"/>
              <a:t>вітринах</a:t>
            </a:r>
            <a:r>
              <a:rPr lang="ru-RU" dirty="0"/>
              <a:t> </a:t>
            </a:r>
            <a:r>
              <a:rPr lang="ru-RU" dirty="0" err="1"/>
              <a:t>розміщено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експонатів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ІІ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: </a:t>
            </a:r>
            <a:r>
              <a:rPr lang="ru-RU" dirty="0" err="1"/>
              <a:t>Бойові</a:t>
            </a:r>
            <a:r>
              <a:rPr lang="ru-RU" dirty="0"/>
              <a:t> Знамена </a:t>
            </a:r>
            <a:r>
              <a:rPr lang="ru-RU" dirty="0" err="1"/>
              <a:t>частин</a:t>
            </a:r>
            <a:r>
              <a:rPr lang="ru-RU" dirty="0"/>
              <a:t>, </a:t>
            </a:r>
            <a:r>
              <a:rPr lang="ru-RU" dirty="0" err="1"/>
              <a:t>зброя</a:t>
            </a:r>
            <a:r>
              <a:rPr lang="ru-RU" dirty="0"/>
              <a:t>, нагороди,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фотографії</a:t>
            </a:r>
            <a:r>
              <a:rPr lang="ru-RU" dirty="0"/>
              <a:t>, </a:t>
            </a:r>
            <a:r>
              <a:rPr lang="ru-RU" dirty="0" err="1"/>
              <a:t>листи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фронту,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спорядження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побуту</a:t>
            </a:r>
            <a:r>
              <a:rPr lang="ru-RU" dirty="0"/>
              <a:t> </a:t>
            </a:r>
            <a:r>
              <a:rPr lang="ru-RU" dirty="0" err="1"/>
              <a:t>бійців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командирів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експозиції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стрілецької</a:t>
            </a:r>
            <a:r>
              <a:rPr lang="ru-RU" dirty="0"/>
              <a:t> та </a:t>
            </a:r>
            <a:r>
              <a:rPr lang="ru-RU" dirty="0" err="1"/>
              <a:t>артилерійської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, газет, </a:t>
            </a:r>
            <a:r>
              <a:rPr lang="ru-RU" dirty="0" err="1"/>
              <a:t>листівок</a:t>
            </a:r>
            <a:r>
              <a:rPr lang="ru-RU" dirty="0" smtClean="0"/>
              <a:t>.</a:t>
            </a:r>
            <a:r>
              <a:rPr lang="ru-RU" dirty="0"/>
              <a:t> Адреса</a:t>
            </a:r>
          </a:p>
          <a:p>
            <a:pPr algn="ctr"/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Гвардії</a:t>
            </a:r>
            <a:r>
              <a:rPr lang="ru-RU" dirty="0"/>
              <a:t>, 14д</a:t>
            </a:r>
            <a:br>
              <a:rPr lang="ru-RU" dirty="0"/>
            </a:br>
            <a:r>
              <a:rPr lang="ru-RU" dirty="0" smtClean="0"/>
              <a:t>м</a:t>
            </a:r>
            <a:r>
              <a:rPr lang="ru-RU" dirty="0"/>
              <a:t>. 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39938" name="Picture 2" descr="C:\Documents and Settings\Admin\Рабочий стол\музеї\thumb_big_83AU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000528" cy="56436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\Рабочий стол\музеї\NMQF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</p:spPr>
      </p:pic>
      <p:pic>
        <p:nvPicPr>
          <p:cNvPr id="40963" name="Picture 3" descr="C:\Documents and Settings\Admin\Рабочий стол\музеї\DT8C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7"/>
            <a:ext cx="9144000" cy="32861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Рабочий стол\музеї\SPLN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музеї\019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00504"/>
          </a:xfrm>
          <a:prstGeom prst="rect">
            <a:avLst/>
          </a:prstGeom>
          <a:noFill/>
        </p:spPr>
      </p:pic>
      <p:pic>
        <p:nvPicPr>
          <p:cNvPr id="3" name="Picture 5" descr="C:\Documents and Settings\Admin\Рабочий стол\музеї\0197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4286248" cy="2857496"/>
          </a:xfrm>
          <a:prstGeom prst="rect">
            <a:avLst/>
          </a:prstGeom>
          <a:noFill/>
        </p:spPr>
      </p:pic>
      <p:pic>
        <p:nvPicPr>
          <p:cNvPr id="4" name="Picture 3" descr="C:\Documents and Settings\Admin\Рабочий стол\музеї\0196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00504"/>
            <a:ext cx="4857752" cy="2857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85728"/>
            <a:ext cx="3087705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fontAlgn="base"/>
            <a:r>
              <a:rPr lang="ru-RU" sz="3600" dirty="0">
                <a:latin typeface="Monotype Corsiva" pitchFamily="66" charset="0"/>
              </a:rPr>
              <a:t>Музей "</a:t>
            </a:r>
            <a:r>
              <a:rPr lang="ru-RU" sz="3600" dirty="0" err="1">
                <a:latin typeface="Monotype Corsiva" pitchFamily="66" charset="0"/>
              </a:rPr>
              <a:t>Писанка</a:t>
            </a:r>
            <a:r>
              <a:rPr lang="ru-RU" sz="3600" dirty="0">
                <a:latin typeface="Monotype Corsiva" pitchFamily="66" charset="0"/>
              </a:rPr>
              <a:t>"</a:t>
            </a:r>
          </a:p>
        </p:txBody>
      </p:sp>
      <p:pic>
        <p:nvPicPr>
          <p:cNvPr id="3074" name="Picture 2" descr="C:\Documents and Settings\Admin\Рабочий стол\музеї\e9f56ca308b8247d1747e80d74c43ef6a586ca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762533" cy="5143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214910" y="1225689"/>
            <a:ext cx="3714808" cy="563231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Музей "</a:t>
            </a:r>
            <a:r>
              <a:rPr lang="ru-RU" dirty="0" err="1"/>
              <a:t>Писанка</a:t>
            </a:r>
            <a:r>
              <a:rPr lang="ru-RU" dirty="0"/>
              <a:t>" -  </a:t>
            </a:r>
            <a:r>
              <a:rPr lang="ru-RU" dirty="0" err="1"/>
              <a:t>унікальний</a:t>
            </a:r>
            <a:r>
              <a:rPr lang="ru-RU" dirty="0"/>
              <a:t>, </a:t>
            </a:r>
            <a:r>
              <a:rPr lang="ru-RU" dirty="0" err="1"/>
              <a:t>єдиний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музей 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Коломия</a:t>
            </a:r>
            <a:r>
              <a:rPr lang="ru-RU" dirty="0"/>
              <a:t> </a:t>
            </a:r>
            <a:r>
              <a:rPr lang="ru-RU" dirty="0" err="1"/>
              <a:t>Івано-Франковської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збудований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та </a:t>
            </a:r>
            <a:r>
              <a:rPr lang="ru-RU" dirty="0" err="1"/>
              <a:t>експонування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писанкового</a:t>
            </a:r>
            <a:r>
              <a:rPr lang="ru-RU" dirty="0"/>
              <a:t> </a:t>
            </a:r>
            <a:r>
              <a:rPr lang="ru-RU" dirty="0" err="1"/>
              <a:t>розпису</a:t>
            </a:r>
            <a:r>
              <a:rPr lang="ru-RU" dirty="0"/>
              <a:t>. У </a:t>
            </a:r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/>
              <a:t>зібрано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6 тис. </a:t>
            </a:r>
            <a:r>
              <a:rPr lang="ru-RU" dirty="0" err="1"/>
              <a:t>писанок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становить 13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діаметр</a:t>
            </a:r>
            <a:r>
              <a:rPr lang="ru-RU" dirty="0"/>
              <a:t> - 10.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виготовлене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кольорового</a:t>
            </a:r>
            <a:r>
              <a:rPr lang="ru-RU" dirty="0"/>
              <a:t> </a:t>
            </a:r>
            <a:r>
              <a:rPr lang="ru-RU" dirty="0" err="1"/>
              <a:t>скла</a:t>
            </a:r>
            <a:r>
              <a:rPr lang="ru-RU" dirty="0"/>
              <a:t>,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вітражу</a:t>
            </a:r>
            <a:r>
              <a:rPr lang="ru-RU" dirty="0"/>
              <a:t> становить </a:t>
            </a:r>
            <a:r>
              <a:rPr lang="ru-RU" dirty="0" err="1"/>
              <a:t>понад</a:t>
            </a:r>
            <a:r>
              <a:rPr lang="ru-RU" dirty="0"/>
              <a:t> 600 </a:t>
            </a:r>
            <a:r>
              <a:rPr lang="ru-RU" dirty="0" err="1"/>
              <a:t>квадратних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музею </a:t>
            </a:r>
            <a:r>
              <a:rPr lang="ru-RU" dirty="0" err="1"/>
              <a:t>відбулось</a:t>
            </a:r>
            <a:r>
              <a:rPr lang="ru-RU" dirty="0"/>
              <a:t> 26 </a:t>
            </a:r>
            <a:r>
              <a:rPr lang="ru-RU" dirty="0" err="1"/>
              <a:t>жовтня</a:t>
            </a:r>
            <a:r>
              <a:rPr lang="ru-RU" dirty="0"/>
              <a:t> 1987 </a:t>
            </a:r>
            <a:r>
              <a:rPr lang="ru-RU" dirty="0" err="1"/>
              <a:t>році</a:t>
            </a:r>
            <a:r>
              <a:rPr lang="ru-RU" dirty="0"/>
              <a:t> на 400-ліття церкви св. </a:t>
            </a:r>
            <a:r>
              <a:rPr lang="ru-RU" dirty="0" err="1"/>
              <a:t>Благовіщення</a:t>
            </a:r>
            <a:r>
              <a:rPr lang="ru-RU" dirty="0" smtClean="0"/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</a:rPr>
              <a:t>Адреса:проспект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</a:rPr>
              <a:t> Чорновола,43 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</a:rPr>
              <a:t>б,КоломияДиректор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</a:rPr>
              <a:t> музею</a:t>
            </a:r>
          </a:p>
          <a:p>
            <a:pPr lvl="1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</a:rPr>
              <a:t>Ярослава Ткачук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Admin\Рабочий стол\музеї\ca72754a16cb473126e6888eaec7b1551d735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музеї\fc5961670f7e09060f65812cda9bd890b0b81e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6929486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Літературний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музей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Прикарпаття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C:\Documents and Settings\Admin\Рабочий стол\музеї\thumb_big_Literaturnyi_muze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4500594" cy="5357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143504" y="2000240"/>
            <a:ext cx="35719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Опис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Музей </a:t>
            </a:r>
            <a:r>
              <a:rPr lang="ru-RU" dirty="0" err="1"/>
              <a:t>заснований</a:t>
            </a:r>
            <a:r>
              <a:rPr lang="ru-RU" dirty="0"/>
              <a:t> в 1986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: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краєзнавства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популяризація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 музею.     </a:t>
            </a:r>
          </a:p>
          <a:p>
            <a:pPr algn="ctr"/>
            <a:r>
              <a:rPr lang="ru-RU" dirty="0" err="1"/>
              <a:t>Літературний</a:t>
            </a:r>
            <a:r>
              <a:rPr lang="ru-RU" dirty="0"/>
              <a:t> музей </a:t>
            </a:r>
            <a:r>
              <a:rPr lang="ru-RU" dirty="0" err="1"/>
              <a:t>Прикарпаття</a:t>
            </a:r>
            <a:r>
              <a:rPr lang="ru-RU" dirty="0"/>
              <a:t> </a:t>
            </a:r>
            <a:r>
              <a:rPr lang="ru-RU" dirty="0" err="1"/>
              <a:t>налічує</a:t>
            </a:r>
            <a:r>
              <a:rPr lang="ru-RU" dirty="0"/>
              <a:t> 40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експонатів</a:t>
            </a:r>
            <a:r>
              <a:rPr lang="ru-RU" dirty="0"/>
              <a:t>. </a:t>
            </a:r>
            <a:r>
              <a:rPr lang="ru-RU" dirty="0" smtClean="0"/>
              <a:t>Адреса:</a:t>
            </a:r>
          </a:p>
          <a:p>
            <a:pPr algn="ctr"/>
            <a:r>
              <a:rPr lang="ru-RU" dirty="0" err="1" smtClean="0"/>
              <a:t>вул</a:t>
            </a:r>
            <a:r>
              <a:rPr lang="ru-RU" dirty="0" smtClean="0"/>
              <a:t>. Б. </a:t>
            </a:r>
            <a:r>
              <a:rPr lang="ru-RU" dirty="0" err="1" smtClean="0"/>
              <a:t>Лепкого</a:t>
            </a:r>
            <a:r>
              <a:rPr lang="ru-RU" dirty="0" smtClean="0"/>
              <a:t>, 27</a:t>
            </a:r>
          </a:p>
          <a:p>
            <a:pPr algn="ctr"/>
            <a:r>
              <a:rPr lang="ru-RU" dirty="0" smtClean="0"/>
              <a:t>м. </a:t>
            </a:r>
            <a:r>
              <a:rPr lang="ru-RU" dirty="0" err="1" smtClean="0"/>
              <a:t>Івано-Франківськ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942379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ru-RU" sz="3600" dirty="0">
                <a:latin typeface="Monotype Corsiva" pitchFamily="66" charset="0"/>
              </a:rPr>
              <a:t>Музей «</a:t>
            </a:r>
            <a:r>
              <a:rPr lang="ru-RU" sz="3600" dirty="0" err="1">
                <a:latin typeface="Monotype Corsiva" pitchFamily="66" charset="0"/>
              </a:rPr>
              <a:t>Лісова</a:t>
            </a:r>
            <a:r>
              <a:rPr lang="ru-RU" sz="3600" dirty="0">
                <a:latin typeface="Monotype Corsiva" pitchFamily="66" charset="0"/>
              </a:rPr>
              <a:t> скульптура»</a:t>
            </a:r>
          </a:p>
        </p:txBody>
      </p:sp>
      <p:pic>
        <p:nvPicPr>
          <p:cNvPr id="19458" name="Picture 2" descr="C:\Documents and Settings\Admin\Рабочий стол\музеї\thumb_big_P6080492-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5214974" cy="52864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6143636" y="2214554"/>
            <a:ext cx="250033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Адреса:</a:t>
            </a:r>
          </a:p>
          <a:p>
            <a:pPr algn="ctr"/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Черемшини</a:t>
            </a:r>
            <a:r>
              <a:rPr lang="ru-RU" dirty="0"/>
              <a:t>, 57,</a:t>
            </a:r>
          </a:p>
          <a:p>
            <a:pPr algn="ctr"/>
            <a:r>
              <a:rPr lang="ru-RU" dirty="0" err="1"/>
              <a:t>с-ще</a:t>
            </a:r>
            <a:r>
              <a:rPr lang="ru-RU" dirty="0"/>
              <a:t> </a:t>
            </a:r>
            <a:r>
              <a:rPr lang="ru-RU" dirty="0" err="1"/>
              <a:t>Яблунів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Опис: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Ігоря</a:t>
            </a:r>
            <a:r>
              <a:rPr lang="ru-RU" dirty="0"/>
              <a:t> </a:t>
            </a:r>
            <a:r>
              <a:rPr lang="ru-RU" dirty="0" err="1"/>
              <a:t>Фартушного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 smtClean="0"/>
              <a:t>робіт.Завітати</a:t>
            </a:r>
            <a:r>
              <a:rPr lang="ru-RU" dirty="0" smtClean="0"/>
              <a:t> </a:t>
            </a:r>
            <a:r>
              <a:rPr lang="ru-RU" dirty="0"/>
              <a:t>до музею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у </a:t>
            </a:r>
            <a:r>
              <a:rPr lang="ru-RU" dirty="0" err="1"/>
              <a:t>загадковий</a:t>
            </a:r>
            <a:r>
              <a:rPr lang="ru-RU" dirty="0"/>
              <a:t> </a:t>
            </a:r>
            <a:r>
              <a:rPr lang="ru-RU" dirty="0" err="1"/>
              <a:t>дивосвіт</a:t>
            </a:r>
            <a:r>
              <a:rPr lang="ru-RU" dirty="0"/>
              <a:t> </a:t>
            </a:r>
            <a:r>
              <a:rPr lang="ru-RU" dirty="0" err="1"/>
              <a:t>лісової</a:t>
            </a:r>
            <a:r>
              <a:rPr lang="ru-RU" dirty="0"/>
              <a:t> </a:t>
            </a:r>
            <a:r>
              <a:rPr lang="ru-RU" dirty="0" err="1"/>
              <a:t>феєрії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музеї\P6080478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247</Words>
  <Application>Microsoft Office PowerPoint</Application>
  <PresentationFormat>Экран (4:3)</PresentationFormat>
  <Paragraphs>44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Музеї Гуцульщини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Музеї Гуцульщини </dc:title>
  <dc:creator>Admin</dc:creator>
  <cp:lastModifiedBy>Admin</cp:lastModifiedBy>
  <cp:revision>61</cp:revision>
  <dcterms:created xsi:type="dcterms:W3CDTF">2013-05-20T18:46:38Z</dcterms:created>
  <dcterms:modified xsi:type="dcterms:W3CDTF">2013-05-20T20:20:05Z</dcterms:modified>
</cp:coreProperties>
</file>