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D5A7-7DE9-4082-92B3-F7CF3F28A4CB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B211-7BED-47F9-97D4-AD510128C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D5A7-7DE9-4082-92B3-F7CF3F28A4CB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B211-7BED-47F9-97D4-AD510128C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D5A7-7DE9-4082-92B3-F7CF3F28A4CB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B211-7BED-47F9-97D4-AD510128C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D5A7-7DE9-4082-92B3-F7CF3F28A4CB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B211-7BED-47F9-97D4-AD510128C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D5A7-7DE9-4082-92B3-F7CF3F28A4CB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B211-7BED-47F9-97D4-AD510128C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D5A7-7DE9-4082-92B3-F7CF3F28A4CB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B211-7BED-47F9-97D4-AD510128C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D5A7-7DE9-4082-92B3-F7CF3F28A4CB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B211-7BED-47F9-97D4-AD510128C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D5A7-7DE9-4082-92B3-F7CF3F28A4CB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B211-7BED-47F9-97D4-AD510128C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D5A7-7DE9-4082-92B3-F7CF3F28A4CB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B211-7BED-47F9-97D4-AD510128C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D5A7-7DE9-4082-92B3-F7CF3F28A4CB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B211-7BED-47F9-97D4-AD510128C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D5A7-7DE9-4082-92B3-F7CF3F28A4CB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B211-7BED-47F9-97D4-AD510128C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1000"/>
            <a:lum/>
          </a:blip>
          <a:srcRect/>
          <a:stretch>
            <a:fillRect l="-6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5D5A7-7DE9-4082-92B3-F7CF3F28A4CB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FB211-7BED-47F9-97D4-AD510128C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785794"/>
            <a:ext cx="7572428" cy="1752600"/>
          </a:xfrm>
        </p:spPr>
        <p:txBody>
          <a:bodyPr>
            <a:noAutofit/>
          </a:bodyPr>
          <a:lstStyle/>
          <a:p>
            <a:r>
              <a:rPr lang="uk-U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itchFamily="2" charset="0"/>
              </a:rPr>
              <a:t>Прилади радіаційної розвідки та дозиметричного контролю </a:t>
            </a:r>
            <a:endParaRPr lang="uk-UA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ventur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14282" y="214290"/>
            <a:ext cx="89297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itchFamily="2" charset="0"/>
              </a:rPr>
              <a:t>Вимірювач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itchFamily="2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itchFamily="2" charset="0"/>
              </a:rPr>
              <a:t>потужності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itchFamily="2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itchFamily="2" charset="0"/>
              </a:rPr>
              <a:t>дози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itchFamily="2" charset="0"/>
              </a:rPr>
              <a:t> (рентгенометр) ДП-5В</a:t>
            </a: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venture" pitchFamily="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857232"/>
            <a:ext cx="492922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2075"/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Вимірювач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потужності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дози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ДП-5В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призначається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вимірювання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рівнів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гамма-радіації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радіоактивного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зараження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предметів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гамма-випромінюванням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виявляти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бета-випромінювання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pPr indent="92075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Потужність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дози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гамма-випромінювання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/г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Р/г.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Діапазон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вимірювання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0,05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/г до 200 Р/г.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Прилад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піддіапазонів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звукову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індикацію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піддіапазонах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окрім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першого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pPr indent="92075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Прилад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вимірювання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інтервалах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температур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–0 до +50˚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відносній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вологості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повітря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65±15%.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приладу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елементів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А-336,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безперервну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роботу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приладу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10 год.,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АКБ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напругою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24 В через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розподільник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приладу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елементами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3,2 кг,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упаковці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8,2 кг.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Папиш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857232"/>
            <a:ext cx="3524268" cy="4440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14282" y="214290"/>
            <a:ext cx="89297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itchFamily="2" charset="0"/>
                <a:cs typeface="Times New Roman" pitchFamily="18" charset="0"/>
              </a:rPr>
              <a:t>Радіометр РКС-20.03 «Прип'ять» </a:t>
            </a: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venture" pitchFamily="2" charset="0"/>
              <a:cs typeface="Times New Roman" pitchFamily="18" charset="0"/>
            </a:endParaRPr>
          </a:p>
        </p:txBody>
      </p:sp>
      <p:pic>
        <p:nvPicPr>
          <p:cNvPr id="9218" name="Picture 2" descr="C:\Users\Папиш\Desktop\648292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785794"/>
            <a:ext cx="2990850" cy="4629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57158" y="610136"/>
            <a:ext cx="5143536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920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Радіометр РКС-20.03 «Прип'ять»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дає змогу вимірювати:</a:t>
            </a:r>
          </a:p>
          <a:p>
            <a:pPr lvl="0" indent="92075">
              <a:buFont typeface="Wingdings" pitchFamily="2" charset="2"/>
              <a:buChar char="Ø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величину зовнішнього гамма-фону;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92075">
              <a:buFont typeface="Wingdings" pitchFamily="2" charset="2"/>
              <a:buChar char="Ø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рівні забруднення радіоактивними речовинами житлових та и громадських приміщень, територій, різних поверхонь;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92075">
              <a:buFont typeface="Wingdings" pitchFamily="2" charset="2"/>
              <a:buChar char="Ø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сумарний вміст радіоактивних речовин (без визначення ізотопного складу) в продуктах харчування та інших об’єктах зовнішнього середовища (рідких та сипучих).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92075">
              <a:buFont typeface="Wingdings" pitchFamily="2" charset="2"/>
              <a:buChar char="Ø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Діапазон вимірювань РКС-20.03: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92075">
              <a:buFont typeface="Wingdings" pitchFamily="2" charset="2"/>
              <a:buChar char="Ø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потужність експозиційної дози гамма-випромінювань від 0,01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мР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до 20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мР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92075">
              <a:buFont typeface="Wingdings" pitchFamily="2" charset="2"/>
              <a:buChar char="Ø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потужності еквівалентної дози гамма-випромінювань від 0,1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мЗв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до 200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мЗв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/год.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92075">
              <a:buFont typeface="Wingdings" pitchFamily="2" charset="2"/>
              <a:buChar char="Ø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щільності потоку бета-випромінювань від 10 до 20×103 часток/хвилину x см2;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92075">
              <a:buFont typeface="Wingdings" pitchFamily="2" charset="2"/>
              <a:buChar char="Ø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питомої активності від 1×10-7 до 2 x 10-5 Кюрі/кг.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92075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Джерело живлення гальванічний елемент типу «Корунд» або зовнішнє джерело живлення постійної напруги від 4.7 до 12 В (Наприклад блок живлення «Електроніка Д2-10 М»).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785786" y="2357430"/>
            <a:ext cx="7572396" cy="156966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uk-UA" sz="9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astasiaScript" pitchFamily="2" charset="0"/>
                <a:cs typeface="Times New Roman" pitchFamily="18" charset="0"/>
              </a:rPr>
              <a:t>Дякую за увагу</a:t>
            </a:r>
            <a:endParaRPr lang="ru-RU" sz="9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astasiaScript" pitchFamily="2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85720" y="285728"/>
            <a:ext cx="80010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3038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уражальної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зброї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масового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знищення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радіоактивного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хімічного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зараження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проводяться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вимірювання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спеціальних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приладів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розглянемо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Папиш\Desktop\image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3214686"/>
            <a:ext cx="3071834" cy="3141018"/>
          </a:xfrm>
          <a:prstGeom prst="rect">
            <a:avLst/>
          </a:prstGeom>
          <a:noFill/>
        </p:spPr>
      </p:pic>
      <p:pic>
        <p:nvPicPr>
          <p:cNvPr id="1027" name="Picture 3" descr="C:\Users\Папиш\Desktop\images (1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3500438"/>
            <a:ext cx="4186735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14282" y="214290"/>
            <a:ext cx="7929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itchFamily="2" charset="0"/>
              </a:rPr>
              <a:t>Військовий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itchFamily="2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itchFamily="2" charset="0"/>
              </a:rPr>
              <a:t>прилад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itchFamily="2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itchFamily="2" charset="0"/>
              </a:rPr>
              <a:t>хімічної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itchFamily="2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itchFamily="2" charset="0"/>
              </a:rPr>
              <a:t>розвідки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itchFamily="2" charset="0"/>
              </a:rPr>
              <a:t> (ВПХР)</a:t>
            </a: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venture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4938" t="2667" r="3711"/>
          <a:stretch>
            <a:fillRect/>
          </a:stretch>
        </p:blipFill>
        <p:spPr bwMode="auto">
          <a:xfrm>
            <a:off x="3571868" y="857232"/>
            <a:ext cx="5286412" cy="52149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Box 13"/>
          <p:cNvSpPr txBox="1"/>
          <p:nvPr/>
        </p:nvSpPr>
        <p:spPr>
          <a:xfrm>
            <a:off x="285720" y="857232"/>
            <a:ext cx="371477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ручний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насос;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плечовий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ремінь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тасьмою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насадка до насоса;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захисні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ковпачки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насадки;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протидимні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фільтри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патрон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грілки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електричний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ліхтар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корпус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грілки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штир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лопатка;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індикаторні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трубки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касетах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14282" y="214290"/>
            <a:ext cx="7929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itchFamily="2" charset="0"/>
              </a:rPr>
              <a:t>Військовий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itchFamily="2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itchFamily="2" charset="0"/>
              </a:rPr>
              <a:t>прилад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itchFamily="2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itchFamily="2" charset="0"/>
              </a:rPr>
              <a:t>хімічної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itchFamily="2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itchFamily="2" charset="0"/>
              </a:rPr>
              <a:t>розвідки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itchFamily="2" charset="0"/>
              </a:rPr>
              <a:t> (ВПХР)</a:t>
            </a: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venture" pitchFamily="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857232"/>
            <a:ext cx="507209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2075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Військовий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прилад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хімічної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розвідки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(ВПХР) служить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повітрі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місцевості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техніці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отруйних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речовин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зарину, зоману,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іприту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фосгену, дифосгену,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синильної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кислоти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хлорціану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парів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У-газів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повітрі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92075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типу ОР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примусовому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всмоктувального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насоса,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прокачуванні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крізь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індикаторні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трубки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повітря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Зміна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кольору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наповнювача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індикаторних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трубок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свідчить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приблизну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концентрацію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групу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ОР.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 descr="C:\Users\Папиш\Desktop\95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928670"/>
            <a:ext cx="3570471" cy="3643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14282" y="214290"/>
            <a:ext cx="7929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itchFamily="2" charset="0"/>
              </a:rPr>
              <a:t>Індикатор-сигналізатор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itchFamily="2" charset="0"/>
              </a:rPr>
              <a:t> ДП-64</a:t>
            </a: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venture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000108"/>
            <a:ext cx="47149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1 - пульт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сигналізації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перемикач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"робота-контроль";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перемикач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Вимкнено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4 - кабель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живлення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5 - датчик;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неонова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лампочка;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динамік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C:\Users\Папиш\Desktop\5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500042"/>
            <a:ext cx="4529167" cy="52651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14282" y="214290"/>
            <a:ext cx="7929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itchFamily="2" charset="0"/>
              </a:rPr>
              <a:t>Індикатор-сигналізатор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itchFamily="2" charset="0"/>
              </a:rPr>
              <a:t> ДП-64</a:t>
            </a: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venture" pitchFamily="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857232"/>
            <a:ext cx="85725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2075"/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Індикатор-сигналізатор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ДП-64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призначається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постійного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нагляду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початку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радіоактивного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зараження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Прилад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працює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режимі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спостереження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звукову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світлову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сигналізацію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через 3 сек.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радіації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випромінювання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0,2 Р/год.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випромінювання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спалахами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неонової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лампочки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звуковим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сигналом. Пульт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встановлюється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приміщенні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 датчик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розміщується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ззовні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Живлення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приладу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мережі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напругою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220/127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акумулятора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Папиш\Desktop\36a84f6a78315a752092f9f92ed641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3357562"/>
            <a:ext cx="5049386" cy="32813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14282" y="214290"/>
            <a:ext cx="7929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itchFamily="2" charset="0"/>
              </a:rPr>
              <a:t>Бортовий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itchFamily="2" charset="0"/>
              </a:rPr>
              <a:t> рентгенометр ДП-ЗБ</a:t>
            </a: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venture" pitchFamily="2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714356"/>
            <a:ext cx="4141425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85720" y="92867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1 - кабель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живлення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2 - кнопка "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Перевірка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мікроамперметр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4 - лампа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підсвітки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вказівник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перемикача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6 - лампа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світлової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індикації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перемикач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піддіапазонів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запобіжники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9 - кабель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виносного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блоку.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14282" y="214290"/>
            <a:ext cx="7929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itchFamily="2" charset="0"/>
              </a:rPr>
              <a:t>Бортовий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itchFamily="2" charset="0"/>
              </a:rPr>
              <a:t> рентгенометр ДП-ЗБ</a:t>
            </a: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venture" pitchFamily="2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714356"/>
            <a:ext cx="4141425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785794"/>
            <a:ext cx="4572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92075"/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Бортовий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рентгенометр ДП-ЗБ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призначений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вимірювання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потужності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дози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гама-випромінювань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місцевості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рухомих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об'єктів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92075"/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Технічні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92075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діапазон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вимірів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 0,1 : 500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Р\год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.;</a:t>
            </a:r>
          </a:p>
          <a:p>
            <a:pPr indent="92075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похибка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виміру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 ± 10% (на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першому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піддіапозоні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±15%);</a:t>
            </a:r>
          </a:p>
          <a:p>
            <a:pPr indent="92075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діапазон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вимірів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розділений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4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піддіапазони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(х1, х10, х100, 500).</a:t>
            </a:r>
          </a:p>
          <a:p>
            <a:pPr indent="92075"/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2000" i="1" u="sng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впливом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випромінювання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іонізаційну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камеру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іонізаційний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струм,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пропорційний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потужності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дози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Мікроамперметр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реєструє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середнє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струму.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14282" y="214290"/>
            <a:ext cx="89297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itchFamily="2" charset="0"/>
              </a:rPr>
              <a:t>Вимірювач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itchFamily="2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itchFamily="2" charset="0"/>
              </a:rPr>
              <a:t>потужності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itchFamily="2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itchFamily="2" charset="0"/>
              </a:rPr>
              <a:t>дози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itchFamily="2" charset="0"/>
              </a:rPr>
              <a:t> (рентгенометр) ДП-5В</a:t>
            </a: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venture" pitchFamily="2" charset="0"/>
            </a:endParaRPr>
          </a:p>
        </p:txBody>
      </p:sp>
      <p:pic>
        <p:nvPicPr>
          <p:cNvPr id="7170" name="Picture 2" descr="C:\Users\Папиш\Desktop\1346_html_m6e963c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3143248"/>
            <a:ext cx="5811849" cy="35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14282" y="714357"/>
            <a:ext cx="8072494" cy="2554545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вимірювальний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пульт;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2 - кабель;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3 - кнопка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скидання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показань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перемикач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діапазонів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мікроамперметр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кришка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футляра;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таблиця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граничних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значень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зараження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об’єктів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8 - блок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детектування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поворотний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екран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контрольне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джерело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11 - тумблер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підсвічування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12 -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подовжувальна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штанга;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13 -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навушники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14 - футляр.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(8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917954E-4EDD-4F60-B69A-405BEEB0BD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CSC(8)</Template>
  <TotalTime>133</TotalTime>
  <Words>640</Words>
  <Application>Microsoft Office PowerPoint</Application>
  <PresentationFormat>Экран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CSC(8)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Папиш</cp:lastModifiedBy>
  <cp:revision>15</cp:revision>
  <dcterms:created xsi:type="dcterms:W3CDTF">2013-05-18T12:02:33Z</dcterms:created>
  <dcterms:modified xsi:type="dcterms:W3CDTF">2013-10-24T16:33:46Z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TC300095399990</vt:lpwstr>
  </property>
</Properties>
</file>