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63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EED"/>
    <a:srgbClr val="F4D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3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42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59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8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7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90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4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18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07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34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63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48B5-82B1-484B-9365-6B9D0295193A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EF6C-AF2C-4860-80C4-D3B21ECDE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1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548680"/>
            <a:ext cx="71403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Ернесто</a:t>
            </a:r>
            <a:r>
              <a:rPr lang="ru-RU" sz="6600" b="1" i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 Гевара</a:t>
            </a:r>
            <a:endParaRPr lang="ru-RU" sz="6600" b="1" i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5148064" cy="38610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526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476672"/>
            <a:ext cx="55983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кінця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1957 року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повстанські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панували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Сьєрра-Маэстре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спускаючись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долини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харчування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квасоля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кукурудзу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рис,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купували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селян.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Медикаменти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доставлялися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підпільниками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М'ясо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конфісковувалися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великих скотопромышленников і тих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хто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звинувачений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зраді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конфіскованого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передавалася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селянам. Че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організовував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санітарні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польові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шпиталі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майстерні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ремонту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зброї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виготовлення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кустарної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взуття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вещмешков,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обмундирування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сигарет.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гектографі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стала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розмножуватися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газета «Ель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Кубано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лібре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яка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свою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газети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борців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XIX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стали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виходити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ефір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невеликий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радіостанції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Тісний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зв'язок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дозволяла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дізнаватися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каскитос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диверсантів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противника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74" y="2613956"/>
            <a:ext cx="2592288" cy="385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7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5670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Урядова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пропаганда закликала до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єдності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згоди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оскільки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містах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ширився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страйковий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повстанський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1958 року уряд США заявив про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ембарго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поставки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зброї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силам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Батісти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озброєння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заправка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літаків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урядових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Гуантанамо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тривали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Наприкінці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1958 р.,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(статуту),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оголошеної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Батистой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повинні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відбутися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президентські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вибори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Сьєрра-Маэстре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ніхто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говорив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відкритим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текстом про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комунізм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соціалізм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пропонувалися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Фіделем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то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ліквідація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латифундій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націоналізація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транспорту,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компаній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важливих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носили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помірний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не отрицавшийся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проамериканськими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політичними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діячами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912" y="1412776"/>
            <a:ext cx="289857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743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680" y="260648"/>
            <a:ext cx="3425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Запальна</a:t>
            </a:r>
            <a:r>
              <a:rPr lang="ru-RU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суміш</a:t>
            </a:r>
            <a:endParaRPr lang="ru-RU" sz="36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2618" y="1124744"/>
            <a:ext cx="485357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 Гевара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свою рецептуру коктейлю Молотова. До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складу входили 3/4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бензину і масла 1/4.</a:t>
            </a:r>
          </a:p>
          <a:p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Запальні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суміші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використовувалися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партизанами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будівель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легких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автомобілів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піхоти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противника. Рецептура коктейлю Молотова Че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відрізнялася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простотою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виготовленні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доступністю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73" y="1916832"/>
            <a:ext cx="3168352" cy="430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4723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 Гевара як </a:t>
            </a:r>
            <a:r>
              <a:rPr lang="ru-RU" sz="28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державний</a:t>
            </a:r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діяч</a:t>
            </a:r>
            <a:endParaRPr lang="ru-RU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484784"/>
            <a:ext cx="73265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 Гевара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розраховувати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необмежену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братніх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Че, будучи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міністром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революційного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уряду,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виніс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урок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братніми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соціалістичного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табору.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Ведучи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переговори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військовому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співробітництві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обговорюючи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китайськими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радянськими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керівниками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прийшов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несподіваного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мужність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висловитися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публічно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знаменитому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алжирському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справжня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обвинувальна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промова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неинтернационалистической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соціалістичних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дорікав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нав'язуванні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найбіднішим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умов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товарообміну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подібних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диктує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імперіалізм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світовому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ринку, 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відмові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безумовної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зокрема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відмові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визволення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зокрема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Конго і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В'єтнамі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4454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49685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 прекрасно знав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знамените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рівняння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Енгельса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розвинена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роль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насильства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формації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початку 1950-х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жартівливо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підписується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листами «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Сталін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II», то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перемоги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змушений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доводити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«На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умов для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становлення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сталінської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При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1965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 назвав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Сталіна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«великим марксистом».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636" y="3501008"/>
            <a:ext cx="4104456" cy="307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2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Полювання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Гевару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Болівії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очолив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Фелікс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Родрігес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агент ЦРУ.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Інформатор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повідомив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Болівійські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перебування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партизанського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загону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8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1967 року стоянку загону оточили, а самого Гевару взяли в полон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ущелині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Кебрада-дель-Юро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Пізніше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солдати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розповідали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коли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наблизились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перестрілки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вигукнув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«Не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стріляйте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Я — Че Гевара і для вас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вартий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мертвий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Довідавшись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захоплення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Родрігес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миттєво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повідомив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штаб-квартиру ЦРУ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Ленглі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штат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Вірджинія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284984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захоплення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Баррієнтос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негайно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наказ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страту. Гевару привезли 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напівзруйнованої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будівлі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селища Ла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Ігуера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протримали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всю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ніч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розстріляли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Обов'язки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ката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сержант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болівійської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Маріо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Теран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дісталася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коротка соломинка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жеребі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поміж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солдат за право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вбити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Гевару. Для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офіційної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версії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смерть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нібито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бою, а не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без суду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слідства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солдату,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котрий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натискав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спусковий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гачок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Фелікс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Родрігес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наказав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стріляти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надзвичайно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прицільно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Гевара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постріли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ногах, але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обличчя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мало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лишатися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непошкодженим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подальшу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ідентифікацію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620" y="87015"/>
            <a:ext cx="3970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Взяття</a:t>
            </a:r>
            <a:r>
              <a:rPr lang="ru-RU" sz="2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полон та страта</a:t>
            </a:r>
            <a:endParaRPr lang="ru-RU" sz="2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17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6336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очевидців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перед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смертю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 Гевара сказав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своєму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катові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«Я знаю,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тут,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убити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мене.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Стріляй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боягузе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просто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вб'єш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прив'язали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полозів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гелікоптера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доправили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сусіднє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селище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Вальєгранде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виставили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показ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3789040"/>
            <a:ext cx="59584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Родрігес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забрав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декілька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персональних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речей,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зокрема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годинник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«Ролекс», і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гонорово ними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вихвалявся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 репортерами. Зараз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речей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виставлені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ЦРУ.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того, як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хірург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ампутував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руки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офіцери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болівійської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вивезли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невідомому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напрямку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відмовились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повідомити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поховали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спалили.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52936"/>
            <a:ext cx="2021210" cy="25143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494" y="1412776"/>
            <a:ext cx="249627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2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40572"/>
            <a:ext cx="5976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Кастро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повідомив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громадськість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смерть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оголосив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триденну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жалобу. Смерть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тяжким ударом для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соціалістичного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революційного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Латинській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Америці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усьому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третьому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жителі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стали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Гевару святим і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зверталися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Ernesto de La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Higuera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проханням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якусь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милість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1997 року останки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обезголовленого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ексгумовані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з-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злітної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смуги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Вальєгранде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ідентифіковані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належали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перевезені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Кубу. 17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1997 року останки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Гевари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разом з останками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шістьох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товаришів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убитих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партизанської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кампанії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Болівії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перепоховали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воєнними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почестями 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збудованому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мавзолеї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Санта-Клара, де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виграв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вирішальну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кубинської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битву.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268760"/>
            <a:ext cx="252028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4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1651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ru-RU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14841" y="1124744"/>
            <a:ext cx="60304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Ернесто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 Гевара -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сама парадоксальна особа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сторіччя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Ось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сорока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минуло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трагічної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загибелі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портрет по -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раніше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сторінках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респектабельних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газет,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молодіжних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журналів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листівках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постерах,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обкладинках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компакт -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футболках.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продовжує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залишатися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ворогом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усілякого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істеблішменту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став символом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громадянської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Майже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присвятив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легендою.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забрала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І книжки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писав,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звичайно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теж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Шляхетний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фанатик,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сентиментальний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сміливець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цілеспрямований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романтик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жорстокий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альтруїст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таким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сторінок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сам себе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авантюристом,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один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філософів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століття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 - Поль Сартр назвав самим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досконалим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двадцятого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століття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1441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54726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Ернесто «Че» Гевара </a:t>
            </a:r>
            <a:r>
              <a:rPr lang="vi-V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(ісп.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Ernesto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Guevara), </a:t>
            </a:r>
            <a:r>
              <a:rPr lang="vi-V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повне ім'я: Ернесто Гевара де ла Се́рна (ісп. </a:t>
            </a: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Ernesto Guevara de la Serna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*14 </a:t>
            </a:r>
            <a:r>
              <a:rPr lang="vi-V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червня 1928 — †9 жовтня 1967) — латиноамериканський революціонер. Його підпільне партійне прізвисько «Товариш Че», інші імена: Че (ісп.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vi-V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Тете, Товариш Че</a:t>
            </a:r>
            <a:r>
              <a:rPr lang="vi-VN" sz="1600" dirty="0" smtClean="0"/>
              <a:t>.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34196"/>
            <a:ext cx="2687524" cy="382396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31540" y="2780928"/>
            <a:ext cx="52565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Аргентині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одержав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лікаря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покинув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батьківщину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1953 через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опозиційні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правого президента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Перона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Один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Кубинської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1959 року,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другою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Фіделя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Кастро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брата Рауля; У 1965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Конго для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1966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Болівії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партизанських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загонів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й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захоплений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урядовими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військами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Невдовзі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розстріляли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Прізвисько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Мексиці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аргентинського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діалекту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іспанської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вигук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724" y="4312961"/>
            <a:ext cx="2926340" cy="195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3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4624"/>
            <a:ext cx="4023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Кубинська</a:t>
            </a: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революція</a:t>
            </a:r>
            <a:endParaRPr lang="ru-RU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4060" y="1052736"/>
            <a:ext cx="5040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Гранма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1956 року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Лас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Колорадас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(Куба)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провінції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тут же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мілину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воду спустили шлюпку, але вона затонула.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82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осіб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берега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добиралася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вбрід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плечі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сушу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вдалося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винести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зброю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невелику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їжі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висадки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яке Рауль Кастро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згодом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порівнював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аварією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корабля»,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кинулися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катери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літаки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підлеглих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Батісті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підрозділів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Фіделя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Кастро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потрапила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обстріл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чекали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35 000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озброєних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солдатів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танки, 15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берегової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охорони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10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кораблів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78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винищувачів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літаків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тривалий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пробиралася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заболоченному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узбережжю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собою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мангрові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зарості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791" y="2492896"/>
            <a:ext cx="3132517" cy="3682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73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65814" y="617458"/>
            <a:ext cx="51482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ніч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5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революціонери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йшли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плантації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цукрового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очерету, до ранку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зробивши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привал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сентралю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цукровий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завод разом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плантацією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місцевості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Алегрія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-де-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(Свята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Че, будучи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лікарем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загону,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перев'язував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товаришів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оскільки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них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стерті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ноги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важкого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походу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незручному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взутті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зробивши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перев'язку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бійця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загону Умберто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Ламоте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середині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дня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з'явилися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літаки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противника.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вогнем ворога в бою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загинули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половина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бійців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загону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приблизно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осіб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потрапили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полон.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день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залишилися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зібралися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хатині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неподалік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Сьєрра-Маестра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29" y="2852750"/>
            <a:ext cx="3168352" cy="370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908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510" y="548680"/>
            <a:ext cx="6174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«Де-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небудь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у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лісі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довгими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ночами (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із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заходом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сонця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починалося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наше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бездіяльність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)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будували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ми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зухвалі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плани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.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Мріяли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про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битви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, великих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операціях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, про перемогу.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Це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були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щасливі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години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. Разом з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усіма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я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насолоджувався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вперше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в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моєму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житті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сигарами,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які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навчився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курити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щоб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відганяти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комарів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. З тих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пір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в'ївся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в мене аромат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кубинського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тютюну. І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крутилася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голова, то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від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міцної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„гавани“, то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від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зухвалості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наших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планів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- один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відчайдушніше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іншого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»</a:t>
            </a:r>
            <a:endParaRPr lang="ru-RU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12160" y="4437112"/>
            <a:ext cx="2044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Ернесто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 Гевара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4232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5310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Взаємовідносини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місцевими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селянами не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завжди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відбувалися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гладко: по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церковних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службах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проводилася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пропаганда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антикомунізму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Селянка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Инирия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Гутьєррес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згадувала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загін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комунізм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жахливі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здивована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спрямованістю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поглядів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фейлетоні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вийшов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1958 року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першому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повстанської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газети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«Ель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Кубано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лібре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за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підписом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«Снайпер»,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приводу писав: 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Комуністами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хто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береться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зброю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втомилися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злиднів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відбувалося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699085"/>
            <a:ext cx="3983484" cy="299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41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476672"/>
            <a:ext cx="50943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придушення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грабежів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анархії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поліпшення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взаємин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створена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комісія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дотримання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наділена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повноваженнями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трибуналу.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ліквідована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псевдореволюционная банда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китайця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Чанга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зазначав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«В той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важкий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твердою рукою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припиняти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будь-яке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революційної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не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розвиватися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анархії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звільнених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районах».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Проводилися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розстріли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за фактами дезертирства з загону.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полонених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надавалася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медична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суворо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стежив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кривдили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Як правило,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відпускали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свободу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3168352" cy="46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5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052736"/>
            <a:ext cx="5814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1957 року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Фідель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Кастро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виділив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колону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керівництвом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75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бійців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цілях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конспірації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названа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колоною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Че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присвоєно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звання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майора.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Бійці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розбиті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три взводу,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командували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Лало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Сардиньяс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Сіро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Редондо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згодом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загинув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ім'ям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названа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восьма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колона)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Раміро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Вальдес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(став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міністром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справ і членом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Політбюро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ЦК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Комуністичної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представники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буржуазної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опозиції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Батісті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Феліпе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Пасос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Рауль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Чибас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прибутку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Сьєрра-Маэстру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Фідель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підписав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маніфест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Революційного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громадянського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фронту,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входили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Батісти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виборним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президентом і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аграрна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реформа, яка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передбачала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порожніх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земель. Че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діячів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тісно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пов'язаними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північними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владиками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80339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306896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30 </a:t>
            </a:r>
            <a:r>
              <a:rPr lang="ru-RU" dirty="0" err="1" smtClean="0"/>
              <a:t>липня</a:t>
            </a:r>
            <a:r>
              <a:rPr lang="ru-RU" dirty="0" smtClean="0"/>
              <a:t> в Сантьяго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убитий</a:t>
            </a:r>
            <a:r>
              <a:rPr lang="ru-RU" dirty="0" smtClean="0"/>
              <a:t> </a:t>
            </a:r>
            <a:r>
              <a:rPr lang="ru-RU" dirty="0" err="1" smtClean="0"/>
              <a:t>поліцією</a:t>
            </a:r>
            <a:r>
              <a:rPr lang="ru-RU" dirty="0" smtClean="0"/>
              <a:t> Франк </a:t>
            </a:r>
            <a:r>
              <a:rPr lang="ru-RU" dirty="0" err="1" smtClean="0"/>
              <a:t>Паіс</a:t>
            </a:r>
            <a:r>
              <a:rPr lang="ru-RU" dirty="0" smtClean="0"/>
              <a:t> і </a:t>
            </a:r>
            <a:r>
              <a:rPr lang="ru-RU" dirty="0" err="1" smtClean="0"/>
              <a:t>його</a:t>
            </a:r>
            <a:r>
              <a:rPr lang="ru-RU" dirty="0" smtClean="0"/>
              <a:t> брат </a:t>
            </a:r>
            <a:r>
              <a:rPr lang="ru-RU" dirty="0" err="1" smtClean="0"/>
              <a:t>Хосуэ</a:t>
            </a:r>
            <a:r>
              <a:rPr lang="ru-RU" dirty="0" smtClean="0"/>
              <a:t>. Страйк протесту в Сантьяго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пригнічена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. 5 </a:t>
            </a:r>
            <a:r>
              <a:rPr lang="ru-RU" dirty="0" err="1" smtClean="0"/>
              <a:t>вересня</a:t>
            </a:r>
            <a:r>
              <a:rPr lang="ru-RU" dirty="0" smtClean="0"/>
              <a:t> 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Съенфуэгосе</a:t>
            </a:r>
            <a:r>
              <a:rPr lang="ru-RU" dirty="0" smtClean="0"/>
              <a:t>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моряків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офіцерів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виступали</a:t>
            </a:r>
            <a:r>
              <a:rPr lang="ru-RU" dirty="0" smtClean="0"/>
              <a:t> за </a:t>
            </a:r>
            <a:r>
              <a:rPr lang="ru-RU" dirty="0" err="1" smtClean="0"/>
              <a:t>повалення</a:t>
            </a:r>
            <a:r>
              <a:rPr lang="ru-RU" dirty="0" smtClean="0"/>
              <a:t> </a:t>
            </a:r>
            <a:r>
              <a:rPr lang="ru-RU" dirty="0" err="1" smtClean="0"/>
              <a:t>Батісти</a:t>
            </a:r>
            <a:r>
              <a:rPr lang="ru-RU" dirty="0" smtClean="0"/>
              <a:t>.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закінчилося</a:t>
            </a:r>
            <a:r>
              <a:rPr lang="ru-RU" dirty="0" smtClean="0"/>
              <a:t> </a:t>
            </a:r>
            <a:r>
              <a:rPr lang="ru-RU" dirty="0" err="1" smtClean="0"/>
              <a:t>поразкою</a:t>
            </a:r>
            <a:r>
              <a:rPr lang="ru-RU" dirty="0" smtClean="0"/>
              <a:t> і </a:t>
            </a:r>
            <a:r>
              <a:rPr lang="ru-RU" dirty="0" err="1" smtClean="0"/>
              <a:t>розстрілом</a:t>
            </a:r>
            <a:r>
              <a:rPr lang="ru-RU" dirty="0" smtClean="0"/>
              <a:t> </a:t>
            </a:r>
            <a:r>
              <a:rPr lang="ru-RU" dirty="0" err="1" smtClean="0"/>
              <a:t>полонених</a:t>
            </a:r>
            <a:r>
              <a:rPr lang="ru-RU" dirty="0" smtClean="0"/>
              <a:t> </a:t>
            </a:r>
            <a:r>
              <a:rPr lang="ru-RU" dirty="0" err="1" smtClean="0"/>
              <a:t>урядовими</a:t>
            </a:r>
            <a:r>
              <a:rPr lang="ru-RU" dirty="0" smtClean="0"/>
              <a:t> </a:t>
            </a:r>
            <a:r>
              <a:rPr lang="ru-RU" dirty="0" err="1" smtClean="0"/>
              <a:t>військами</a:t>
            </a:r>
            <a:r>
              <a:rPr lang="ru-RU" dirty="0" smtClean="0"/>
              <a:t>.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придушення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загинуло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600 </a:t>
            </a:r>
            <a:r>
              <a:rPr lang="ru-RU" dirty="0" err="1" smtClean="0"/>
              <a:t>осіб</a:t>
            </a:r>
            <a:r>
              <a:rPr lang="ru-RU" dirty="0" smtClean="0"/>
              <a:t>. У </a:t>
            </a:r>
            <a:r>
              <a:rPr lang="ru-RU" dirty="0" err="1" smtClean="0"/>
              <a:t>провінції</a:t>
            </a:r>
            <a:r>
              <a:rPr lang="ru-RU" dirty="0" smtClean="0"/>
              <a:t> </a:t>
            </a:r>
            <a:r>
              <a:rPr lang="ru-RU" dirty="0" err="1" smtClean="0"/>
              <a:t>Орієнте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оголошення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64904"/>
            <a:ext cx="3573016" cy="27407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44160"/>
            <a:ext cx="4391769" cy="254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215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1938</Words>
  <Application>Microsoft Office PowerPoint</Application>
  <PresentationFormat>Экран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Наська</dc:creator>
  <cp:lastModifiedBy>Наська</cp:lastModifiedBy>
  <cp:revision>6</cp:revision>
  <dcterms:created xsi:type="dcterms:W3CDTF">2014-04-24T14:02:16Z</dcterms:created>
  <dcterms:modified xsi:type="dcterms:W3CDTF">2014-04-24T15:09:52Z</dcterms:modified>
</cp:coreProperties>
</file>