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81" r:id="rId9"/>
    <p:sldId id="262" r:id="rId10"/>
    <p:sldId id="263" r:id="rId11"/>
    <p:sldId id="282" r:id="rId12"/>
    <p:sldId id="274" r:id="rId13"/>
    <p:sldId id="264" r:id="rId14"/>
    <p:sldId id="283" r:id="rId15"/>
    <p:sldId id="265" r:id="rId16"/>
    <p:sldId id="266" r:id="rId17"/>
    <p:sldId id="273" r:id="rId18"/>
    <p:sldId id="270" r:id="rId19"/>
    <p:sldId id="284" r:id="rId20"/>
    <p:sldId id="272" r:id="rId21"/>
    <p:sldId id="267" r:id="rId22"/>
    <p:sldId id="285" r:id="rId23"/>
    <p:sldId id="268" r:id="rId24"/>
    <p:sldId id="26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20" autoAdjust="0"/>
    <p:restoredTop sz="94660"/>
  </p:normalViewPr>
  <p:slideViewPr>
    <p:cSldViewPr>
      <p:cViewPr varScale="1">
        <p:scale>
          <a:sx n="84" d="100"/>
          <a:sy n="84" d="100"/>
        </p:scale>
        <p:origin x="-188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543800" cy="1524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Сальвадор </a:t>
            </a:r>
            <a:r>
              <a:rPr lang="ru-RU" dirty="0" err="1"/>
              <a:t>Далі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501008"/>
            <a:ext cx="7704856" cy="2016224"/>
          </a:xfrm>
        </p:spPr>
        <p:txBody>
          <a:bodyPr>
            <a:normAutofit/>
          </a:bodyPr>
          <a:lstStyle/>
          <a:p>
            <a:r>
              <a:rPr lang="ru-RU" sz="3600" dirty="0"/>
              <a:t>«</a:t>
            </a:r>
            <a:r>
              <a:rPr lang="ru-RU" sz="3600" dirty="0" err="1"/>
              <a:t>Найпростішим</a:t>
            </a:r>
            <a:r>
              <a:rPr lang="ru-RU" sz="3600" dirty="0"/>
              <a:t> термометром </a:t>
            </a:r>
            <a:r>
              <a:rPr lang="ru-RU" sz="3600" dirty="0" err="1" smtClean="0"/>
              <a:t>успіху</a:t>
            </a:r>
            <a:endParaRPr lang="ru-RU" sz="3600" dirty="0" smtClean="0"/>
          </a:p>
          <a:p>
            <a:r>
              <a:rPr lang="ru-RU" sz="3600" dirty="0"/>
              <a:t> </a:t>
            </a:r>
            <a:r>
              <a:rPr lang="ru-RU" sz="3600" dirty="0" smtClean="0"/>
              <a:t>  </a:t>
            </a:r>
            <a:r>
              <a:rPr lang="ru-RU" sz="3600" dirty="0" err="1"/>
              <a:t>може</a:t>
            </a:r>
            <a:r>
              <a:rPr lang="ru-RU" sz="3600" dirty="0"/>
              <a:t> </a:t>
            </a:r>
            <a:r>
              <a:rPr lang="ru-RU" sz="3600" dirty="0" err="1"/>
              <a:t>служити</a:t>
            </a:r>
            <a:r>
              <a:rPr lang="ru-RU" sz="3600" dirty="0"/>
              <a:t> </a:t>
            </a:r>
            <a:r>
              <a:rPr lang="ru-RU" sz="3600" dirty="0" err="1" smtClean="0"/>
              <a:t>заздрість</a:t>
            </a:r>
            <a:r>
              <a:rPr lang="ru-RU" sz="3600" dirty="0" smtClean="0"/>
              <a:t> </a:t>
            </a:r>
            <a:r>
              <a:rPr lang="ru-RU" sz="3600" dirty="0" err="1" smtClean="0"/>
              <a:t>невдах</a:t>
            </a:r>
            <a:r>
              <a:rPr lang="ru-RU" sz="3600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2555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4644008" cy="5904656"/>
          </a:xfrm>
        </p:spPr>
        <p:txBody>
          <a:bodyPr>
            <a:normAutofit fontScale="92500"/>
          </a:bodyPr>
          <a:lstStyle/>
          <a:p>
            <a:r>
              <a:rPr lang="ru-RU" dirty="0"/>
              <a:t>У 1930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почали </a:t>
            </a:r>
            <a:r>
              <a:rPr lang="ru-RU" dirty="0" err="1"/>
              <a:t>приносити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 smtClean="0"/>
              <a:t>популярність</a:t>
            </a:r>
            <a:r>
              <a:rPr lang="ru-RU" dirty="0" smtClean="0"/>
              <a:t>. </a:t>
            </a:r>
            <a:r>
              <a:rPr lang="ru-RU" dirty="0" err="1"/>
              <a:t>Незмінними</a:t>
            </a:r>
            <a:r>
              <a:rPr lang="ru-RU" dirty="0"/>
              <a:t> темами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творінь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руйнування</a:t>
            </a:r>
            <a:r>
              <a:rPr lang="ru-RU" dirty="0"/>
              <a:t>, </a:t>
            </a:r>
            <a:r>
              <a:rPr lang="ru-RU" dirty="0" err="1"/>
              <a:t>тлінність</a:t>
            </a:r>
            <a:r>
              <a:rPr lang="ru-RU" dirty="0"/>
              <a:t>, смерть та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сексуальних</a:t>
            </a:r>
            <a:r>
              <a:rPr lang="ru-RU" dirty="0"/>
              <a:t> </a:t>
            </a:r>
            <a:r>
              <a:rPr lang="ru-RU" dirty="0" err="1"/>
              <a:t>переживань</a:t>
            </a:r>
            <a:r>
              <a:rPr lang="ru-RU" dirty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/>
              <a:t>замилування</a:t>
            </a:r>
            <a:r>
              <a:rPr lang="ru-RU" dirty="0"/>
              <a:t> Адольфом </a:t>
            </a:r>
            <a:r>
              <a:rPr lang="ru-RU" dirty="0" err="1"/>
              <a:t>Гітлером</a:t>
            </a:r>
            <a:r>
              <a:rPr lang="ru-RU" dirty="0"/>
              <a:t> і </a:t>
            </a:r>
            <a:r>
              <a:rPr lang="ru-RU" dirty="0" err="1"/>
              <a:t>монархічні</a:t>
            </a:r>
            <a:r>
              <a:rPr lang="ru-RU" dirty="0"/>
              <a:t> </a:t>
            </a:r>
            <a:r>
              <a:rPr lang="ru-RU" dirty="0" err="1"/>
              <a:t>прихильності</a:t>
            </a:r>
            <a:r>
              <a:rPr lang="ru-RU" dirty="0"/>
              <a:t> </a:t>
            </a:r>
            <a:r>
              <a:rPr lang="ru-RU" dirty="0" err="1"/>
              <a:t>розходилися</a:t>
            </a:r>
            <a:r>
              <a:rPr lang="ru-RU" dirty="0"/>
              <a:t> з </a:t>
            </a:r>
            <a:r>
              <a:rPr lang="ru-RU" dirty="0" err="1"/>
              <a:t>ідеями</a:t>
            </a:r>
            <a:r>
              <a:rPr lang="ru-RU" dirty="0"/>
              <a:t> </a:t>
            </a:r>
            <a:r>
              <a:rPr lang="ru-RU" dirty="0" err="1"/>
              <a:t>Бретона</a:t>
            </a:r>
            <a:r>
              <a:rPr lang="ru-RU" dirty="0"/>
              <a:t>. </a:t>
            </a:r>
            <a:r>
              <a:rPr lang="ru-RU" dirty="0" err="1"/>
              <a:t>Далі</a:t>
            </a:r>
            <a:r>
              <a:rPr lang="ru-RU" dirty="0"/>
              <a:t> порвав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сюрреалістами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звинуватили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</a:t>
            </a:r>
            <a:r>
              <a:rPr lang="ru-RU" dirty="0" err="1"/>
              <a:t>контрреволюційній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 У </a:t>
            </a:r>
            <a:r>
              <a:rPr lang="ru-RU" dirty="0" err="1"/>
              <a:t>січні</a:t>
            </a:r>
            <a:r>
              <a:rPr lang="ru-RU" dirty="0"/>
              <a:t> 1931 року в </a:t>
            </a:r>
            <a:r>
              <a:rPr lang="ru-RU" dirty="0" err="1"/>
              <a:t>Лондоні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прем'єра</a:t>
            </a:r>
            <a:r>
              <a:rPr lang="ru-RU" dirty="0"/>
              <a:t> другого </a:t>
            </a:r>
            <a:r>
              <a:rPr lang="ru-RU" dirty="0" err="1"/>
              <a:t>фільму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- "Золоте </a:t>
            </a:r>
            <a:r>
              <a:rPr lang="ru-RU" dirty="0" err="1"/>
              <a:t>століття</a:t>
            </a:r>
            <a:r>
              <a:rPr lang="ru-RU" dirty="0"/>
              <a:t>".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51" y="391668"/>
            <a:ext cx="46863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0550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9152" cy="687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29077" y="6336785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Постійність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пам'яті</a:t>
            </a:r>
            <a:r>
              <a:rPr lang="ru-RU" dirty="0" smtClean="0">
                <a:solidFill>
                  <a:schemeClr val="bg1"/>
                </a:solidFill>
              </a:rPr>
              <a:t>(1931)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1639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83956"/>
            <a:ext cx="5004048" cy="56166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«Венера </a:t>
            </a:r>
            <a:r>
              <a:rPr lang="ru-RU" b="1" dirty="0" err="1"/>
              <a:t>Мілоська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шухлядами</a:t>
            </a:r>
            <a:r>
              <a:rPr lang="ru-RU" b="1" dirty="0"/>
              <a:t>»</a:t>
            </a:r>
            <a:r>
              <a:rPr lang="ru-RU" dirty="0"/>
              <a:t> — скульптура </a:t>
            </a:r>
            <a:r>
              <a:rPr lang="ru-RU" dirty="0" err="1"/>
              <a:t>іспанського</a:t>
            </a:r>
            <a:r>
              <a:rPr lang="ru-RU" dirty="0"/>
              <a:t> художника Сальвадора </a:t>
            </a:r>
            <a:r>
              <a:rPr lang="ru-RU" dirty="0" err="1"/>
              <a:t>Далі</a:t>
            </a:r>
            <a:r>
              <a:rPr lang="ru-RU" dirty="0"/>
              <a:t>, створена в 1936 </a:t>
            </a:r>
            <a:r>
              <a:rPr lang="ru-RU" dirty="0" err="1"/>
              <a:t>році</a:t>
            </a:r>
            <a:r>
              <a:rPr lang="ru-RU" dirty="0"/>
              <a:t>.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приватній</a:t>
            </a:r>
            <a:r>
              <a:rPr lang="ru-RU" dirty="0"/>
              <a:t> </a:t>
            </a:r>
            <a:r>
              <a:rPr lang="ru-RU" dirty="0" err="1"/>
              <a:t>колекції</a:t>
            </a:r>
            <a:r>
              <a:rPr lang="ru-RU" dirty="0"/>
              <a:t>.</a:t>
            </a:r>
          </a:p>
          <a:p>
            <a:r>
              <a:rPr lang="ru-RU" dirty="0" err="1" smtClean="0"/>
              <a:t>Найзнаменитіша</a:t>
            </a:r>
            <a:r>
              <a:rPr lang="ru-RU" dirty="0" smtClean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вигадок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. </a:t>
            </a:r>
            <a:r>
              <a:rPr lang="ru-RU" dirty="0" err="1"/>
              <a:t>Шухляди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зображалися</a:t>
            </a:r>
            <a:r>
              <a:rPr lang="ru-RU" dirty="0"/>
              <a:t> ним </a:t>
            </a:r>
            <a:r>
              <a:rPr lang="ru-RU" dirty="0" err="1"/>
              <a:t>відкритими</a:t>
            </a:r>
            <a:r>
              <a:rPr lang="ru-RU" dirty="0"/>
              <a:t>. Вони </a:t>
            </a:r>
            <a:r>
              <a:rPr lang="ru-RU" dirty="0" err="1"/>
              <a:t>позначали</a:t>
            </a:r>
            <a:r>
              <a:rPr lang="ru-RU" dirty="0"/>
              <a:t> </a:t>
            </a:r>
            <a:r>
              <a:rPr lang="ru-RU" dirty="0" err="1"/>
              <a:t>обшук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проводився</a:t>
            </a:r>
            <a:r>
              <a:rPr lang="ru-RU" dirty="0"/>
              <a:t> </a:t>
            </a:r>
            <a:r>
              <a:rPr lang="ru-RU" dirty="0" err="1"/>
              <a:t>незумистно</a:t>
            </a:r>
            <a:r>
              <a:rPr lang="ru-RU" dirty="0"/>
              <a:t>.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/>
              <a:t>намітив</a:t>
            </a:r>
            <a:r>
              <a:rPr lang="ru-RU" dirty="0"/>
              <a:t>, де </a:t>
            </a:r>
            <a:r>
              <a:rPr lang="ru-RU" dirty="0" err="1"/>
              <a:t>мали</a:t>
            </a:r>
            <a:r>
              <a:rPr lang="ru-RU" dirty="0"/>
              <a:t> бути </a:t>
            </a:r>
            <a:r>
              <a:rPr lang="ru-RU" dirty="0" err="1"/>
              <a:t>шухляди</a:t>
            </a:r>
            <a:r>
              <a:rPr lang="ru-RU" dirty="0"/>
              <a:t>, а Марсель </a:t>
            </a:r>
            <a:r>
              <a:rPr lang="ru-RU" dirty="0" err="1"/>
              <a:t>Дюшан</a:t>
            </a:r>
            <a:r>
              <a:rPr lang="ru-RU" dirty="0"/>
              <a:t>, до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ставився</a:t>
            </a:r>
            <a:r>
              <a:rPr lang="ru-RU" dirty="0"/>
              <a:t> з </a:t>
            </a:r>
            <a:r>
              <a:rPr lang="ru-RU" dirty="0" err="1"/>
              <a:t>величезною</a:t>
            </a:r>
            <a:r>
              <a:rPr lang="ru-RU" dirty="0"/>
              <a:t> </a:t>
            </a:r>
            <a:r>
              <a:rPr lang="ru-RU" dirty="0" err="1"/>
              <a:t>повагою</a:t>
            </a:r>
            <a:r>
              <a:rPr lang="ru-RU" dirty="0"/>
              <a:t>, </a:t>
            </a:r>
            <a:r>
              <a:rPr lang="ru-RU" dirty="0" err="1"/>
              <a:t>зробив</a:t>
            </a:r>
            <a:r>
              <a:rPr lang="ru-RU" dirty="0"/>
              <a:t> форму для </a:t>
            </a:r>
            <a:r>
              <a:rPr lang="ru-RU" dirty="0" err="1"/>
              <a:t>відливання</a:t>
            </a:r>
            <a:r>
              <a:rPr lang="ru-RU" dirty="0"/>
              <a:t>. З </a:t>
            </a:r>
            <a:r>
              <a:rPr lang="ru-RU" dirty="0" err="1"/>
              <a:t>цієї</a:t>
            </a:r>
            <a:r>
              <a:rPr lang="ru-RU" dirty="0"/>
              <a:t> ж </a:t>
            </a:r>
            <a:r>
              <a:rPr lang="ru-RU" dirty="0" err="1"/>
              <a:t>форми</a:t>
            </a:r>
            <a:r>
              <a:rPr lang="ru-RU" dirty="0"/>
              <a:t> у 1964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зроблена</a:t>
            </a:r>
            <a:r>
              <a:rPr lang="ru-RU" dirty="0"/>
              <a:t> </a:t>
            </a:r>
            <a:r>
              <a:rPr lang="ru-RU" dirty="0" err="1"/>
              <a:t>серія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відливок</a:t>
            </a:r>
            <a:r>
              <a:rPr lang="ru-RU" dirty="0"/>
              <a:t>. Зараз Венера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музеї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у </a:t>
            </a:r>
            <a:r>
              <a:rPr lang="ru-RU" dirty="0" err="1"/>
              <a:t>Флориді</a:t>
            </a:r>
            <a:r>
              <a:rPr lang="ru-RU" dirty="0"/>
              <a:t>. Музей Сальвадора </a:t>
            </a:r>
            <a:r>
              <a:rPr lang="ru-RU" dirty="0" err="1"/>
              <a:t>Далі</a:t>
            </a:r>
            <a:r>
              <a:rPr lang="ru-RU" dirty="0"/>
              <a:t> — </a:t>
            </a:r>
            <a:r>
              <a:rPr lang="ru-RU" dirty="0" err="1"/>
              <a:t>єдиний</a:t>
            </a:r>
            <a:r>
              <a:rPr lang="ru-RU" dirty="0"/>
              <a:t> музей в США,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присвяченийодному</a:t>
            </a:r>
            <a:r>
              <a:rPr lang="ru-RU" dirty="0"/>
              <a:t> художнику. </a:t>
            </a:r>
          </a:p>
          <a:p>
            <a:endParaRPr lang="ru-RU" dirty="0"/>
          </a:p>
        </p:txBody>
      </p:sp>
      <p:pic>
        <p:nvPicPr>
          <p:cNvPr id="1028" name="Picture 4" descr="Файл:Venus de Milo with Drawers (193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51782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303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5364088" cy="5760640"/>
          </a:xfrm>
        </p:spPr>
        <p:txBody>
          <a:bodyPr>
            <a:normAutofit/>
          </a:bodyPr>
          <a:lstStyle/>
          <a:p>
            <a:r>
              <a:rPr lang="ru-RU" dirty="0"/>
              <a:t>У 1937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відвідує</a:t>
            </a:r>
            <a:r>
              <a:rPr lang="ru-RU" dirty="0"/>
              <a:t> </a:t>
            </a:r>
            <a:r>
              <a:rPr lang="ru-RU" dirty="0" err="1"/>
              <a:t>Італію</a:t>
            </a:r>
            <a:r>
              <a:rPr lang="ru-RU" dirty="0"/>
              <a:t> з метою </a:t>
            </a:r>
            <a:r>
              <a:rPr lang="ru-RU" dirty="0" err="1"/>
              <a:t>ознайомлення</a:t>
            </a:r>
            <a:r>
              <a:rPr lang="ru-RU" dirty="0"/>
              <a:t> з </a:t>
            </a:r>
            <a:r>
              <a:rPr lang="ru-RU" dirty="0" err="1"/>
              <a:t>живописом</a:t>
            </a:r>
            <a:r>
              <a:rPr lang="ru-RU" dirty="0"/>
              <a:t> </a:t>
            </a:r>
            <a:r>
              <a:rPr lang="ru-RU" dirty="0" err="1"/>
              <a:t>епохи</a:t>
            </a:r>
            <a:r>
              <a:rPr lang="ru-RU" dirty="0"/>
              <a:t> </a:t>
            </a:r>
            <a:r>
              <a:rPr lang="ru-RU" dirty="0" err="1"/>
              <a:t>Відродження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окупації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німцями</a:t>
            </a:r>
            <a:r>
              <a:rPr lang="ru-RU" dirty="0"/>
              <a:t> в 1940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їде</a:t>
            </a:r>
            <a:r>
              <a:rPr lang="ru-RU" dirty="0"/>
              <a:t> у США (</a:t>
            </a:r>
            <a:r>
              <a:rPr lang="ru-RU" dirty="0" err="1"/>
              <a:t>Каліфорнію</a:t>
            </a:r>
            <a:r>
              <a:rPr lang="ru-RU" dirty="0"/>
              <a:t>), де </a:t>
            </a:r>
            <a:r>
              <a:rPr lang="ru-RU" dirty="0" err="1"/>
              <a:t>відкриває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майстерню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там великий </a:t>
            </a:r>
            <a:r>
              <a:rPr lang="ru-RU" dirty="0" err="1"/>
              <a:t>геній</a:t>
            </a:r>
            <a:r>
              <a:rPr lang="ru-RU" dirty="0"/>
              <a:t> </a:t>
            </a:r>
            <a:r>
              <a:rPr lang="ru-RU" dirty="0" err="1"/>
              <a:t>пише</a:t>
            </a:r>
            <a:r>
              <a:rPr lang="ru-RU" dirty="0"/>
              <a:t>, напевно, одну з </a:t>
            </a:r>
            <a:r>
              <a:rPr lang="ru-RU" dirty="0" err="1"/>
              <a:t>найкращих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книг "</a:t>
            </a:r>
            <a:r>
              <a:rPr lang="ru-RU" dirty="0" err="1"/>
              <a:t>Таємне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, </a:t>
            </a:r>
            <a:r>
              <a:rPr lang="ru-RU" dirty="0" err="1"/>
              <a:t>написане</a:t>
            </a:r>
            <a:r>
              <a:rPr lang="ru-RU" dirty="0"/>
              <a:t> ним самим". Коли </a:t>
            </a:r>
            <a:r>
              <a:rPr lang="ru-RU" dirty="0" err="1"/>
              <a:t>ця</a:t>
            </a:r>
            <a:r>
              <a:rPr lang="ru-RU" dirty="0"/>
              <a:t> книга у 1942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видана, вона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викликала</a:t>
            </a:r>
            <a:r>
              <a:rPr lang="ru-RU" dirty="0"/>
              <a:t> критику з боку </a:t>
            </a:r>
            <a:r>
              <a:rPr lang="ru-RU" dirty="0" err="1"/>
              <a:t>преси</a:t>
            </a:r>
            <a:r>
              <a:rPr lang="ru-RU" dirty="0"/>
              <a:t> і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пуританського</a:t>
            </a:r>
            <a:r>
              <a:rPr lang="ru-RU" dirty="0"/>
              <a:t> </a:t>
            </a:r>
            <a:r>
              <a:rPr lang="ru-RU" dirty="0" err="1"/>
              <a:t>товариства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284215" cy="513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10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57074"/>
            <a:ext cx="9252520" cy="760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28293" y="6311841"/>
            <a:ext cx="2815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Обличчя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війни</a:t>
            </a:r>
            <a:r>
              <a:rPr lang="ru-RU" dirty="0" smtClean="0">
                <a:solidFill>
                  <a:schemeClr val="bg1"/>
                </a:solidFill>
              </a:rPr>
              <a:t> (1940-1941)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275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2" y="476672"/>
            <a:ext cx="9132248" cy="302433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У </a:t>
            </a:r>
            <a:r>
              <a:rPr lang="ru-RU" dirty="0"/>
              <a:t>1953 </a:t>
            </a:r>
            <a:r>
              <a:rPr lang="ru-RU" dirty="0" err="1"/>
              <a:t>році</a:t>
            </a:r>
            <a:r>
              <a:rPr lang="ru-RU" dirty="0"/>
              <a:t> проходить велика ретроспективна </a:t>
            </a:r>
            <a:r>
              <a:rPr lang="ru-RU" dirty="0" err="1"/>
              <a:t>виставка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в </a:t>
            </a:r>
            <a:r>
              <a:rPr lang="ru-RU" dirty="0" err="1"/>
              <a:t>Римі</a:t>
            </a:r>
            <a:r>
              <a:rPr lang="ru-RU" dirty="0"/>
              <a:t>. На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представлені</a:t>
            </a:r>
            <a:r>
              <a:rPr lang="ru-RU" dirty="0"/>
              <a:t> 24 </a:t>
            </a:r>
            <a:r>
              <a:rPr lang="ru-RU" dirty="0" err="1"/>
              <a:t>картини</a:t>
            </a:r>
            <a:r>
              <a:rPr lang="ru-RU" dirty="0"/>
              <a:t>, 27 </a:t>
            </a:r>
            <a:r>
              <a:rPr lang="ru-RU" dirty="0" err="1"/>
              <a:t>малюнків</a:t>
            </a:r>
            <a:r>
              <a:rPr lang="ru-RU" dirty="0"/>
              <a:t> і 102 </a:t>
            </a:r>
            <a:r>
              <a:rPr lang="ru-RU" dirty="0" err="1"/>
              <a:t>акварелі</a:t>
            </a:r>
            <a:r>
              <a:rPr lang="ru-RU" dirty="0"/>
              <a:t>. </a:t>
            </a:r>
            <a:r>
              <a:rPr lang="ru-RU" dirty="0" smtClean="0"/>
              <a:t>У </a:t>
            </a:r>
            <a:r>
              <a:rPr lang="ru-RU" dirty="0"/>
              <a:t>1959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і Гала </a:t>
            </a:r>
            <a:r>
              <a:rPr lang="ru-RU" dirty="0" err="1"/>
              <a:t>облаштували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 у Порт-</a:t>
            </a:r>
            <a:r>
              <a:rPr lang="ru-RU" dirty="0" err="1"/>
              <a:t>Льгаїті</a:t>
            </a:r>
            <a:r>
              <a:rPr lang="ru-RU" dirty="0"/>
              <a:t>. На той час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ніхто</a:t>
            </a:r>
            <a:r>
              <a:rPr lang="ru-RU" dirty="0"/>
              <a:t> не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сумніватися</a:t>
            </a:r>
            <a:r>
              <a:rPr lang="ru-RU" dirty="0"/>
              <a:t> в </a:t>
            </a:r>
            <a:r>
              <a:rPr lang="ru-RU" dirty="0" err="1"/>
              <a:t>геніальності</a:t>
            </a:r>
            <a:r>
              <a:rPr lang="ru-RU" dirty="0"/>
              <a:t> великого художника.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</a:t>
            </a:r>
            <a:r>
              <a:rPr lang="ru-RU" dirty="0" err="1"/>
              <a:t>купувалися</a:t>
            </a:r>
            <a:r>
              <a:rPr lang="ru-RU" dirty="0"/>
              <a:t> за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 </a:t>
            </a:r>
            <a:r>
              <a:rPr lang="ru-RU" dirty="0" err="1"/>
              <a:t>шанувальниками</a:t>
            </a:r>
            <a:r>
              <a:rPr lang="ru-RU" dirty="0"/>
              <a:t> та любителями </a:t>
            </a:r>
            <a:r>
              <a:rPr lang="ru-RU" dirty="0" err="1"/>
              <a:t>розкоші</a:t>
            </a:r>
            <a:r>
              <a:rPr lang="ru-RU" dirty="0"/>
              <a:t>. </a:t>
            </a:r>
            <a:r>
              <a:rPr lang="ru-RU" dirty="0" err="1"/>
              <a:t>Величезні</a:t>
            </a:r>
            <a:r>
              <a:rPr lang="ru-RU" dirty="0"/>
              <a:t> полотна, </a:t>
            </a:r>
            <a:r>
              <a:rPr lang="ru-RU" dirty="0" err="1"/>
              <a:t>написані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в 60-х роках, </a:t>
            </a:r>
            <a:r>
              <a:rPr lang="ru-RU" dirty="0" err="1"/>
              <a:t>оцінювалися</a:t>
            </a:r>
            <a:r>
              <a:rPr lang="ru-RU" dirty="0"/>
              <a:t> у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суми</a:t>
            </a:r>
            <a:r>
              <a:rPr lang="ru-RU" dirty="0"/>
              <a:t>.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мільйонерів</a:t>
            </a:r>
            <a:r>
              <a:rPr lang="ru-RU" dirty="0"/>
              <a:t> </a:t>
            </a:r>
            <a:r>
              <a:rPr lang="ru-RU" dirty="0" err="1"/>
              <a:t>вважалося</a:t>
            </a:r>
            <a:r>
              <a:rPr lang="ru-RU" dirty="0"/>
              <a:t> шиком </a:t>
            </a:r>
            <a:r>
              <a:rPr lang="ru-RU" dirty="0" err="1"/>
              <a:t>мати</a:t>
            </a:r>
            <a:r>
              <a:rPr lang="ru-RU" dirty="0"/>
              <a:t> в </a:t>
            </a:r>
            <a:r>
              <a:rPr lang="ru-RU" dirty="0" err="1"/>
              <a:t>колекції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84363"/>
            <a:ext cx="5747792" cy="359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7395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20" y="333772"/>
            <a:ext cx="9083346" cy="2749488"/>
          </a:xfrm>
        </p:spPr>
        <p:txBody>
          <a:bodyPr>
            <a:normAutofit/>
          </a:bodyPr>
          <a:lstStyle/>
          <a:p>
            <a:r>
              <a:rPr lang="ru-RU" dirty="0"/>
              <a:t>У 1973 </a:t>
            </a:r>
            <a:r>
              <a:rPr lang="ru-RU" dirty="0" err="1"/>
              <a:t>році</a:t>
            </a:r>
            <a:r>
              <a:rPr lang="ru-RU" dirty="0"/>
              <a:t> у </a:t>
            </a:r>
            <a:r>
              <a:rPr lang="ru-RU" dirty="0" err="1"/>
              <a:t>Фігуерасі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відкритий</a:t>
            </a:r>
            <a:r>
              <a:rPr lang="ru-RU" dirty="0"/>
              <a:t> "Музей </a:t>
            </a:r>
            <a:r>
              <a:rPr lang="ru-RU" dirty="0" err="1"/>
              <a:t>Далі</a:t>
            </a:r>
            <a:r>
              <a:rPr lang="ru-RU" dirty="0"/>
              <a:t>".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незрівнянний</a:t>
            </a:r>
            <a:r>
              <a:rPr lang="ru-RU" dirty="0"/>
              <a:t> </a:t>
            </a:r>
            <a:r>
              <a:rPr lang="ru-RU" dirty="0" err="1"/>
              <a:t>сюрреалістичний</a:t>
            </a:r>
            <a:r>
              <a:rPr lang="ru-RU" dirty="0"/>
              <a:t> </a:t>
            </a:r>
            <a:r>
              <a:rPr lang="ru-RU" dirty="0" err="1"/>
              <a:t>витвір</a:t>
            </a:r>
            <a:r>
              <a:rPr lang="ru-RU" dirty="0"/>
              <a:t> і </a:t>
            </a:r>
            <a:r>
              <a:rPr lang="ru-RU" dirty="0" err="1"/>
              <a:t>нині</a:t>
            </a:r>
            <a:r>
              <a:rPr lang="ru-RU" dirty="0"/>
              <a:t> приводить у захват </a:t>
            </a:r>
            <a:r>
              <a:rPr lang="ru-RU" dirty="0" err="1"/>
              <a:t>відвідувачів</a:t>
            </a:r>
            <a:r>
              <a:rPr lang="ru-RU" dirty="0"/>
              <a:t>. Музей є </a:t>
            </a:r>
            <a:r>
              <a:rPr lang="ru-RU" dirty="0" err="1"/>
              <a:t>ретроспективою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великого художника. </a:t>
            </a:r>
            <a:r>
              <a:rPr lang="ru-RU" dirty="0" err="1"/>
              <a:t>Ближче</a:t>
            </a:r>
            <a:r>
              <a:rPr lang="ru-RU" dirty="0"/>
              <a:t> до 80-х </a:t>
            </a:r>
            <a:r>
              <a:rPr lang="ru-RU" dirty="0" err="1"/>
              <a:t>років</a:t>
            </a:r>
            <a:r>
              <a:rPr lang="ru-RU" dirty="0"/>
              <a:t> у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почалися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здоров'ям</a:t>
            </a:r>
            <a:r>
              <a:rPr lang="ru-RU" dirty="0"/>
              <a:t>. Смерть Франка </a:t>
            </a:r>
            <a:r>
              <a:rPr lang="ru-RU" dirty="0" err="1"/>
              <a:t>приголомшила</a:t>
            </a:r>
            <a:r>
              <a:rPr lang="ru-RU" dirty="0"/>
              <a:t> й </a:t>
            </a:r>
            <a:r>
              <a:rPr lang="ru-RU" dirty="0" err="1"/>
              <a:t>налякала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. </a:t>
            </a:r>
            <a:r>
              <a:rPr lang="ru-RU" dirty="0" err="1" smtClean="0"/>
              <a:t>Лікарі</a:t>
            </a:r>
            <a:r>
              <a:rPr lang="ru-RU" dirty="0" smtClean="0"/>
              <a:t> </a:t>
            </a:r>
            <a:r>
              <a:rPr lang="ru-RU" dirty="0" err="1"/>
              <a:t>підозрювали</a:t>
            </a:r>
            <a:r>
              <a:rPr lang="ru-RU" dirty="0"/>
              <a:t> у </a:t>
            </a:r>
            <a:r>
              <a:rPr lang="ru-RU" dirty="0" err="1"/>
              <a:t>Далі</a:t>
            </a:r>
            <a:r>
              <a:rPr lang="ru-RU" dirty="0"/>
              <a:t> хворобу </a:t>
            </a:r>
            <a:r>
              <a:rPr lang="ru-RU" dirty="0" err="1"/>
              <a:t>Паркінсона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хвороба колись стала смертельною для </a:t>
            </a:r>
            <a:r>
              <a:rPr lang="ru-RU" dirty="0" err="1"/>
              <a:t>його</a:t>
            </a:r>
            <a:r>
              <a:rPr lang="ru-RU" dirty="0"/>
              <a:t> батька.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55187"/>
            <a:ext cx="5138936" cy="380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6707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4664"/>
            <a:ext cx="7632848" cy="2808312"/>
          </a:xfrm>
        </p:spPr>
        <p:txBody>
          <a:bodyPr/>
          <a:lstStyle/>
          <a:p>
            <a:r>
              <a:rPr lang="ru-RU" dirty="0"/>
              <a:t>У Сальвадора </a:t>
            </a:r>
            <a:r>
              <a:rPr lang="ru-RU" dirty="0" err="1"/>
              <a:t>Далі</a:t>
            </a:r>
            <a:r>
              <a:rPr lang="ru-RU" dirty="0"/>
              <a:t>, як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оригінальної</a:t>
            </a:r>
            <a:r>
              <a:rPr lang="ru-RU" dirty="0"/>
              <a:t>, і </a:t>
            </a:r>
            <a:r>
              <a:rPr lang="ru-RU" dirty="0" err="1"/>
              <a:t>домашній</a:t>
            </a:r>
            <a:r>
              <a:rPr lang="ru-RU" dirty="0"/>
              <a:t> </a:t>
            </a:r>
            <a:r>
              <a:rPr lang="ru-RU" dirty="0" err="1"/>
              <a:t>улюбленець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незвичайним</a:t>
            </a:r>
            <a:r>
              <a:rPr lang="ru-RU" dirty="0"/>
              <a:t>.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прив'язаний</a:t>
            </a:r>
            <a:r>
              <a:rPr lang="ru-RU" dirty="0"/>
              <a:t> до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екзотичного</a:t>
            </a:r>
            <a:r>
              <a:rPr lang="ru-RU" dirty="0"/>
              <a:t> друга - </a:t>
            </a:r>
            <a:r>
              <a:rPr lang="ru-RU" dirty="0" err="1"/>
              <a:t>гігантського</a:t>
            </a:r>
            <a:r>
              <a:rPr lang="ru-RU" dirty="0"/>
              <a:t> </a:t>
            </a:r>
            <a:r>
              <a:rPr lang="ru-RU" dirty="0" err="1" smtClean="0"/>
              <a:t>мурахоїда</a:t>
            </a:r>
            <a:r>
              <a:rPr lang="ru-RU" dirty="0" smtClean="0"/>
              <a:t>, </a:t>
            </a:r>
            <a:r>
              <a:rPr lang="ru-RU" dirty="0" err="1"/>
              <a:t>вигулював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вуличками</a:t>
            </a:r>
            <a:r>
              <a:rPr lang="ru-RU" dirty="0"/>
              <a:t> Парижа та </a:t>
            </a:r>
            <a:r>
              <a:rPr lang="ru-RU" dirty="0" err="1"/>
              <a:t>навіть</a:t>
            </a:r>
            <a:r>
              <a:rPr lang="ru-RU" dirty="0"/>
              <a:t> брав </a:t>
            </a:r>
            <a:r>
              <a:rPr lang="ru-RU" dirty="0" err="1"/>
              <a:t>із</a:t>
            </a:r>
            <a:r>
              <a:rPr lang="ru-RU" dirty="0"/>
              <a:t> собою на </a:t>
            </a:r>
            <a:r>
              <a:rPr lang="ru-RU" dirty="0" err="1"/>
              <a:t>світські</a:t>
            </a:r>
            <a:r>
              <a:rPr lang="ru-RU" dirty="0"/>
              <a:t> </a:t>
            </a:r>
            <a:r>
              <a:rPr lang="ru-RU" dirty="0" err="1"/>
              <a:t>вечори</a:t>
            </a:r>
            <a:r>
              <a:rPr lang="ru-RU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47625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602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2" y="404664"/>
            <a:ext cx="4920048" cy="5829300"/>
          </a:xfrm>
        </p:spPr>
        <p:txBody>
          <a:bodyPr>
            <a:normAutofit/>
          </a:bodyPr>
          <a:lstStyle/>
          <a:p>
            <a:r>
              <a:rPr lang="ru-RU" dirty="0" err="1"/>
              <a:t>Сьомого</a:t>
            </a:r>
            <a:r>
              <a:rPr lang="ru-RU" dirty="0"/>
              <a:t> </a:t>
            </a:r>
            <a:r>
              <a:rPr lang="ru-RU" dirty="0" err="1"/>
              <a:t>грудня</a:t>
            </a:r>
            <a:r>
              <a:rPr lang="ru-RU" dirty="0"/>
              <a:t> 1959 року в </a:t>
            </a:r>
            <a:r>
              <a:rPr lang="ru-RU" dirty="0" err="1"/>
              <a:t>Парижі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презентація</a:t>
            </a:r>
            <a:r>
              <a:rPr lang="ru-RU" dirty="0"/>
              <a:t> </a:t>
            </a:r>
            <a:r>
              <a:rPr lang="ru-RU" dirty="0" err="1"/>
              <a:t>овосіпеда</a:t>
            </a:r>
            <a:r>
              <a:rPr lang="ru-RU" dirty="0"/>
              <a:t> (</a:t>
            </a:r>
            <a:r>
              <a:rPr lang="en-US" dirty="0" err="1"/>
              <a:t>ovocypede</a:t>
            </a:r>
            <a:r>
              <a:rPr lang="en-US" dirty="0"/>
              <a:t>): </a:t>
            </a:r>
            <a:r>
              <a:rPr lang="ru-RU" dirty="0"/>
              <a:t>пристрою, </a:t>
            </a:r>
            <a:r>
              <a:rPr lang="ru-RU" dirty="0" err="1"/>
              <a:t>який</a:t>
            </a:r>
            <a:r>
              <a:rPr lang="ru-RU" dirty="0"/>
              <a:t> придумав Сальвадор </a:t>
            </a:r>
            <a:r>
              <a:rPr lang="ru-RU" dirty="0" err="1"/>
              <a:t>Далі</a:t>
            </a:r>
            <a:r>
              <a:rPr lang="ru-RU" dirty="0"/>
              <a:t> і </a:t>
            </a:r>
            <a:r>
              <a:rPr lang="ru-RU" dirty="0" err="1"/>
              <a:t>втілив</a:t>
            </a:r>
            <a:r>
              <a:rPr lang="ru-RU" dirty="0"/>
              <a:t> у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інженер</a:t>
            </a:r>
            <a:r>
              <a:rPr lang="ru-RU" dirty="0"/>
              <a:t> </a:t>
            </a:r>
            <a:r>
              <a:rPr lang="ru-RU" dirty="0" err="1"/>
              <a:t>Лапарра</a:t>
            </a:r>
            <a:r>
              <a:rPr lang="ru-RU" dirty="0"/>
              <a:t>. </a:t>
            </a:r>
            <a:r>
              <a:rPr lang="ru-RU" dirty="0" err="1"/>
              <a:t>Овосіпед</a:t>
            </a:r>
            <a:r>
              <a:rPr lang="ru-RU" dirty="0"/>
              <a:t> - </a:t>
            </a:r>
            <a:r>
              <a:rPr lang="ru-RU" dirty="0" err="1"/>
              <a:t>прозора</a:t>
            </a:r>
            <a:r>
              <a:rPr lang="ru-RU" dirty="0"/>
              <a:t> куля з </a:t>
            </a:r>
            <a:r>
              <a:rPr lang="ru-RU" dirty="0" err="1"/>
              <a:t>закріпленим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/>
              <a:t>сидінням</a:t>
            </a:r>
            <a:r>
              <a:rPr lang="ru-RU" dirty="0"/>
              <a:t> для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«транспорт» став одним з </a:t>
            </a:r>
            <a:r>
              <a:rPr lang="ru-RU" dirty="0" err="1"/>
              <a:t>пристроїв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Дали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використовував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шокувати</a:t>
            </a:r>
            <a:r>
              <a:rPr lang="ru-RU" dirty="0"/>
              <a:t> </a:t>
            </a:r>
            <a:r>
              <a:rPr lang="ru-RU" dirty="0" err="1"/>
              <a:t>публіку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появою</a:t>
            </a:r>
            <a:r>
              <a:rPr lang="ru-RU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100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36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3823095" cy="682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2570" y="6233274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Галатея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smtClean="0"/>
              <a:t>сферами (1952)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99" y="0"/>
            <a:ext cx="4504332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59" y="6143789"/>
            <a:ext cx="3535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«Христос Святого </a:t>
            </a:r>
            <a:r>
              <a:rPr lang="ru-RU" b="1" dirty="0" err="1">
                <a:solidFill>
                  <a:schemeClr val="bg1"/>
                </a:solidFill>
              </a:rPr>
              <a:t>Іоанна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хресті</a:t>
            </a:r>
            <a:r>
              <a:rPr lang="ru-RU" b="1" dirty="0" smtClean="0">
                <a:solidFill>
                  <a:schemeClr val="bg1"/>
                </a:solidFill>
              </a:rPr>
              <a:t>» 1951</a:t>
            </a:r>
          </a:p>
        </p:txBody>
      </p:sp>
    </p:spTree>
    <p:extLst>
      <p:ext uri="{BB962C8B-B14F-4D97-AF65-F5344CB8AC3E}">
        <p14:creationId xmlns:p14="http://schemas.microsoft.com/office/powerpoint/2010/main" val="7958398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5184576" cy="5764682"/>
          </a:xfrm>
        </p:spPr>
        <p:txBody>
          <a:bodyPr>
            <a:normAutofit/>
          </a:bodyPr>
          <a:lstStyle/>
          <a:p>
            <a:r>
              <a:rPr lang="ru-RU" dirty="0"/>
              <a:t>Один з </a:t>
            </a:r>
            <a:r>
              <a:rPr lang="ru-RU" dirty="0" err="1"/>
              <a:t>найвідоміших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b="1" dirty="0"/>
              <a:t>Сальвадор </a:t>
            </a:r>
            <a:r>
              <a:rPr lang="ru-RU" b="1" dirty="0" err="1"/>
              <a:t>Далі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Каталонії</a:t>
            </a:r>
            <a:r>
              <a:rPr lang="ru-RU" dirty="0"/>
              <a:t> (</a:t>
            </a:r>
            <a:r>
              <a:rPr lang="ru-RU" dirty="0" err="1"/>
              <a:t>Іспанія</a:t>
            </a:r>
            <a:r>
              <a:rPr lang="ru-RU" dirty="0"/>
              <a:t>) 11 </a:t>
            </a:r>
            <a:r>
              <a:rPr lang="ru-RU" dirty="0" err="1" smtClean="0"/>
              <a:t>травня</a:t>
            </a:r>
            <a:r>
              <a:rPr lang="ru-RU" dirty="0" smtClean="0"/>
              <a:t> </a:t>
            </a:r>
            <a:r>
              <a:rPr lang="ru-RU" dirty="0"/>
              <a:t>1904 року. </a:t>
            </a:r>
            <a:r>
              <a:rPr lang="ru-RU" dirty="0" err="1"/>
              <a:t>Неабиякі</a:t>
            </a:r>
            <a:r>
              <a:rPr lang="ru-RU" dirty="0"/>
              <a:t> </a:t>
            </a:r>
            <a:r>
              <a:rPr lang="ru-RU" dirty="0" err="1"/>
              <a:t>здібності</a:t>
            </a:r>
            <a:r>
              <a:rPr lang="ru-RU" dirty="0"/>
              <a:t> до </a:t>
            </a:r>
            <a:r>
              <a:rPr lang="ru-RU" dirty="0" err="1"/>
              <a:t>малювання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виявляв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ранньому</a:t>
            </a:r>
            <a:r>
              <a:rPr lang="ru-RU" dirty="0"/>
              <a:t> </a:t>
            </a:r>
            <a:r>
              <a:rPr lang="ru-RU" dirty="0" err="1"/>
              <a:t>дитинстві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пейзаж, </a:t>
            </a:r>
            <a:r>
              <a:rPr lang="ru-RU" dirty="0" err="1"/>
              <a:t>створений</a:t>
            </a:r>
            <a:r>
              <a:rPr lang="ru-RU" dirty="0"/>
              <a:t> ним в 6-річному </a:t>
            </a:r>
            <a:r>
              <a:rPr lang="ru-RU" dirty="0" err="1"/>
              <a:t>віці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сміливо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</a:t>
            </a:r>
            <a:r>
              <a:rPr lang="ru-RU" dirty="0" err="1"/>
              <a:t>геніальним</a:t>
            </a:r>
            <a:r>
              <a:rPr lang="ru-RU" dirty="0"/>
              <a:t>. Коли Сальвадору </a:t>
            </a:r>
            <a:r>
              <a:rPr lang="ru-RU" dirty="0" err="1"/>
              <a:t>виповнилося</a:t>
            </a:r>
            <a:r>
              <a:rPr lang="ru-RU" dirty="0"/>
              <a:t> 14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уже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похвалитися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міському</a:t>
            </a:r>
            <a:r>
              <a:rPr lang="ru-RU" dirty="0"/>
              <a:t> </a:t>
            </a:r>
            <a:r>
              <a:rPr lang="ru-RU" dirty="0" err="1"/>
              <a:t>театрі</a:t>
            </a:r>
            <a:r>
              <a:rPr lang="ru-RU" dirty="0"/>
              <a:t> проходила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персональна</a:t>
            </a:r>
            <a:r>
              <a:rPr lang="ru-RU" dirty="0"/>
              <a:t> </a:t>
            </a:r>
            <a:r>
              <a:rPr lang="ru-RU" dirty="0" err="1"/>
              <a:t>виставка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664"/>
            <a:ext cx="2719189" cy="576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6071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21288"/>
            <a:ext cx="6084168" cy="8367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Дизайн Чупа-Чупса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568952" cy="2952328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Енріке</a:t>
            </a:r>
            <a:r>
              <a:rPr lang="ru-RU" dirty="0" smtClean="0"/>
              <a:t> </a:t>
            </a:r>
            <a:r>
              <a:rPr lang="ru-RU" dirty="0" err="1"/>
              <a:t>Бернат</a:t>
            </a:r>
            <a:r>
              <a:rPr lang="ru-RU" dirty="0"/>
              <a:t> назвав свою карамель «</a:t>
            </a:r>
            <a:r>
              <a:rPr lang="ru-RU" dirty="0" err="1"/>
              <a:t>Чупсом</a:t>
            </a:r>
            <a:r>
              <a:rPr lang="ru-RU" dirty="0"/>
              <a:t>», і </a:t>
            </a:r>
            <a:r>
              <a:rPr lang="ru-RU" dirty="0" err="1"/>
              <a:t>спочатку</a:t>
            </a:r>
            <a:r>
              <a:rPr lang="ru-RU" dirty="0"/>
              <a:t> в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сім</a:t>
            </a:r>
            <a:r>
              <a:rPr lang="ru-RU" dirty="0"/>
              <a:t> </a:t>
            </a:r>
            <a:r>
              <a:rPr lang="ru-RU" dirty="0" err="1" smtClean="0"/>
              <a:t>смаків</a:t>
            </a:r>
            <a:r>
              <a:rPr lang="ru-RU" dirty="0" smtClean="0"/>
              <a:t>. </a:t>
            </a:r>
            <a:r>
              <a:rPr lang="ru-RU" dirty="0" err="1"/>
              <a:t>Популярність</a:t>
            </a:r>
            <a:r>
              <a:rPr lang="ru-RU" dirty="0"/>
              <a:t> «</a:t>
            </a:r>
            <a:r>
              <a:rPr lang="ru-RU" dirty="0" err="1"/>
              <a:t>Чупса</a:t>
            </a:r>
            <a:r>
              <a:rPr lang="ru-RU" dirty="0"/>
              <a:t>» </a:t>
            </a:r>
            <a:r>
              <a:rPr lang="ru-RU" dirty="0" smtClean="0"/>
              <a:t>росла, карамель </a:t>
            </a:r>
            <a:r>
              <a:rPr lang="ru-RU" dirty="0"/>
              <a:t>уже не могла </a:t>
            </a:r>
            <a:r>
              <a:rPr lang="ru-RU" dirty="0" err="1"/>
              <a:t>залишатися</a:t>
            </a:r>
            <a:r>
              <a:rPr lang="ru-RU" dirty="0"/>
              <a:t> в </a:t>
            </a:r>
            <a:r>
              <a:rPr lang="ru-RU" dirty="0" err="1"/>
              <a:t>початковій</a:t>
            </a:r>
            <a:r>
              <a:rPr lang="ru-RU" dirty="0"/>
              <a:t> </a:t>
            </a:r>
            <a:r>
              <a:rPr lang="ru-RU" dirty="0" err="1"/>
              <a:t>скромній</a:t>
            </a:r>
            <a:r>
              <a:rPr lang="ru-RU" dirty="0"/>
              <a:t> </a:t>
            </a:r>
            <a:r>
              <a:rPr lang="ru-RU" dirty="0" err="1"/>
              <a:t>обгортці</a:t>
            </a:r>
            <a:r>
              <a:rPr lang="ru-RU" dirty="0"/>
              <a:t>,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придумати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оригіналье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«</a:t>
            </a:r>
            <a:r>
              <a:rPr lang="ru-RU" dirty="0" err="1"/>
              <a:t>Чупс</a:t>
            </a:r>
            <a:r>
              <a:rPr lang="ru-RU" dirty="0"/>
              <a:t>» </a:t>
            </a:r>
            <a:r>
              <a:rPr lang="ru-RU" dirty="0" err="1"/>
              <a:t>упізнавали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. </a:t>
            </a:r>
            <a:r>
              <a:rPr lang="ru-RU" dirty="0" err="1"/>
              <a:t>Енріке</a:t>
            </a:r>
            <a:r>
              <a:rPr lang="ru-RU" dirty="0"/>
              <a:t> </a:t>
            </a:r>
            <a:r>
              <a:rPr lang="ru-RU" dirty="0" err="1"/>
              <a:t>Бернат</a:t>
            </a:r>
            <a:r>
              <a:rPr lang="ru-RU" dirty="0"/>
              <a:t> </a:t>
            </a:r>
            <a:r>
              <a:rPr lang="ru-RU" dirty="0" err="1"/>
              <a:t>звернувся</a:t>
            </a:r>
            <a:r>
              <a:rPr lang="ru-RU" dirty="0"/>
              <a:t> до </a:t>
            </a:r>
            <a:r>
              <a:rPr lang="ru-RU" dirty="0" err="1"/>
              <a:t>свого</a:t>
            </a:r>
            <a:r>
              <a:rPr lang="ru-RU" dirty="0"/>
              <a:t> земляка Сальвадора </a:t>
            </a:r>
            <a:r>
              <a:rPr lang="ru-RU" dirty="0" err="1"/>
              <a:t>Далі</a:t>
            </a:r>
            <a:r>
              <a:rPr lang="ru-RU" dirty="0"/>
              <a:t> з </a:t>
            </a:r>
            <a:r>
              <a:rPr lang="ru-RU" dirty="0" err="1"/>
              <a:t>проханням</a:t>
            </a:r>
            <a:r>
              <a:rPr lang="ru-RU" dirty="0"/>
              <a:t> </a:t>
            </a:r>
            <a:r>
              <a:rPr lang="ru-RU" dirty="0" err="1"/>
              <a:t>намалювати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буде добре </a:t>
            </a:r>
            <a:r>
              <a:rPr lang="ru-RU" dirty="0" err="1" smtClean="0"/>
              <a:t>запам'ятовуватися</a:t>
            </a:r>
            <a:r>
              <a:rPr lang="ru-RU" dirty="0" smtClean="0"/>
              <a:t>. </a:t>
            </a:r>
            <a:r>
              <a:rPr lang="ru-RU" dirty="0" err="1"/>
              <a:t>Геніальний</a:t>
            </a:r>
            <a:r>
              <a:rPr lang="ru-RU" dirty="0"/>
              <a:t> художник думав </a:t>
            </a:r>
            <a:r>
              <a:rPr lang="ru-RU" dirty="0" err="1"/>
              <a:t>недовго</a:t>
            </a:r>
            <a:r>
              <a:rPr lang="ru-RU" dirty="0"/>
              <a:t> і </a:t>
            </a:r>
            <a:r>
              <a:rPr lang="ru-RU" dirty="0" err="1"/>
              <a:t>менше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за годину, накидав </a:t>
            </a:r>
            <a:r>
              <a:rPr lang="ru-RU" dirty="0" err="1"/>
              <a:t>йому</a:t>
            </a:r>
            <a:r>
              <a:rPr lang="ru-RU" dirty="0"/>
              <a:t> картинку, де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зображена</a:t>
            </a:r>
            <a:r>
              <a:rPr lang="ru-RU" dirty="0"/>
              <a:t> ромашка «Чупа </a:t>
            </a:r>
            <a:r>
              <a:rPr lang="ru-RU" dirty="0" err="1"/>
              <a:t>Чупс</a:t>
            </a:r>
            <a:r>
              <a:rPr lang="ru-RU" dirty="0"/>
              <a:t>», яка в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зміненому</a:t>
            </a:r>
            <a:r>
              <a:rPr lang="ru-RU" dirty="0"/>
              <a:t>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впізнається</a:t>
            </a:r>
            <a:r>
              <a:rPr lang="ru-RU" dirty="0"/>
              <a:t> як логотип «Чупа </a:t>
            </a:r>
            <a:r>
              <a:rPr lang="ru-RU" dirty="0" err="1"/>
              <a:t>Чупс</a:t>
            </a:r>
            <a:r>
              <a:rPr lang="ru-RU" dirty="0"/>
              <a:t>»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куточках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. </a:t>
            </a:r>
            <a:r>
              <a:rPr lang="ru-RU" dirty="0" err="1"/>
              <a:t>Відмінністю</a:t>
            </a:r>
            <a:r>
              <a:rPr lang="ru-RU" dirty="0"/>
              <a:t> нового логотипу </a:t>
            </a:r>
            <a:r>
              <a:rPr lang="ru-RU" dirty="0" err="1"/>
              <a:t>було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місцезнаходження</a:t>
            </a:r>
            <a:r>
              <a:rPr lang="ru-RU" dirty="0"/>
              <a:t>: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не </a:t>
            </a:r>
            <a:r>
              <a:rPr lang="ru-RU" dirty="0" err="1"/>
              <a:t>збоку</a:t>
            </a:r>
            <a:r>
              <a:rPr lang="ru-RU" dirty="0"/>
              <a:t>, а </a:t>
            </a:r>
            <a:r>
              <a:rPr lang="ru-RU" dirty="0" err="1"/>
              <a:t>вгорі</a:t>
            </a:r>
            <a:r>
              <a:rPr lang="ru-RU" dirty="0"/>
              <a:t> </a:t>
            </a:r>
            <a:r>
              <a:rPr lang="ru-RU" dirty="0" err="1"/>
              <a:t>цукерки</a:t>
            </a:r>
            <a:r>
              <a:rPr lang="ru-RU" dirty="0"/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356992"/>
            <a:ext cx="44386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5090" y="3356992"/>
            <a:ext cx="36288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Сальвадор </a:t>
            </a:r>
            <a:r>
              <a:rPr lang="ru-RU" sz="2000" dirty="0" err="1"/>
              <a:t>Далі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любив </a:t>
            </a:r>
            <a:r>
              <a:rPr lang="ru-RU" sz="2000" dirty="0" err="1"/>
              <a:t>солодощі</a:t>
            </a:r>
            <a:r>
              <a:rPr lang="ru-RU" sz="2000" dirty="0"/>
              <a:t> і в </a:t>
            </a:r>
            <a:r>
              <a:rPr lang="ru-RU" sz="2000" dirty="0" err="1"/>
              <a:t>обмін</a:t>
            </a:r>
            <a:r>
              <a:rPr lang="ru-RU" sz="2000" dirty="0"/>
              <a:t> на логотип </a:t>
            </a:r>
            <a:r>
              <a:rPr lang="ru-RU" sz="2000" dirty="0" err="1"/>
              <a:t>компанії</a:t>
            </a:r>
            <a:r>
              <a:rPr lang="ru-RU" sz="2000" dirty="0"/>
              <a:t> «Чупа-Чупс» </a:t>
            </a:r>
            <a:r>
              <a:rPr lang="ru-RU" sz="2000" dirty="0" err="1"/>
              <a:t>вимагав</a:t>
            </a:r>
            <a:r>
              <a:rPr lang="ru-RU" sz="2000" dirty="0"/>
              <a:t> не грошей, а коробку </a:t>
            </a:r>
            <a:r>
              <a:rPr lang="ru-RU" sz="2000" dirty="0" err="1"/>
              <a:t>льодяників</a:t>
            </a:r>
            <a:r>
              <a:rPr lang="ru-RU" sz="2000" dirty="0"/>
              <a:t> кожного дня.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3130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5112568" cy="5760640"/>
          </a:xfrm>
        </p:spPr>
        <p:txBody>
          <a:bodyPr>
            <a:normAutofit/>
          </a:bodyPr>
          <a:lstStyle/>
          <a:p>
            <a:r>
              <a:rPr lang="ru-RU" dirty="0"/>
              <a:t>10 </a:t>
            </a:r>
            <a:r>
              <a:rPr lang="ru-RU" dirty="0" err="1"/>
              <a:t>червня</a:t>
            </a:r>
            <a:r>
              <a:rPr lang="ru-RU" dirty="0"/>
              <a:t> 1982 року померла Гала</a:t>
            </a:r>
          </a:p>
          <a:p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стосунки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</a:t>
            </a:r>
            <a:r>
              <a:rPr lang="ru-RU" dirty="0" err="1"/>
              <a:t>близькими</a:t>
            </a:r>
            <a:r>
              <a:rPr lang="ru-RU" dirty="0"/>
              <a:t>,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сприйняв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смерть як </a:t>
            </a:r>
            <a:r>
              <a:rPr lang="ru-RU" dirty="0" err="1"/>
              <a:t>жахливий</a:t>
            </a:r>
            <a:r>
              <a:rPr lang="ru-RU" dirty="0"/>
              <a:t> удар. У </a:t>
            </a:r>
            <a:r>
              <a:rPr lang="ru-RU" dirty="0" err="1"/>
              <a:t>кінці</a:t>
            </a:r>
            <a:r>
              <a:rPr lang="ru-RU" dirty="0"/>
              <a:t> 1983 року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настрій</a:t>
            </a:r>
            <a:r>
              <a:rPr lang="ru-RU" dirty="0"/>
              <a:t>, як </a:t>
            </a:r>
            <a:r>
              <a:rPr lang="ru-RU" dirty="0" err="1"/>
              <a:t>здавалося</a:t>
            </a:r>
            <a:r>
              <a:rPr lang="ru-RU" dirty="0"/>
              <a:t>,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покращився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прогулюватися</a:t>
            </a:r>
            <a:r>
              <a:rPr lang="ru-RU" dirty="0"/>
              <a:t> по садку, </a:t>
            </a:r>
            <a:r>
              <a:rPr lang="ru-RU" dirty="0" err="1"/>
              <a:t>писати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. Але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тривало</a:t>
            </a:r>
            <a:r>
              <a:rPr lang="ru-RU" dirty="0"/>
              <a:t>, на жаль, не </a:t>
            </a:r>
            <a:r>
              <a:rPr lang="ru-RU" dirty="0" err="1"/>
              <a:t>довго</a:t>
            </a:r>
            <a:r>
              <a:rPr lang="ru-RU" dirty="0"/>
              <a:t>. </a:t>
            </a:r>
            <a:r>
              <a:rPr lang="ru-RU" dirty="0" err="1"/>
              <a:t>Старість</a:t>
            </a:r>
            <a:r>
              <a:rPr lang="ru-RU" dirty="0"/>
              <a:t> брала верх над </a:t>
            </a:r>
            <a:r>
              <a:rPr lang="ru-RU" dirty="0" err="1"/>
              <a:t>геніальним</a:t>
            </a:r>
            <a:r>
              <a:rPr lang="ru-RU" dirty="0"/>
              <a:t> </a:t>
            </a:r>
            <a:r>
              <a:rPr lang="ru-RU" dirty="0" err="1"/>
              <a:t>розумом</a:t>
            </a:r>
            <a:r>
              <a:rPr lang="ru-RU" dirty="0"/>
              <a:t>. 30 </a:t>
            </a:r>
            <a:r>
              <a:rPr lang="ru-RU" dirty="0" err="1"/>
              <a:t>серпня</a:t>
            </a:r>
            <a:r>
              <a:rPr lang="ru-RU" dirty="0"/>
              <a:t> 1984 року в </a:t>
            </a:r>
            <a:r>
              <a:rPr lang="ru-RU" dirty="0" err="1"/>
              <a:t>будинку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сталася</a:t>
            </a:r>
            <a:r>
              <a:rPr lang="ru-RU" dirty="0"/>
              <a:t> </a:t>
            </a:r>
            <a:r>
              <a:rPr lang="ru-RU" dirty="0" err="1"/>
              <a:t>пожежа</a:t>
            </a:r>
            <a:r>
              <a:rPr lang="ru-RU" dirty="0"/>
              <a:t>. </a:t>
            </a:r>
            <a:r>
              <a:rPr lang="ru-RU" dirty="0" err="1"/>
              <a:t>Опіки</a:t>
            </a:r>
            <a:r>
              <a:rPr lang="ru-RU" dirty="0"/>
              <a:t> на </a:t>
            </a:r>
            <a:r>
              <a:rPr lang="ru-RU" dirty="0" err="1"/>
              <a:t>тілі</a:t>
            </a:r>
            <a:r>
              <a:rPr lang="ru-RU" dirty="0"/>
              <a:t> художника </a:t>
            </a:r>
            <a:r>
              <a:rPr lang="ru-RU" dirty="0" err="1"/>
              <a:t>займали</a:t>
            </a:r>
            <a:r>
              <a:rPr lang="ru-RU" dirty="0"/>
              <a:t> 18% </a:t>
            </a:r>
            <a:r>
              <a:rPr lang="ru-RU" dirty="0" err="1"/>
              <a:t>шкіри</a:t>
            </a:r>
            <a:r>
              <a:rPr lang="ru-RU" dirty="0"/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804460" cy="473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0113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6067" y="6237312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Хвіст</a:t>
            </a:r>
            <a:r>
              <a:rPr lang="ru-RU" dirty="0" smtClean="0"/>
              <a:t> </a:t>
            </a:r>
            <a:r>
              <a:rPr lang="ru-RU" dirty="0" err="1" smtClean="0"/>
              <a:t>ластівки</a:t>
            </a:r>
            <a:r>
              <a:rPr lang="ru-RU" dirty="0" smtClean="0"/>
              <a:t>(1983)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6446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9036496" cy="259228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Але в </a:t>
            </a:r>
            <a:r>
              <a:rPr lang="ru-RU" dirty="0" err="1"/>
              <a:t>листопаді</a:t>
            </a:r>
            <a:r>
              <a:rPr lang="ru-RU" dirty="0"/>
              <a:t> 1988 року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поклали</a:t>
            </a:r>
            <a:r>
              <a:rPr lang="ru-RU" dirty="0"/>
              <a:t> в </a:t>
            </a:r>
            <a:r>
              <a:rPr lang="ru-RU" dirty="0" err="1"/>
              <a:t>клініку</a:t>
            </a:r>
            <a:r>
              <a:rPr lang="ru-RU" dirty="0"/>
              <a:t> з </a:t>
            </a:r>
            <a:r>
              <a:rPr lang="ru-RU" dirty="0" err="1"/>
              <a:t>діагнозом</a:t>
            </a:r>
            <a:r>
              <a:rPr lang="ru-RU" dirty="0"/>
              <a:t> "</a:t>
            </a:r>
            <a:r>
              <a:rPr lang="ru-RU" dirty="0" err="1"/>
              <a:t>серцева</a:t>
            </a:r>
            <a:r>
              <a:rPr lang="ru-RU" dirty="0"/>
              <a:t> </a:t>
            </a:r>
            <a:r>
              <a:rPr lang="ru-RU" dirty="0" err="1"/>
              <a:t>недостатність</a:t>
            </a:r>
            <a:r>
              <a:rPr lang="ru-RU" dirty="0"/>
              <a:t>". </a:t>
            </a:r>
            <a:r>
              <a:rPr lang="ru-RU" dirty="0" err="1"/>
              <a:t>Серце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зупинилося</a:t>
            </a:r>
            <a:r>
              <a:rPr lang="ru-RU" dirty="0"/>
              <a:t> 23 </a:t>
            </a:r>
            <a:r>
              <a:rPr lang="ru-RU" dirty="0" err="1"/>
              <a:t>січня</a:t>
            </a:r>
            <a:r>
              <a:rPr lang="ru-RU" dirty="0"/>
              <a:t> 1989 року.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забальзамували</a:t>
            </a:r>
            <a:r>
              <a:rPr lang="ru-RU" dirty="0"/>
              <a:t>,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прохання</a:t>
            </a:r>
            <a:r>
              <a:rPr lang="ru-RU" dirty="0"/>
              <a:t>, і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тижня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лежав у </a:t>
            </a:r>
            <a:r>
              <a:rPr lang="ru-RU" dirty="0" err="1"/>
              <a:t>музеї</a:t>
            </a:r>
            <a:r>
              <a:rPr lang="ru-RU" dirty="0"/>
              <a:t> в </a:t>
            </a:r>
            <a:r>
              <a:rPr lang="ru-RU" dirty="0" err="1"/>
              <a:t>Фігуерасі</a:t>
            </a:r>
            <a:r>
              <a:rPr lang="ru-RU" dirty="0"/>
              <a:t>. </a:t>
            </a:r>
            <a:r>
              <a:rPr lang="ru-RU" dirty="0" err="1"/>
              <a:t>Тисячі</a:t>
            </a:r>
            <a:r>
              <a:rPr lang="ru-RU" dirty="0"/>
              <a:t> людей </a:t>
            </a:r>
            <a:r>
              <a:rPr lang="ru-RU" dirty="0" err="1"/>
              <a:t>приїхали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попрощатися</a:t>
            </a:r>
            <a:r>
              <a:rPr lang="ru-RU" dirty="0"/>
              <a:t> з великим </a:t>
            </a:r>
            <a:r>
              <a:rPr lang="ru-RU" dirty="0" err="1"/>
              <a:t>генієм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6" y="2420888"/>
            <a:ext cx="7849955" cy="404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850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ЗАКАЧКА С ИНТЕРНЕТА\Creative_Wallpaper_Salvador_Dali_02616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34" y="0"/>
            <a:ext cx="1094446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0"/>
            <a:ext cx="4788024" cy="6858000"/>
          </a:xfrm>
        </p:spPr>
        <p:txBody>
          <a:bodyPr>
            <a:normAutofit/>
          </a:bodyPr>
          <a:lstStyle/>
          <a:p>
            <a:r>
              <a:rPr lang="ru-RU" dirty="0"/>
              <a:t>«Не будь у мене </a:t>
            </a:r>
            <a:r>
              <a:rPr lang="ru-RU" dirty="0" err="1"/>
              <a:t>ворогів</a:t>
            </a:r>
            <a:r>
              <a:rPr lang="ru-RU" dirty="0"/>
              <a:t>, я не став </a:t>
            </a:r>
            <a:r>
              <a:rPr lang="ru-RU" dirty="0" err="1"/>
              <a:t>би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ким став. Але, слава богу, </a:t>
            </a:r>
            <a:r>
              <a:rPr lang="ru-RU" dirty="0" err="1"/>
              <a:t>ворогів</a:t>
            </a:r>
            <a:r>
              <a:rPr lang="ru-RU" dirty="0"/>
              <a:t> </a:t>
            </a:r>
            <a:r>
              <a:rPr lang="ru-RU" dirty="0" err="1"/>
              <a:t>вистачало</a:t>
            </a:r>
            <a:r>
              <a:rPr lang="ru-RU" dirty="0" smtClean="0"/>
              <a:t>»</a:t>
            </a:r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  <a:p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/>
              <a:t>картини</a:t>
            </a:r>
            <a:r>
              <a:rPr lang="ru-RU" dirty="0"/>
              <a:t> </a:t>
            </a:r>
            <a:r>
              <a:rPr lang="ru-RU" dirty="0" err="1"/>
              <a:t>видатного</a:t>
            </a:r>
            <a:r>
              <a:rPr lang="ru-RU" dirty="0"/>
              <a:t> </a:t>
            </a:r>
            <a:r>
              <a:rPr lang="ru-RU" dirty="0" err="1"/>
              <a:t>сюрреаліста</a:t>
            </a:r>
            <a:r>
              <a:rPr lang="ru-RU" dirty="0"/>
              <a:t> </a:t>
            </a:r>
            <a:r>
              <a:rPr lang="ru-RU" dirty="0" err="1"/>
              <a:t>оцінюються</a:t>
            </a:r>
            <a:r>
              <a:rPr lang="ru-RU" dirty="0"/>
              <a:t> в </a:t>
            </a:r>
            <a:r>
              <a:rPr lang="ru-RU" dirty="0" err="1"/>
              <a:t>мільйони</a:t>
            </a:r>
            <a:r>
              <a:rPr lang="ru-RU" dirty="0"/>
              <a:t> </a:t>
            </a:r>
            <a:r>
              <a:rPr lang="ru-RU" dirty="0" err="1"/>
              <a:t>доларів</a:t>
            </a:r>
            <a:r>
              <a:rPr lang="ru-RU" dirty="0"/>
              <a:t> США.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і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харизматичним</a:t>
            </a:r>
            <a:r>
              <a:rPr lang="ru-RU" dirty="0"/>
              <a:t> і самим </a:t>
            </a:r>
            <a:r>
              <a:rPr lang="ru-RU" dirty="0" err="1"/>
              <a:t>відвертим</a:t>
            </a:r>
            <a:r>
              <a:rPr lang="ru-RU" dirty="0"/>
              <a:t> художником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663442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3810000" cy="5119464"/>
          </a:xfrm>
        </p:spPr>
        <p:txBody>
          <a:bodyPr/>
          <a:lstStyle/>
          <a:p>
            <a:r>
              <a:rPr lang="ru-RU" dirty="0"/>
              <a:t>Картина «Пейзаж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Фігераса</a:t>
            </a:r>
            <a:r>
              <a:rPr lang="ru-RU" dirty="0"/>
              <a:t>» </a:t>
            </a:r>
            <a:r>
              <a:rPr lang="ru-RU" dirty="0" err="1"/>
              <a:t>була</a:t>
            </a:r>
            <a:r>
              <a:rPr lang="ru-RU" dirty="0"/>
              <a:t> створена Сальвадором у </a:t>
            </a:r>
            <a:r>
              <a:rPr lang="ru-RU" dirty="0" err="1"/>
              <a:t>віці</a:t>
            </a:r>
            <a:r>
              <a:rPr lang="ru-RU" dirty="0"/>
              <a:t> 6 </a:t>
            </a:r>
            <a:r>
              <a:rPr lang="ru-RU" dirty="0" err="1"/>
              <a:t>років</a:t>
            </a:r>
            <a:r>
              <a:rPr lang="ru-RU" dirty="0"/>
              <a:t> на </a:t>
            </a:r>
            <a:r>
              <a:rPr lang="ru-RU" dirty="0" err="1"/>
              <a:t>поштовій</a:t>
            </a:r>
            <a:r>
              <a:rPr lang="ru-RU" dirty="0"/>
              <a:t> </a:t>
            </a:r>
            <a:r>
              <a:rPr lang="ru-RU" dirty="0" err="1"/>
              <a:t>листівці</a:t>
            </a:r>
            <a:r>
              <a:rPr lang="ru-RU" dirty="0"/>
              <a:t> і є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збережених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  <a:r>
              <a:rPr lang="ru-RU" dirty="0" smtClean="0"/>
              <a:t>художника. 1910 р</a:t>
            </a:r>
            <a:r>
              <a:rPr lang="uk-UA" dirty="0" err="1" smtClean="0"/>
              <a:t>ік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050" name="Picture 2" descr="Файл:Пейзаж поблизу Фігерас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101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46" y="5517232"/>
            <a:ext cx="4536504" cy="1080120"/>
          </a:xfrm>
        </p:spPr>
        <p:txBody>
          <a:bodyPr>
            <a:noAutofit/>
          </a:bodyPr>
          <a:lstStyle/>
          <a:p>
            <a:r>
              <a:rPr lang="ru-RU" sz="2800" dirty="0"/>
              <a:t>«У </a:t>
            </a:r>
            <a:r>
              <a:rPr lang="ru-RU" sz="2800" dirty="0" err="1"/>
              <a:t>шість</a:t>
            </a:r>
            <a:r>
              <a:rPr lang="ru-RU" sz="2800" dirty="0"/>
              <a:t> </a:t>
            </a:r>
            <a:r>
              <a:rPr lang="ru-RU" sz="2800" dirty="0" err="1"/>
              <a:t>років</a:t>
            </a:r>
            <a:r>
              <a:rPr lang="ru-RU" sz="2800" dirty="0"/>
              <a:t> я </a:t>
            </a:r>
            <a:r>
              <a:rPr lang="ru-RU" sz="2800" dirty="0" err="1"/>
              <a:t>хотів</a:t>
            </a:r>
            <a:r>
              <a:rPr lang="ru-RU" sz="2800" dirty="0"/>
              <a:t> стати кухарем, в </a:t>
            </a:r>
            <a:r>
              <a:rPr lang="ru-RU" sz="2800" dirty="0" err="1"/>
              <a:t>сім</a:t>
            </a:r>
            <a:r>
              <a:rPr lang="ru-RU" sz="2800" dirty="0"/>
              <a:t> — Наполеоном, а </a:t>
            </a:r>
            <a:r>
              <a:rPr lang="ru-RU" sz="2800" dirty="0" err="1"/>
              <a:t>потім</a:t>
            </a:r>
            <a:r>
              <a:rPr lang="ru-RU" sz="2800" dirty="0"/>
              <a:t> </a:t>
            </a:r>
            <a:r>
              <a:rPr lang="ru-RU" sz="2800" dirty="0" err="1"/>
              <a:t>мої</a:t>
            </a:r>
            <a:r>
              <a:rPr lang="ru-RU" sz="2800" dirty="0"/>
              <a:t> </a:t>
            </a:r>
            <a:r>
              <a:rPr lang="ru-RU" sz="2800" dirty="0" err="1"/>
              <a:t>претензії</a:t>
            </a:r>
            <a:r>
              <a:rPr lang="ru-RU" sz="2800" dirty="0"/>
              <a:t> </a:t>
            </a:r>
            <a:r>
              <a:rPr lang="ru-RU" sz="2800" dirty="0" err="1"/>
              <a:t>постійно</a:t>
            </a:r>
            <a:r>
              <a:rPr lang="ru-RU" sz="2800" dirty="0"/>
              <a:t> росли»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4857750" cy="4176464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продовжив</a:t>
            </a:r>
            <a:r>
              <a:rPr lang="ru-RU" dirty="0"/>
              <a:t> в </a:t>
            </a:r>
            <a:r>
              <a:rPr lang="ru-RU" dirty="0" err="1"/>
              <a:t>Королівській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. Там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цінували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талант, але </a:t>
            </a:r>
            <a:r>
              <a:rPr lang="ru-RU" dirty="0" err="1"/>
              <a:t>цього</a:t>
            </a:r>
            <a:r>
              <a:rPr lang="ru-RU" dirty="0"/>
              <a:t> Сальвадору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здавалося</a:t>
            </a:r>
            <a:r>
              <a:rPr lang="ru-RU" dirty="0"/>
              <a:t> мало.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мріяв</a:t>
            </a:r>
            <a:r>
              <a:rPr lang="ru-RU" dirty="0"/>
              <a:t> про </a:t>
            </a:r>
            <a:r>
              <a:rPr lang="ru-RU" dirty="0" err="1"/>
              <a:t>світову</a:t>
            </a:r>
            <a:r>
              <a:rPr lang="ru-RU" dirty="0"/>
              <a:t> славу, а для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виділятися</a:t>
            </a:r>
            <a:r>
              <a:rPr lang="ru-RU" dirty="0"/>
              <a:t>. Так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винайшов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творчий</a:t>
            </a:r>
            <a:r>
              <a:rPr lang="ru-RU" dirty="0"/>
              <a:t> почерк. </a:t>
            </a:r>
            <a:r>
              <a:rPr lang="ru-RU" dirty="0" err="1"/>
              <a:t>Він</a:t>
            </a:r>
            <a:r>
              <a:rPr lang="ru-RU" dirty="0"/>
              <a:t> буквально </a:t>
            </a:r>
            <a:r>
              <a:rPr lang="ru-RU" dirty="0" err="1"/>
              <a:t>шокував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цінителів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моторошними</a:t>
            </a:r>
            <a:r>
              <a:rPr lang="ru-RU" dirty="0"/>
              <a:t> </a:t>
            </a:r>
            <a:r>
              <a:rPr lang="ru-RU" dirty="0" err="1"/>
              <a:t>фантазіями</a:t>
            </a:r>
            <a:r>
              <a:rPr lang="ru-RU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620688"/>
            <a:ext cx="428625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08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85800"/>
            <a:ext cx="4536504" cy="540749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Коли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виповнилося</a:t>
            </a:r>
            <a:r>
              <a:rPr lang="ru-RU" dirty="0"/>
              <a:t> 15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вигнали</a:t>
            </a:r>
            <a:r>
              <a:rPr lang="ru-RU" dirty="0"/>
              <a:t> з </a:t>
            </a:r>
            <a:r>
              <a:rPr lang="ru-RU" dirty="0" err="1"/>
              <a:t>чернечої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за </a:t>
            </a:r>
            <a:r>
              <a:rPr lang="ru-RU" dirty="0" err="1"/>
              <a:t>погану</a:t>
            </a:r>
            <a:r>
              <a:rPr lang="ru-RU" dirty="0"/>
              <a:t> </a:t>
            </a:r>
            <a:r>
              <a:rPr lang="ru-RU" dirty="0" err="1"/>
              <a:t>поведінку</a:t>
            </a:r>
            <a:r>
              <a:rPr lang="ru-RU" dirty="0"/>
              <a:t>. Але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зміг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скласти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іспити</a:t>
            </a:r>
            <a:r>
              <a:rPr lang="ru-RU" dirty="0"/>
              <a:t> і </a:t>
            </a:r>
            <a:r>
              <a:rPr lang="ru-RU" dirty="0" err="1"/>
              <a:t>вступити</a:t>
            </a:r>
            <a:r>
              <a:rPr lang="ru-RU" dirty="0"/>
              <a:t> до </a:t>
            </a:r>
            <a:r>
              <a:rPr lang="ru-RU" dirty="0" err="1" smtClean="0"/>
              <a:t>інституту</a:t>
            </a:r>
            <a:r>
              <a:rPr lang="ru-RU" dirty="0" smtClean="0"/>
              <a:t>. </a:t>
            </a:r>
            <a:r>
              <a:rPr lang="ru-RU" dirty="0" err="1"/>
              <a:t>Інститут</a:t>
            </a:r>
            <a:r>
              <a:rPr lang="ru-RU" dirty="0"/>
              <a:t> у 1921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закінчити</a:t>
            </a:r>
            <a:r>
              <a:rPr lang="ru-RU" dirty="0"/>
              <a:t> з </a:t>
            </a:r>
            <a:r>
              <a:rPr lang="ru-RU" dirty="0" err="1"/>
              <a:t>блискучими</a:t>
            </a:r>
            <a:r>
              <a:rPr lang="ru-RU" dirty="0"/>
              <a:t> </a:t>
            </a:r>
            <a:r>
              <a:rPr lang="ru-RU" dirty="0" err="1"/>
              <a:t>оцінками</a:t>
            </a:r>
            <a:r>
              <a:rPr lang="ru-RU" dirty="0"/>
              <a:t>. </a:t>
            </a:r>
            <a:r>
              <a:rPr lang="ru-RU" dirty="0" err="1"/>
              <a:t>Далі</a:t>
            </a:r>
            <a:r>
              <a:rPr lang="ru-RU" dirty="0"/>
              <a:t> вступив у </a:t>
            </a:r>
            <a:r>
              <a:rPr lang="ru-RU" dirty="0" err="1"/>
              <a:t>Мадридську</a:t>
            </a:r>
            <a:r>
              <a:rPr lang="ru-RU" dirty="0"/>
              <a:t> </a:t>
            </a:r>
            <a:r>
              <a:rPr lang="ru-RU" dirty="0" err="1"/>
              <a:t>Художню</a:t>
            </a:r>
            <a:r>
              <a:rPr lang="ru-RU" dirty="0"/>
              <a:t> </a:t>
            </a:r>
            <a:r>
              <a:rPr lang="ru-RU" dirty="0" err="1"/>
              <a:t>академію</a:t>
            </a:r>
            <a:r>
              <a:rPr lang="ru-RU" dirty="0"/>
              <a:t>. У </a:t>
            </a:r>
            <a:r>
              <a:rPr lang="ru-RU" dirty="0" err="1"/>
              <a:t>шістнадцять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почав </a:t>
            </a:r>
            <a:r>
              <a:rPr lang="ru-RU" dirty="0" err="1"/>
              <a:t>викладати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думки на </a:t>
            </a:r>
            <a:r>
              <a:rPr lang="ru-RU" dirty="0" err="1"/>
              <a:t>папері</a:t>
            </a:r>
            <a:r>
              <a:rPr lang="ru-RU" dirty="0"/>
              <a:t>. </a:t>
            </a:r>
            <a:r>
              <a:rPr lang="ru-RU" dirty="0" err="1" smtClean="0"/>
              <a:t>Бере</a:t>
            </a:r>
            <a:r>
              <a:rPr lang="ru-RU" dirty="0" smtClean="0"/>
              <a:t> </a:t>
            </a:r>
            <a:r>
              <a:rPr lang="ru-RU" dirty="0"/>
              <a:t>участь у </a:t>
            </a:r>
            <a:r>
              <a:rPr lang="ru-RU" dirty="0" err="1"/>
              <a:t>студентських</a:t>
            </a:r>
            <a:r>
              <a:rPr lang="ru-RU" dirty="0"/>
              <a:t> </a:t>
            </a:r>
            <a:r>
              <a:rPr lang="ru-RU" dirty="0" err="1"/>
              <a:t>виступах</a:t>
            </a:r>
            <a:r>
              <a:rPr lang="ru-RU" dirty="0"/>
              <a:t>, за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добу</a:t>
            </a:r>
            <a:r>
              <a:rPr lang="ru-RU" dirty="0"/>
              <a:t> </a:t>
            </a:r>
            <a:r>
              <a:rPr lang="ru-RU" dirty="0" err="1"/>
              <a:t>потрапляє</a:t>
            </a:r>
            <a:r>
              <a:rPr lang="ru-RU" dirty="0"/>
              <a:t> у </a:t>
            </a:r>
            <a:r>
              <a:rPr lang="ru-RU" dirty="0" err="1"/>
              <a:t>в'язницю</a:t>
            </a:r>
            <a:r>
              <a:rPr lang="ru-RU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980681" cy="5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3658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85800"/>
            <a:ext cx="3960440" cy="5479504"/>
          </a:xfrm>
        </p:spPr>
        <p:txBody>
          <a:bodyPr>
            <a:normAutofit/>
          </a:bodyPr>
          <a:lstStyle/>
          <a:p>
            <a:r>
              <a:rPr lang="ru-RU" dirty="0" smtClean="0"/>
              <a:t>У </a:t>
            </a:r>
            <a:r>
              <a:rPr lang="ru-RU" dirty="0"/>
              <a:t>1925 </a:t>
            </a:r>
            <a:r>
              <a:rPr lang="ru-RU" dirty="0" err="1"/>
              <a:t>році</a:t>
            </a:r>
            <a:r>
              <a:rPr lang="ru-RU" dirty="0"/>
              <a:t> з 14 по 27 листопада проходить перша </a:t>
            </a:r>
            <a:r>
              <a:rPr lang="ru-RU" dirty="0" err="1"/>
              <a:t>персональна</a:t>
            </a:r>
            <a:r>
              <a:rPr lang="ru-RU" dirty="0"/>
              <a:t> </a:t>
            </a:r>
            <a:r>
              <a:rPr lang="ru-RU" dirty="0" err="1"/>
              <a:t>виставка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у </a:t>
            </a:r>
            <a:r>
              <a:rPr lang="ru-RU" dirty="0" err="1"/>
              <a:t>галереї</a:t>
            </a:r>
            <a:r>
              <a:rPr lang="ru-RU" dirty="0"/>
              <a:t> </a:t>
            </a:r>
            <a:r>
              <a:rPr lang="ru-RU" dirty="0" err="1"/>
              <a:t>Далмау</a:t>
            </a:r>
            <a:r>
              <a:rPr lang="ru-RU" dirty="0"/>
              <a:t>. На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виставці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27 картин і 5 </a:t>
            </a:r>
            <a:r>
              <a:rPr lang="ru-RU" dirty="0" err="1"/>
              <a:t>малюнків</a:t>
            </a:r>
            <a:r>
              <a:rPr lang="ru-RU" dirty="0"/>
              <a:t> великого </a:t>
            </a:r>
            <a:r>
              <a:rPr lang="ru-RU" dirty="0" err="1"/>
              <a:t>генія-початківця</a:t>
            </a:r>
            <a:r>
              <a:rPr lang="ru-RU" dirty="0"/>
              <a:t>. Школа </a:t>
            </a:r>
            <a:r>
              <a:rPr lang="ru-RU" dirty="0" err="1"/>
              <a:t>живопису</a:t>
            </a:r>
            <a:r>
              <a:rPr lang="ru-RU" dirty="0"/>
              <a:t>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навчався</a:t>
            </a:r>
            <a:r>
              <a:rPr lang="ru-RU" dirty="0"/>
              <a:t>,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розчаровувала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і в 1926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покинув </a:t>
            </a:r>
            <a:r>
              <a:rPr lang="ru-RU" dirty="0" err="1"/>
              <a:t>академію</a:t>
            </a:r>
            <a:r>
              <a:rPr lang="ru-RU" dirty="0"/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87082"/>
            <a:ext cx="4824824" cy="509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8370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4320480" cy="511256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 </a:t>
            </a:r>
            <a:r>
              <a:rPr lang="ru-RU" dirty="0" err="1"/>
              <a:t>цьому</a:t>
            </a:r>
            <a:r>
              <a:rPr lang="ru-RU" dirty="0"/>
              <a:t> ж </a:t>
            </a:r>
            <a:r>
              <a:rPr lang="ru-RU" dirty="0" err="1"/>
              <a:t>році</a:t>
            </a:r>
            <a:r>
              <a:rPr lang="ru-RU" dirty="0"/>
              <a:t> Сальвадор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виїхав</a:t>
            </a:r>
            <a:r>
              <a:rPr lang="ru-RU" dirty="0"/>
              <a:t> до Парижу, </a:t>
            </a:r>
            <a:r>
              <a:rPr lang="ru-RU" dirty="0" err="1"/>
              <a:t>намагаючись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там для себе </a:t>
            </a:r>
            <a:r>
              <a:rPr lang="ru-RU" dirty="0" err="1"/>
              <a:t>щось</a:t>
            </a:r>
            <a:r>
              <a:rPr lang="ru-RU" dirty="0"/>
              <a:t> до </a:t>
            </a:r>
            <a:r>
              <a:rPr lang="ru-RU" dirty="0" err="1"/>
              <a:t>душі</a:t>
            </a:r>
            <a:r>
              <a:rPr lang="ru-RU" dirty="0"/>
              <a:t>. Вступивши до </a:t>
            </a:r>
            <a:r>
              <a:rPr lang="ru-RU" dirty="0" err="1"/>
              <a:t>групи</a:t>
            </a:r>
            <a:r>
              <a:rPr lang="ru-RU" dirty="0"/>
              <a:t>, яка </a:t>
            </a:r>
            <a:r>
              <a:rPr lang="ru-RU" dirty="0" err="1"/>
              <a:t>об'єдналася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Андре </a:t>
            </a:r>
            <a:r>
              <a:rPr lang="ru-RU" dirty="0" err="1"/>
              <a:t>Бретона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сюрреалістичні</a:t>
            </a:r>
            <a:r>
              <a:rPr lang="ru-RU" dirty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. На </a:t>
            </a:r>
            <a:r>
              <a:rPr lang="ru-RU" dirty="0"/>
              <a:t>початку 1929 року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прем'єра</a:t>
            </a:r>
            <a:r>
              <a:rPr lang="ru-RU" dirty="0"/>
              <a:t> </a:t>
            </a:r>
            <a:r>
              <a:rPr lang="ru-RU" dirty="0" err="1"/>
              <a:t>фільму</a:t>
            </a:r>
            <a:r>
              <a:rPr lang="ru-RU" dirty="0"/>
              <a:t> "</a:t>
            </a:r>
            <a:r>
              <a:rPr lang="ru-RU" dirty="0" err="1"/>
              <a:t>Андалузький</a:t>
            </a:r>
            <a:r>
              <a:rPr lang="ru-RU" dirty="0"/>
              <a:t> пес" за </a:t>
            </a:r>
            <a:r>
              <a:rPr lang="ru-RU" dirty="0" err="1"/>
              <a:t>сценарієм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і </a:t>
            </a:r>
            <a:r>
              <a:rPr lang="ru-RU" dirty="0" err="1"/>
              <a:t>Луїса</a:t>
            </a:r>
            <a:r>
              <a:rPr lang="ru-RU" dirty="0"/>
              <a:t> </a:t>
            </a:r>
            <a:r>
              <a:rPr lang="ru-RU" dirty="0" err="1"/>
              <a:t>Бунюеля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3224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3512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398"/>
            <a:ext cx="7776864" cy="687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446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3516" y="332656"/>
            <a:ext cx="9177515" cy="3240360"/>
          </a:xfrm>
        </p:spPr>
        <p:txBody>
          <a:bodyPr>
            <a:normAutofit/>
          </a:bodyPr>
          <a:lstStyle/>
          <a:p>
            <a:r>
              <a:rPr lang="ru-RU" dirty="0" err="1"/>
              <a:t>Тоді</a:t>
            </a:r>
            <a:r>
              <a:rPr lang="ru-RU" dirty="0"/>
              <a:t> ж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уперше</a:t>
            </a:r>
            <a:r>
              <a:rPr lang="ru-RU" dirty="0"/>
              <a:t> </a:t>
            </a:r>
            <a:r>
              <a:rPr lang="ru-RU" dirty="0" err="1"/>
              <a:t>зустрічає</a:t>
            </a:r>
            <a:r>
              <a:rPr lang="ru-RU" dirty="0"/>
              <a:t> свою </a:t>
            </a:r>
            <a:r>
              <a:rPr lang="ru-RU" dirty="0" err="1"/>
              <a:t>майбутню</a:t>
            </a:r>
            <a:r>
              <a:rPr lang="ru-RU" dirty="0"/>
              <a:t> дружину </a:t>
            </a:r>
            <a:r>
              <a:rPr lang="ru-RU" dirty="0" err="1"/>
              <a:t>Олену</a:t>
            </a:r>
            <a:r>
              <a:rPr lang="ru-RU" dirty="0"/>
              <a:t> </a:t>
            </a:r>
            <a:r>
              <a:rPr lang="ru-RU" dirty="0" err="1"/>
              <a:t>Дмитрівну</a:t>
            </a:r>
            <a:r>
              <a:rPr lang="ru-RU" dirty="0"/>
              <a:t> </a:t>
            </a:r>
            <a:r>
              <a:rPr lang="ru-RU" dirty="0" smtClean="0"/>
              <a:t>Дьяконову, яку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називав</a:t>
            </a:r>
            <a:r>
              <a:rPr lang="ru-RU" dirty="0"/>
              <a:t> просто </a:t>
            </a:r>
            <a:r>
              <a:rPr lang="ru-RU" dirty="0" smtClean="0"/>
              <a:t>Гала </a:t>
            </a:r>
            <a:r>
              <a:rPr lang="ru-RU" dirty="0"/>
              <a:t>(в </a:t>
            </a:r>
            <a:r>
              <a:rPr lang="ru-RU" dirty="0" err="1"/>
              <a:t>перекладі</a:t>
            </a:r>
            <a:r>
              <a:rPr lang="ru-RU" dirty="0"/>
              <a:t> з </a:t>
            </a:r>
            <a:r>
              <a:rPr lang="ru-RU" dirty="0" err="1"/>
              <a:t>французької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— «свято</a:t>
            </a:r>
            <a:r>
              <a:rPr lang="ru-RU" dirty="0" smtClean="0"/>
              <a:t>»)(</a:t>
            </a:r>
            <a:r>
              <a:rPr lang="ru-RU" dirty="0" err="1" smtClean="0"/>
              <a:t>колишню</a:t>
            </a:r>
            <a:r>
              <a:rPr lang="ru-RU" dirty="0" smtClean="0"/>
              <a:t> </a:t>
            </a:r>
            <a:r>
              <a:rPr lang="ru-RU" dirty="0" err="1"/>
              <a:t>тоді</a:t>
            </a:r>
            <a:r>
              <a:rPr lang="ru-RU" dirty="0"/>
              <a:t> дружиною </a:t>
            </a:r>
            <a:r>
              <a:rPr lang="ru-RU" dirty="0" err="1"/>
              <a:t>поета</a:t>
            </a:r>
            <a:r>
              <a:rPr lang="ru-RU" dirty="0"/>
              <a:t> Поля </a:t>
            </a:r>
            <a:r>
              <a:rPr lang="ru-RU" dirty="0" err="1"/>
              <a:t>Елюара</a:t>
            </a:r>
            <a:r>
              <a:rPr lang="ru-RU" dirty="0"/>
              <a:t>. </a:t>
            </a:r>
            <a:r>
              <a:rPr lang="ru-RU" dirty="0" err="1" smtClean="0"/>
              <a:t>Розуміючи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фактично</a:t>
            </a:r>
            <a:r>
              <a:rPr lang="ru-RU" dirty="0"/>
              <a:t> забрав у одного дружину, Сальвадор в </a:t>
            </a:r>
            <a:r>
              <a:rPr lang="ru-RU" dirty="0" err="1"/>
              <a:t>якості</a:t>
            </a:r>
            <a:r>
              <a:rPr lang="ru-RU" dirty="0"/>
              <a:t> "</a:t>
            </a:r>
            <a:r>
              <a:rPr lang="ru-RU" dirty="0" err="1"/>
              <a:t>компенсації</a:t>
            </a:r>
            <a:r>
              <a:rPr lang="ru-RU" dirty="0"/>
              <a:t>" </a:t>
            </a:r>
            <a:r>
              <a:rPr lang="ru-RU" dirty="0" err="1"/>
              <a:t>пише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портрет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/>
              <a:t>53 </a:t>
            </a:r>
            <a:r>
              <a:rPr lang="ru-RU" dirty="0" err="1"/>
              <a:t>років</a:t>
            </a:r>
            <a:r>
              <a:rPr lang="ru-RU" dirty="0"/>
              <a:t> Гала </a:t>
            </a:r>
            <a:r>
              <a:rPr lang="ru-RU" dirty="0" err="1"/>
              <a:t>всіляко</a:t>
            </a:r>
            <a:r>
              <a:rPr lang="ru-RU" dirty="0"/>
              <a:t> </a:t>
            </a:r>
            <a:r>
              <a:rPr lang="ru-RU" dirty="0" err="1"/>
              <a:t>підтримувала</a:t>
            </a:r>
            <a:r>
              <a:rPr lang="ru-RU" dirty="0"/>
              <a:t> безумства </a:t>
            </a:r>
            <a:r>
              <a:rPr lang="ru-RU" dirty="0" err="1"/>
              <a:t>Далі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рухало</a:t>
            </a:r>
            <a:r>
              <a:rPr lang="ru-RU" dirty="0"/>
              <a:t> </a:t>
            </a:r>
            <a:r>
              <a:rPr lang="ru-RU" dirty="0" err="1"/>
              <a:t>марнославство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11387"/>
            <a:ext cx="5274233" cy="29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3296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101</TotalTime>
  <Words>1176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NewsPrint</vt:lpstr>
      <vt:lpstr> Сальвадор Далі </vt:lpstr>
      <vt:lpstr>Презентация PowerPoint</vt:lpstr>
      <vt:lpstr>Презентация PowerPoint</vt:lpstr>
      <vt:lpstr>«У шість років я хотів стати кухарем, в сім — Наполеоном, а потім мої претензії постійно росли»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Дизайн Чупа-Чупса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Сальвадор Далі</dc:title>
  <dc:creator>1</dc:creator>
  <cp:lastModifiedBy>1</cp:lastModifiedBy>
  <cp:revision>10</cp:revision>
  <dcterms:created xsi:type="dcterms:W3CDTF">2013-10-15T14:54:36Z</dcterms:created>
  <dcterms:modified xsi:type="dcterms:W3CDTF">2013-10-15T16:46:46Z</dcterms:modified>
</cp:coreProperties>
</file>