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4.xml" ContentType="application/vnd.openxmlformats-officedocument.theme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theme/theme15.xml" ContentType="application/vnd.openxmlformats-officedocument.theme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theme/theme16.xml" ContentType="application/vnd.openxmlformats-officedocument.theme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theme/theme17.xml" ContentType="application/vnd.openxmlformats-officedocument.theme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theme/theme18.xml" ContentType="application/vnd.openxmlformats-officedocument.theme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theme/theme19.xml" ContentType="application/vnd.openxmlformats-officedocument.theme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theme/theme20.xml" ContentType="application/vnd.openxmlformats-officedocument.theme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theme/theme21.xml" ContentType="application/vnd.openxmlformats-officedocument.theme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theme/theme22.xml" ContentType="application/vnd.openxmlformats-officedocument.theme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theme/theme23.xml" ContentType="application/vnd.openxmlformats-officedocument.them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08" r:id="rId6"/>
    <p:sldMasterId id="2147483720" r:id="rId7"/>
    <p:sldMasterId id="2147483732" r:id="rId8"/>
    <p:sldMasterId id="2147483744" r:id="rId9"/>
    <p:sldMasterId id="2147483756" r:id="rId10"/>
    <p:sldMasterId id="2147483768" r:id="rId11"/>
    <p:sldMasterId id="2147483780" r:id="rId12"/>
    <p:sldMasterId id="2147483792" r:id="rId13"/>
    <p:sldMasterId id="2147483804" r:id="rId14"/>
    <p:sldMasterId id="2147483816" r:id="rId15"/>
    <p:sldMasterId id="2147483828" r:id="rId16"/>
    <p:sldMasterId id="2147483840" r:id="rId17"/>
    <p:sldMasterId id="2147483852" r:id="rId18"/>
    <p:sldMasterId id="2147483864" r:id="rId19"/>
    <p:sldMasterId id="2147483876" r:id="rId20"/>
    <p:sldMasterId id="2147483888" r:id="rId21"/>
    <p:sldMasterId id="2147483900" r:id="rId22"/>
    <p:sldMasterId id="2147483912" r:id="rId23"/>
  </p:sldMasterIdLst>
  <p:sldIdLst>
    <p:sldId id="256" r:id="rId24"/>
    <p:sldId id="257" r:id="rId25"/>
    <p:sldId id="258" r:id="rId26"/>
    <p:sldId id="259" r:id="rId27"/>
    <p:sldId id="260" r:id="rId28"/>
    <p:sldId id="261" r:id="rId29"/>
    <p:sldId id="262" r:id="rId30"/>
    <p:sldId id="265" r:id="rId31"/>
    <p:sldId id="263" r:id="rId32"/>
    <p:sldId id="264" r:id="rId33"/>
    <p:sldId id="266" r:id="rId34"/>
    <p:sldId id="267" r:id="rId35"/>
    <p:sldId id="273" r:id="rId36"/>
    <p:sldId id="269" r:id="rId37"/>
    <p:sldId id="270" r:id="rId38"/>
    <p:sldId id="271" r:id="rId39"/>
    <p:sldId id="272" r:id="rId40"/>
    <p:sldId id="274" r:id="rId41"/>
    <p:sldId id="275" r:id="rId42"/>
    <p:sldId id="276" r:id="rId43"/>
    <p:sldId id="277" r:id="rId44"/>
    <p:sldId id="278" r:id="rId45"/>
    <p:sldId id="279" r:id="rId46"/>
    <p:sldId id="280" r:id="rId47"/>
    <p:sldId id="281" r:id="rId48"/>
    <p:sldId id="282" r:id="rId49"/>
    <p:sldId id="283" r:id="rId50"/>
    <p:sldId id="284" r:id="rId51"/>
    <p:sldId id="285" r:id="rId52"/>
    <p:sldId id="286" r:id="rId5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190" autoAdjust="0"/>
    <p:restoredTop sz="94660"/>
  </p:normalViewPr>
  <p:slideViewPr>
    <p:cSldViewPr>
      <p:cViewPr varScale="1">
        <p:scale>
          <a:sx n="82" d="100"/>
          <a:sy n="82" d="100"/>
        </p:scale>
        <p:origin x="-42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" Target="slides/slide3.xml"/><Relationship Id="rId39" Type="http://schemas.openxmlformats.org/officeDocument/2006/relationships/slide" Target="slides/slide16.xml"/><Relationship Id="rId21" Type="http://schemas.openxmlformats.org/officeDocument/2006/relationships/slideMaster" Target="slideMasters/slideMaster21.xml"/><Relationship Id="rId34" Type="http://schemas.openxmlformats.org/officeDocument/2006/relationships/slide" Target="slides/slide11.xml"/><Relationship Id="rId42" Type="http://schemas.openxmlformats.org/officeDocument/2006/relationships/slide" Target="slides/slide19.xml"/><Relationship Id="rId47" Type="http://schemas.openxmlformats.org/officeDocument/2006/relationships/slide" Target="slides/slide24.xml"/><Relationship Id="rId50" Type="http://schemas.openxmlformats.org/officeDocument/2006/relationships/slide" Target="slides/slide27.xml"/><Relationship Id="rId55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2.xml"/><Relationship Id="rId33" Type="http://schemas.openxmlformats.org/officeDocument/2006/relationships/slide" Target="slides/slide10.xml"/><Relationship Id="rId38" Type="http://schemas.openxmlformats.org/officeDocument/2006/relationships/slide" Target="slides/slide15.xml"/><Relationship Id="rId46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0" Type="http://schemas.openxmlformats.org/officeDocument/2006/relationships/slideMaster" Target="slideMasters/slideMaster20.xml"/><Relationship Id="rId29" Type="http://schemas.openxmlformats.org/officeDocument/2006/relationships/slide" Target="slides/slide6.xml"/><Relationship Id="rId41" Type="http://schemas.openxmlformats.org/officeDocument/2006/relationships/slide" Target="slides/slide18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.xml"/><Relationship Id="rId32" Type="http://schemas.openxmlformats.org/officeDocument/2006/relationships/slide" Target="slides/slide9.xml"/><Relationship Id="rId37" Type="http://schemas.openxmlformats.org/officeDocument/2006/relationships/slide" Target="slides/slide14.xml"/><Relationship Id="rId40" Type="http://schemas.openxmlformats.org/officeDocument/2006/relationships/slide" Target="slides/slide17.xml"/><Relationship Id="rId45" Type="http://schemas.openxmlformats.org/officeDocument/2006/relationships/slide" Target="slides/slide22.xml"/><Relationship Id="rId53" Type="http://schemas.openxmlformats.org/officeDocument/2006/relationships/slide" Target="slides/slide30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" Target="slides/slide5.xml"/><Relationship Id="rId36" Type="http://schemas.openxmlformats.org/officeDocument/2006/relationships/slide" Target="slides/slide13.xml"/><Relationship Id="rId49" Type="http://schemas.openxmlformats.org/officeDocument/2006/relationships/slide" Target="slides/slide26.xml"/><Relationship Id="rId57" Type="http://schemas.openxmlformats.org/officeDocument/2006/relationships/tableStyles" Target="tableStyles.xml"/><Relationship Id="rId10" Type="http://schemas.openxmlformats.org/officeDocument/2006/relationships/slideMaster" Target="slideMasters/slideMaster10.xml"/><Relationship Id="rId19" Type="http://schemas.openxmlformats.org/officeDocument/2006/relationships/slideMaster" Target="slideMasters/slideMaster19.xml"/><Relationship Id="rId31" Type="http://schemas.openxmlformats.org/officeDocument/2006/relationships/slide" Target="slides/slide8.xml"/><Relationship Id="rId44" Type="http://schemas.openxmlformats.org/officeDocument/2006/relationships/slide" Target="slides/slide21.xml"/><Relationship Id="rId52" Type="http://schemas.openxmlformats.org/officeDocument/2006/relationships/slide" Target="slides/slide29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Master" Target="slideMasters/slideMaster22.xml"/><Relationship Id="rId27" Type="http://schemas.openxmlformats.org/officeDocument/2006/relationships/slide" Target="slides/slide4.xml"/><Relationship Id="rId30" Type="http://schemas.openxmlformats.org/officeDocument/2006/relationships/slide" Target="slides/slide7.xml"/><Relationship Id="rId35" Type="http://schemas.openxmlformats.org/officeDocument/2006/relationships/slide" Target="slides/slide12.xml"/><Relationship Id="rId43" Type="http://schemas.openxmlformats.org/officeDocument/2006/relationships/slide" Target="slides/slide20.xml"/><Relationship Id="rId48" Type="http://schemas.openxmlformats.org/officeDocument/2006/relationships/slide" Target="slides/slide25.xml"/><Relationship Id="rId56" Type="http://schemas.openxmlformats.org/officeDocument/2006/relationships/theme" Target="theme/theme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28.xml"/><Relationship Id="rId3" Type="http://schemas.openxmlformats.org/officeDocument/2006/relationships/slideMaster" Target="slideMasters/slideMaster3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uk-UA" dirty="0" smtClean="0"/>
              <a:t>Населення</a:t>
            </a:r>
            <a:endParaRPr lang="ru-RU" dirty="0"/>
          </a:p>
        </c:rich>
      </c:tx>
      <c:layout/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4.4092323075213866E-2"/>
          <c:y val="0.18706468512045671"/>
          <c:w val="0.93937305577158092"/>
          <c:h val="0.74057868214073075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29"/>
          <c:dPt>
            <c:idx val="0"/>
            <c:bubble3D val="0"/>
            <c:explosion val="0"/>
          </c:dPt>
          <c:cat>
            <c:strRef>
              <c:f>Лист1!$A$2:$A$5</c:f>
              <c:strCache>
                <c:ptCount val="3"/>
                <c:pt idx="0">
                  <c:v>Кв. 1</c:v>
                </c:pt>
                <c:pt idx="1">
                  <c:v>Кв. 2</c:v>
                </c:pt>
                <c:pt idx="2">
                  <c:v>Кв. 3</c:v>
                </c:pt>
              </c:strCache>
            </c:strRef>
          </c:cat>
          <c:val>
            <c:numRef>
              <c:f>Лист1!$B$2:$B$5</c:f>
              <c:numCache>
                <c:formatCode>0%</c:formatCode>
                <c:ptCount val="4"/>
                <c:pt idx="0">
                  <c:v>0.68</c:v>
                </c:pt>
                <c:pt idx="1">
                  <c:v>0.32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89E644-DEE4-43E4-8D7F-A1CDA5139D4E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7877683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F8CA37-C1E5-4001-B8E3-CC20B5DE3BE0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8887514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F25576-58F6-4C9E-9FC0-EF6AD3247873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4704802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892B87-9515-4109-B829-F38F3B92B0D3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9796492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D60928-FBA7-4188-ACAC-445B9E0FD374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732627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299233-8E24-486C-A575-34E42B1BB5CD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0191625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A728B5-79A7-48AF-94DB-561C93248FF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9981926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EC657E-6585-4D8E-A19B-299FE931D9A0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5120219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B3478D-6E1B-47BA-B601-97640049A65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7715892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59C9FA-9C9D-41F2-963F-0C83F973D4BE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07069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E70386-7F7B-4152-A851-11340E7709D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2411894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89E644-DEE4-43E4-8D7F-A1CDA5139D4E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1938355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F8CA37-C1E5-4001-B8E3-CC20B5DE3BE0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6023735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F25576-58F6-4C9E-9FC0-EF6AD3247873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8373828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892B87-9515-4109-B829-F38F3B92B0D3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4310749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D60928-FBA7-4188-ACAC-445B9E0FD374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0239121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299233-8E24-486C-A575-34E42B1BB5CD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2845493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A728B5-79A7-48AF-94DB-561C93248FF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5140089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EC657E-6585-4D8E-A19B-299FE931D9A0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9504678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B3478D-6E1B-47BA-B601-97640049A65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77701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89E644-DEE4-43E4-8D7F-A1CDA5139D4E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6742573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59C9FA-9C9D-41F2-963F-0C83F973D4BE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218155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E70386-7F7B-4152-A851-11340E7709D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3608880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89E644-DEE4-43E4-8D7F-A1CDA5139D4E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9483856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F8CA37-C1E5-4001-B8E3-CC20B5DE3BE0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4685129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F25576-58F6-4C9E-9FC0-EF6AD3247873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1091706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892B87-9515-4109-B829-F38F3B92B0D3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4583360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D60928-FBA7-4188-ACAC-445B9E0FD374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4035857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299233-8E24-486C-A575-34E42B1BB5CD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8441081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A728B5-79A7-48AF-94DB-561C93248FF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7677260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EC657E-6585-4D8E-A19B-299FE931D9A0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12836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F8CA37-C1E5-4001-B8E3-CC20B5DE3BE0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7300563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B3478D-6E1B-47BA-B601-97640049A65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7817046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59C9FA-9C9D-41F2-963F-0C83F973D4BE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2873021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E70386-7F7B-4152-A851-11340E7709D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6478629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89E644-DEE4-43E4-8D7F-A1CDA5139D4E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2573882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F8CA37-C1E5-4001-B8E3-CC20B5DE3BE0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7217064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F25576-58F6-4C9E-9FC0-EF6AD3247873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5894612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892B87-9515-4109-B829-F38F3B92B0D3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2401888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D60928-FBA7-4188-ACAC-445B9E0FD374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8775285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299233-8E24-486C-A575-34E42B1BB5CD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2362228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A728B5-79A7-48AF-94DB-561C93248FF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73601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F25576-58F6-4C9E-9FC0-EF6AD3247873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4055119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EC657E-6585-4D8E-A19B-299FE931D9A0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0762034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B3478D-6E1B-47BA-B601-97640049A65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0601680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59C9FA-9C9D-41F2-963F-0C83F973D4BE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9466407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E70386-7F7B-4152-A851-11340E7709D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0464193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89E644-DEE4-43E4-8D7F-A1CDA5139D4E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6026038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F8CA37-C1E5-4001-B8E3-CC20B5DE3BE0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415810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F25576-58F6-4C9E-9FC0-EF6AD3247873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5532830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892B87-9515-4109-B829-F38F3B92B0D3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1240394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D60928-FBA7-4188-ACAC-445B9E0FD374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4259742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299233-8E24-486C-A575-34E42B1BB5CD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53998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892B87-9515-4109-B829-F38F3B92B0D3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640022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A728B5-79A7-48AF-94DB-561C93248FF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092546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EC657E-6585-4D8E-A19B-299FE931D9A0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9207606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B3478D-6E1B-47BA-B601-97640049A65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2377906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59C9FA-9C9D-41F2-963F-0C83F973D4BE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0332705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E70386-7F7B-4152-A851-11340E7709D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5605227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89E644-DEE4-43E4-8D7F-A1CDA5139D4E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0316222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F8CA37-C1E5-4001-B8E3-CC20B5DE3BE0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0425791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F25576-58F6-4C9E-9FC0-EF6AD3247873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8537467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892B87-9515-4109-B829-F38F3B92B0D3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4553220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D60928-FBA7-4188-ACAC-445B9E0FD374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54857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D60928-FBA7-4188-ACAC-445B9E0FD374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8494664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299233-8E24-486C-A575-34E42B1BB5CD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2660961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A728B5-79A7-48AF-94DB-561C93248FF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6037715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EC657E-6585-4D8E-A19B-299FE931D9A0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4988802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B3478D-6E1B-47BA-B601-97640049A65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7445524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59C9FA-9C9D-41F2-963F-0C83F973D4BE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8559676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E70386-7F7B-4152-A851-11340E7709D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7174407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DA09F9-2D21-483D-A501-1106EC0BAFA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5269965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0030DF-43D4-4FB3-AD6D-F4C8302CC545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0927310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973D16-2824-44E5-ADC8-0D3D271D93D5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8455439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7CDB98-BC61-4994-A601-37CFAFDC8898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61435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299233-8E24-486C-A575-34E42B1BB5CD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7416565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68B70B-0F74-47F5-A9D9-A5B3C3714640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0804993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3C0C13-2546-49DF-A554-EE257DE8ACF0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7511359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0EB8ED-0AE1-4172-B737-924C5756046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9651918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715B32-C072-4D5D-81C4-89E419738F8D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5905537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3C12D4-2122-4922-9547-FEA49BB0BC0C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7700447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A001CA-A96E-43DC-9ECE-BB5F462B1BA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5851052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44094F-6D3F-4D04-AEBF-5DC51ED0C6A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7978132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DA09F9-2D21-483D-A501-1106EC0BAFA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3321418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0030DF-43D4-4FB3-AD6D-F4C8302CC545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0976874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973D16-2824-44E5-ADC8-0D3D271D93D5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293935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A728B5-79A7-48AF-94DB-561C93248FF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3169816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7CDB98-BC61-4994-A601-37CFAFDC8898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4262858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68B70B-0F74-47F5-A9D9-A5B3C3714640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5328729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3C0C13-2546-49DF-A554-EE257DE8ACF0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400954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0EB8ED-0AE1-4172-B737-924C5756046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0610232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715B32-C072-4D5D-81C4-89E419738F8D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6635471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3C12D4-2122-4922-9547-FEA49BB0BC0C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3236932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A001CA-A96E-43DC-9ECE-BB5F462B1BA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8431702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44094F-6D3F-4D04-AEBF-5DC51ED0C6A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2880496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DA09F9-2D21-483D-A501-1106EC0BAFA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4928502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0030DF-43D4-4FB3-AD6D-F4C8302CC545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72193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EC657E-6585-4D8E-A19B-299FE931D9A0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7915316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973D16-2824-44E5-ADC8-0D3D271D93D5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2928813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7CDB98-BC61-4994-A601-37CFAFDC8898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0686713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68B70B-0F74-47F5-A9D9-A5B3C3714640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529535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3C0C13-2546-49DF-A554-EE257DE8ACF0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643818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0EB8ED-0AE1-4172-B737-924C5756046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7904733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715B32-C072-4D5D-81C4-89E419738F8D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5663919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3C12D4-2122-4922-9547-FEA49BB0BC0C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85268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A001CA-A96E-43DC-9ECE-BB5F462B1BA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3542627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44094F-6D3F-4D04-AEBF-5DC51ED0C6A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4497415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DA09F9-2D21-483D-A501-1106EC0BAFA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41051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B3478D-6E1B-47BA-B601-97640049A65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3175852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0030DF-43D4-4FB3-AD6D-F4C8302CC545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3420375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973D16-2824-44E5-ADC8-0D3D271D93D5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2741139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7CDB98-BC61-4994-A601-37CFAFDC8898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8112897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68B70B-0F74-47F5-A9D9-A5B3C3714640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8163695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3C0C13-2546-49DF-A554-EE257DE8ACF0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6635079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0EB8ED-0AE1-4172-B737-924C5756046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8830885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715B32-C072-4D5D-81C4-89E419738F8D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0755589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3C12D4-2122-4922-9547-FEA49BB0BC0C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9675041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A001CA-A96E-43DC-9ECE-BB5F462B1BA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9818424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44094F-6D3F-4D04-AEBF-5DC51ED0C6A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458086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59C9FA-9C9D-41F2-963F-0C83F973D4BE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4448838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DA09F9-2D21-483D-A501-1106EC0BAFA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4227358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0030DF-43D4-4FB3-AD6D-F4C8302CC545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5335067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973D16-2824-44E5-ADC8-0D3D271D93D5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2098538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7CDB98-BC61-4994-A601-37CFAFDC8898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9574715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68B70B-0F74-47F5-A9D9-A5B3C3714640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7179161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3C0C13-2546-49DF-A554-EE257DE8ACF0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8229578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0EB8ED-0AE1-4172-B737-924C5756046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1672852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715B32-C072-4D5D-81C4-89E419738F8D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8020270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3C12D4-2122-4922-9547-FEA49BB0BC0C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0314014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A001CA-A96E-43DC-9ECE-BB5F462B1BA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468293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E70386-7F7B-4152-A851-11340E7709D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3497502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44094F-6D3F-4D04-AEBF-5DC51ED0C6A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5002956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DA09F9-2D21-483D-A501-1106EC0BAFA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0694696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0030DF-43D4-4FB3-AD6D-F4C8302CC545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3019372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973D16-2824-44E5-ADC8-0D3D271D93D5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1713996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7CDB98-BC61-4994-A601-37CFAFDC8898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6486624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68B70B-0F74-47F5-A9D9-A5B3C3714640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639035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3C0C13-2546-49DF-A554-EE257DE8ACF0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3732004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0EB8ED-0AE1-4172-B737-924C5756046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7289536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715B32-C072-4D5D-81C4-89E419738F8D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1289735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3C12D4-2122-4922-9547-FEA49BB0BC0C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811146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89E644-DEE4-43E4-8D7F-A1CDA5139D4E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2338547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A001CA-A96E-43DC-9ECE-BB5F462B1BA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325653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44094F-6D3F-4D04-AEBF-5DC51ED0C6A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3980289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DA09F9-2D21-483D-A501-1106EC0BAFA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903875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0030DF-43D4-4FB3-AD6D-F4C8302CC545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7012690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973D16-2824-44E5-ADC8-0D3D271D93D5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2377017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7CDB98-BC61-4994-A601-37CFAFDC8898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1981668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68B70B-0F74-47F5-A9D9-A5B3C3714640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1579841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3C0C13-2546-49DF-A554-EE257DE8ACF0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368554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0EB8ED-0AE1-4172-B737-924C5756046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5889680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715B32-C072-4D5D-81C4-89E419738F8D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089608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F8CA37-C1E5-4001-B8E3-CC20B5DE3BE0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173245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3C12D4-2122-4922-9547-FEA49BB0BC0C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5121527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A001CA-A96E-43DC-9ECE-BB5F462B1BA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9524368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44094F-6D3F-4D04-AEBF-5DC51ED0C6A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3339886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DA09F9-2D21-483D-A501-1106EC0BAFA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4892871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0030DF-43D4-4FB3-AD6D-F4C8302CC545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8225670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973D16-2824-44E5-ADC8-0D3D271D93D5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0199964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7CDB98-BC61-4994-A601-37CFAFDC8898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7812357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68B70B-0F74-47F5-A9D9-A5B3C3714640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1956016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3C0C13-2546-49DF-A554-EE257DE8ACF0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4135012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0EB8ED-0AE1-4172-B737-924C5756046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173145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F25576-58F6-4C9E-9FC0-EF6AD3247873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1453894"/>
      </p:ext>
    </p:extLst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715B32-C072-4D5D-81C4-89E419738F8D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6092969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3C12D4-2122-4922-9547-FEA49BB0BC0C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5359074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A001CA-A96E-43DC-9ECE-BB5F462B1BA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674295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44094F-6D3F-4D04-AEBF-5DC51ED0C6A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493541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892B87-9515-4109-B829-F38F3B92B0D3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619790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D60928-FBA7-4188-ACAC-445B9E0FD374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480533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299233-8E24-486C-A575-34E42B1BB5CD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722789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A728B5-79A7-48AF-94DB-561C93248FF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53596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EC657E-6585-4D8E-A19B-299FE931D9A0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988042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B3478D-6E1B-47BA-B601-97640049A65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643457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59C9FA-9C9D-41F2-963F-0C83F973D4BE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960222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E70386-7F7B-4152-A851-11340E7709D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053261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89E644-DEE4-43E4-8D7F-A1CDA5139D4E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568019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F8CA37-C1E5-4001-B8E3-CC20B5DE3BE0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113253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F25576-58F6-4C9E-9FC0-EF6AD3247873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476842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892B87-9515-4109-B829-F38F3B92B0D3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027233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D60928-FBA7-4188-ACAC-445B9E0FD374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690273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299233-8E24-486C-A575-34E42B1BB5CD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73229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A728B5-79A7-48AF-94DB-561C93248FF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926386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EC657E-6585-4D8E-A19B-299FE931D9A0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795569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B3478D-6E1B-47BA-B601-97640049A65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001844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59C9FA-9C9D-41F2-963F-0C83F973D4BE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022451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E70386-7F7B-4152-A851-11340E7709D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998627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89E644-DEE4-43E4-8D7F-A1CDA5139D4E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995480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F8CA37-C1E5-4001-B8E3-CC20B5DE3BE0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247123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F25576-58F6-4C9E-9FC0-EF6AD3247873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759032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892B87-9515-4109-B829-F38F3B92B0D3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000673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D60928-FBA7-4188-ACAC-445B9E0FD374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48353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04.02.2015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299233-8E24-486C-A575-34E42B1BB5CD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142691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A728B5-79A7-48AF-94DB-561C93248FF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298002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EC657E-6585-4D8E-A19B-299FE931D9A0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989482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B3478D-6E1B-47BA-B601-97640049A65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634578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59C9FA-9C9D-41F2-963F-0C83F973D4BE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584576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E70386-7F7B-4152-A851-11340E7709D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708536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89E644-DEE4-43E4-8D7F-A1CDA5139D4E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070529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F8CA37-C1E5-4001-B8E3-CC20B5DE3BE0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505729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F25576-58F6-4C9E-9FC0-EF6AD3247873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397410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892B87-9515-4109-B829-F38F3B92B0D3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25843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04.02.2015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D60928-FBA7-4188-ACAC-445B9E0FD374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003392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299233-8E24-486C-A575-34E42B1BB5CD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001654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A728B5-79A7-48AF-94DB-561C93248FF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739372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EC657E-6585-4D8E-A19B-299FE931D9A0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763942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B3478D-6E1B-47BA-B601-97640049A65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548307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59C9FA-9C9D-41F2-963F-0C83F973D4BE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475906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E70386-7F7B-4152-A851-11340E7709D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898527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89E644-DEE4-43E4-8D7F-A1CDA5139D4E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057585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F8CA37-C1E5-4001-B8E3-CC20B5DE3BE0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715655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F25576-58F6-4C9E-9FC0-EF6AD3247873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46450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04.02.2015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892B87-9515-4109-B829-F38F3B92B0D3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635772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D60928-FBA7-4188-ACAC-445B9E0FD374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019781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299233-8E24-486C-A575-34E42B1BB5CD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207118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A728B5-79A7-48AF-94DB-561C93248FF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996294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EC657E-6585-4D8E-A19B-299FE931D9A0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077027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B3478D-6E1B-47BA-B601-97640049A65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045801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59C9FA-9C9D-41F2-963F-0C83F973D4BE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772374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E70386-7F7B-4152-A851-11340E7709D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557710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89E644-DEE4-43E4-8D7F-A1CDA5139D4E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366622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F8CA37-C1E5-4001-B8E3-CC20B5DE3BE0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48036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F25576-58F6-4C9E-9FC0-EF6AD3247873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940989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892B87-9515-4109-B829-F38F3B92B0D3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17109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D60928-FBA7-4188-ACAC-445B9E0FD374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546889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299233-8E24-486C-A575-34E42B1BB5CD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168494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A728B5-79A7-48AF-94DB-561C93248FF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003435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EC657E-6585-4D8E-A19B-299FE931D9A0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880935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B3478D-6E1B-47BA-B601-97640049A65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685065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59C9FA-9C9D-41F2-963F-0C83F973D4BE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249850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E70386-7F7B-4152-A851-11340E7709D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4947926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89E644-DEE4-43E4-8D7F-A1CDA5139D4E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33741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F8CA37-C1E5-4001-B8E3-CC20B5DE3BE0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607343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F25576-58F6-4C9E-9FC0-EF6AD3247873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9537414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892B87-9515-4109-B829-F38F3B92B0D3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365249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D60928-FBA7-4188-ACAC-445B9E0FD374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984741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299233-8E24-486C-A575-34E42B1BB5CD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639593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A728B5-79A7-48AF-94DB-561C93248FF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2762817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EC657E-6585-4D8E-A19B-299FE931D9A0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257270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B3478D-6E1B-47BA-B601-97640049A65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4083422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59C9FA-9C9D-41F2-963F-0C83F973D4BE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9646895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E70386-7F7B-4152-A851-11340E7709D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98006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59.xml"/><Relationship Id="rId10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3.xml"/><Relationship Id="rId3" Type="http://schemas.openxmlformats.org/officeDocument/2006/relationships/slideLayout" Target="../slideLayouts/slideLayout168.xml"/><Relationship Id="rId7" Type="http://schemas.openxmlformats.org/officeDocument/2006/relationships/slideLayout" Target="../slideLayouts/slideLayout172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67.xml"/><Relationship Id="rId1" Type="http://schemas.openxmlformats.org/officeDocument/2006/relationships/slideLayout" Target="../slideLayouts/slideLayout166.xml"/><Relationship Id="rId6" Type="http://schemas.openxmlformats.org/officeDocument/2006/relationships/slideLayout" Target="../slideLayouts/slideLayout171.xml"/><Relationship Id="rId11" Type="http://schemas.openxmlformats.org/officeDocument/2006/relationships/slideLayout" Target="../slideLayouts/slideLayout176.xml"/><Relationship Id="rId5" Type="http://schemas.openxmlformats.org/officeDocument/2006/relationships/slideLayout" Target="../slideLayouts/slideLayout170.xml"/><Relationship Id="rId10" Type="http://schemas.openxmlformats.org/officeDocument/2006/relationships/slideLayout" Target="../slideLayouts/slideLayout175.xml"/><Relationship Id="rId4" Type="http://schemas.openxmlformats.org/officeDocument/2006/relationships/slideLayout" Target="../slideLayouts/slideLayout169.xml"/><Relationship Id="rId9" Type="http://schemas.openxmlformats.org/officeDocument/2006/relationships/slideLayout" Target="../slideLayouts/slideLayout174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4.xml"/><Relationship Id="rId3" Type="http://schemas.openxmlformats.org/officeDocument/2006/relationships/slideLayout" Target="../slideLayouts/slideLayout179.xml"/><Relationship Id="rId7" Type="http://schemas.openxmlformats.org/officeDocument/2006/relationships/slideLayout" Target="../slideLayouts/slideLayout183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78.xml"/><Relationship Id="rId1" Type="http://schemas.openxmlformats.org/officeDocument/2006/relationships/slideLayout" Target="../slideLayouts/slideLayout177.xml"/><Relationship Id="rId6" Type="http://schemas.openxmlformats.org/officeDocument/2006/relationships/slideLayout" Target="../slideLayouts/slideLayout182.xml"/><Relationship Id="rId11" Type="http://schemas.openxmlformats.org/officeDocument/2006/relationships/slideLayout" Target="../slideLayouts/slideLayout187.xml"/><Relationship Id="rId5" Type="http://schemas.openxmlformats.org/officeDocument/2006/relationships/slideLayout" Target="../slideLayouts/slideLayout181.xml"/><Relationship Id="rId10" Type="http://schemas.openxmlformats.org/officeDocument/2006/relationships/slideLayout" Target="../slideLayouts/slideLayout186.xml"/><Relationship Id="rId4" Type="http://schemas.openxmlformats.org/officeDocument/2006/relationships/slideLayout" Target="../slideLayouts/slideLayout180.xml"/><Relationship Id="rId9" Type="http://schemas.openxmlformats.org/officeDocument/2006/relationships/slideLayout" Target="../slideLayouts/slideLayout185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5.xml"/><Relationship Id="rId3" Type="http://schemas.openxmlformats.org/officeDocument/2006/relationships/slideLayout" Target="../slideLayouts/slideLayout190.xml"/><Relationship Id="rId7" Type="http://schemas.openxmlformats.org/officeDocument/2006/relationships/slideLayout" Target="../slideLayouts/slideLayout194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89.xml"/><Relationship Id="rId1" Type="http://schemas.openxmlformats.org/officeDocument/2006/relationships/slideLayout" Target="../slideLayouts/slideLayout188.xml"/><Relationship Id="rId6" Type="http://schemas.openxmlformats.org/officeDocument/2006/relationships/slideLayout" Target="../slideLayouts/slideLayout193.xml"/><Relationship Id="rId11" Type="http://schemas.openxmlformats.org/officeDocument/2006/relationships/slideLayout" Target="../slideLayouts/slideLayout198.xml"/><Relationship Id="rId5" Type="http://schemas.openxmlformats.org/officeDocument/2006/relationships/slideLayout" Target="../slideLayouts/slideLayout192.xml"/><Relationship Id="rId10" Type="http://schemas.openxmlformats.org/officeDocument/2006/relationships/slideLayout" Target="../slideLayouts/slideLayout197.xml"/><Relationship Id="rId4" Type="http://schemas.openxmlformats.org/officeDocument/2006/relationships/slideLayout" Target="../slideLayouts/slideLayout191.xml"/><Relationship Id="rId9" Type="http://schemas.openxmlformats.org/officeDocument/2006/relationships/slideLayout" Target="../slideLayouts/slideLayout196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6.xml"/><Relationship Id="rId3" Type="http://schemas.openxmlformats.org/officeDocument/2006/relationships/slideLayout" Target="../slideLayouts/slideLayout201.xml"/><Relationship Id="rId7" Type="http://schemas.openxmlformats.org/officeDocument/2006/relationships/slideLayout" Target="../slideLayouts/slideLayout205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200.xml"/><Relationship Id="rId1" Type="http://schemas.openxmlformats.org/officeDocument/2006/relationships/slideLayout" Target="../slideLayouts/slideLayout199.xml"/><Relationship Id="rId6" Type="http://schemas.openxmlformats.org/officeDocument/2006/relationships/slideLayout" Target="../slideLayouts/slideLayout204.xml"/><Relationship Id="rId11" Type="http://schemas.openxmlformats.org/officeDocument/2006/relationships/slideLayout" Target="../slideLayouts/slideLayout209.xml"/><Relationship Id="rId5" Type="http://schemas.openxmlformats.org/officeDocument/2006/relationships/slideLayout" Target="../slideLayouts/slideLayout203.xml"/><Relationship Id="rId10" Type="http://schemas.openxmlformats.org/officeDocument/2006/relationships/slideLayout" Target="../slideLayouts/slideLayout208.xml"/><Relationship Id="rId4" Type="http://schemas.openxmlformats.org/officeDocument/2006/relationships/slideLayout" Target="../slideLayouts/slideLayout202.xml"/><Relationship Id="rId9" Type="http://schemas.openxmlformats.org/officeDocument/2006/relationships/slideLayout" Target="../slideLayouts/slideLayout20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7.xml"/><Relationship Id="rId3" Type="http://schemas.openxmlformats.org/officeDocument/2006/relationships/slideLayout" Target="../slideLayouts/slideLayout212.xml"/><Relationship Id="rId7" Type="http://schemas.openxmlformats.org/officeDocument/2006/relationships/slideLayout" Target="../slideLayouts/slideLayout216.xml"/><Relationship Id="rId12" Type="http://schemas.openxmlformats.org/officeDocument/2006/relationships/theme" Target="../theme/theme20.xml"/><Relationship Id="rId2" Type="http://schemas.openxmlformats.org/officeDocument/2006/relationships/slideLayout" Target="../slideLayouts/slideLayout211.xml"/><Relationship Id="rId1" Type="http://schemas.openxmlformats.org/officeDocument/2006/relationships/slideLayout" Target="../slideLayouts/slideLayout210.xml"/><Relationship Id="rId6" Type="http://schemas.openxmlformats.org/officeDocument/2006/relationships/slideLayout" Target="../slideLayouts/slideLayout215.xml"/><Relationship Id="rId11" Type="http://schemas.openxmlformats.org/officeDocument/2006/relationships/slideLayout" Target="../slideLayouts/slideLayout220.xml"/><Relationship Id="rId5" Type="http://schemas.openxmlformats.org/officeDocument/2006/relationships/slideLayout" Target="../slideLayouts/slideLayout214.xml"/><Relationship Id="rId10" Type="http://schemas.openxmlformats.org/officeDocument/2006/relationships/slideLayout" Target="../slideLayouts/slideLayout219.xml"/><Relationship Id="rId4" Type="http://schemas.openxmlformats.org/officeDocument/2006/relationships/slideLayout" Target="../slideLayouts/slideLayout213.xml"/><Relationship Id="rId9" Type="http://schemas.openxmlformats.org/officeDocument/2006/relationships/slideLayout" Target="../slideLayouts/slideLayout218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8.xml"/><Relationship Id="rId3" Type="http://schemas.openxmlformats.org/officeDocument/2006/relationships/slideLayout" Target="../slideLayouts/slideLayout223.xml"/><Relationship Id="rId7" Type="http://schemas.openxmlformats.org/officeDocument/2006/relationships/slideLayout" Target="../slideLayouts/slideLayout227.xml"/><Relationship Id="rId12" Type="http://schemas.openxmlformats.org/officeDocument/2006/relationships/theme" Target="../theme/theme21.xml"/><Relationship Id="rId2" Type="http://schemas.openxmlformats.org/officeDocument/2006/relationships/slideLayout" Target="../slideLayouts/slideLayout222.xml"/><Relationship Id="rId1" Type="http://schemas.openxmlformats.org/officeDocument/2006/relationships/slideLayout" Target="../slideLayouts/slideLayout221.xml"/><Relationship Id="rId6" Type="http://schemas.openxmlformats.org/officeDocument/2006/relationships/slideLayout" Target="../slideLayouts/slideLayout226.xml"/><Relationship Id="rId11" Type="http://schemas.openxmlformats.org/officeDocument/2006/relationships/slideLayout" Target="../slideLayouts/slideLayout231.xml"/><Relationship Id="rId5" Type="http://schemas.openxmlformats.org/officeDocument/2006/relationships/slideLayout" Target="../slideLayouts/slideLayout225.xml"/><Relationship Id="rId10" Type="http://schemas.openxmlformats.org/officeDocument/2006/relationships/slideLayout" Target="../slideLayouts/slideLayout230.xml"/><Relationship Id="rId4" Type="http://schemas.openxmlformats.org/officeDocument/2006/relationships/slideLayout" Target="../slideLayouts/slideLayout224.xml"/><Relationship Id="rId9" Type="http://schemas.openxmlformats.org/officeDocument/2006/relationships/slideLayout" Target="../slideLayouts/slideLayout229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9.xml"/><Relationship Id="rId3" Type="http://schemas.openxmlformats.org/officeDocument/2006/relationships/slideLayout" Target="../slideLayouts/slideLayout234.xml"/><Relationship Id="rId7" Type="http://schemas.openxmlformats.org/officeDocument/2006/relationships/slideLayout" Target="../slideLayouts/slideLayout238.xml"/><Relationship Id="rId12" Type="http://schemas.openxmlformats.org/officeDocument/2006/relationships/theme" Target="../theme/theme22.xml"/><Relationship Id="rId2" Type="http://schemas.openxmlformats.org/officeDocument/2006/relationships/slideLayout" Target="../slideLayouts/slideLayout233.xml"/><Relationship Id="rId1" Type="http://schemas.openxmlformats.org/officeDocument/2006/relationships/slideLayout" Target="../slideLayouts/slideLayout232.xml"/><Relationship Id="rId6" Type="http://schemas.openxmlformats.org/officeDocument/2006/relationships/slideLayout" Target="../slideLayouts/slideLayout237.xml"/><Relationship Id="rId11" Type="http://schemas.openxmlformats.org/officeDocument/2006/relationships/slideLayout" Target="../slideLayouts/slideLayout242.xml"/><Relationship Id="rId5" Type="http://schemas.openxmlformats.org/officeDocument/2006/relationships/slideLayout" Target="../slideLayouts/slideLayout236.xml"/><Relationship Id="rId10" Type="http://schemas.openxmlformats.org/officeDocument/2006/relationships/slideLayout" Target="../slideLayouts/slideLayout241.xml"/><Relationship Id="rId4" Type="http://schemas.openxmlformats.org/officeDocument/2006/relationships/slideLayout" Target="../slideLayouts/slideLayout235.xml"/><Relationship Id="rId9" Type="http://schemas.openxmlformats.org/officeDocument/2006/relationships/slideLayout" Target="../slideLayouts/slideLayout240.xml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0.xml"/><Relationship Id="rId3" Type="http://schemas.openxmlformats.org/officeDocument/2006/relationships/slideLayout" Target="../slideLayouts/slideLayout245.xml"/><Relationship Id="rId7" Type="http://schemas.openxmlformats.org/officeDocument/2006/relationships/slideLayout" Target="../slideLayouts/slideLayout249.xml"/><Relationship Id="rId12" Type="http://schemas.openxmlformats.org/officeDocument/2006/relationships/theme" Target="../theme/theme23.xml"/><Relationship Id="rId2" Type="http://schemas.openxmlformats.org/officeDocument/2006/relationships/slideLayout" Target="../slideLayouts/slideLayout244.xml"/><Relationship Id="rId1" Type="http://schemas.openxmlformats.org/officeDocument/2006/relationships/slideLayout" Target="../slideLayouts/slideLayout243.xml"/><Relationship Id="rId6" Type="http://schemas.openxmlformats.org/officeDocument/2006/relationships/slideLayout" Target="../slideLayouts/slideLayout248.xml"/><Relationship Id="rId11" Type="http://schemas.openxmlformats.org/officeDocument/2006/relationships/slideLayout" Target="../slideLayouts/slideLayout253.xml"/><Relationship Id="rId5" Type="http://schemas.openxmlformats.org/officeDocument/2006/relationships/slideLayout" Target="../slideLayouts/slideLayout247.xml"/><Relationship Id="rId10" Type="http://schemas.openxmlformats.org/officeDocument/2006/relationships/slideLayout" Target="../slideLayouts/slideLayout252.xml"/><Relationship Id="rId4" Type="http://schemas.openxmlformats.org/officeDocument/2006/relationships/slideLayout" Target="../slideLayouts/slideLayout246.xml"/><Relationship Id="rId9" Type="http://schemas.openxmlformats.org/officeDocument/2006/relationships/slideLayout" Target="../slideLayouts/slideLayout25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04.02.2015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Times New Roman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Times New Roman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F31AC33-3083-4F28-B21B-181CC95FC266}" type="slidenum">
              <a:rPr lang="ru-RU">
                <a:solidFill>
                  <a:prstClr val="black">
                    <a:tint val="75000"/>
                  </a:prstClr>
                </a:solidFill>
                <a:latin typeface="Times New Roman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16296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Times New Roman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Times New Roman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F31AC33-3083-4F28-B21B-181CC95FC266}" type="slidenum">
              <a:rPr lang="ru-RU">
                <a:solidFill>
                  <a:prstClr val="black">
                    <a:tint val="75000"/>
                  </a:prstClr>
                </a:solidFill>
                <a:latin typeface="Times New Roman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50650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Times New Roman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Times New Roman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F31AC33-3083-4F28-B21B-181CC95FC266}" type="slidenum">
              <a:rPr lang="ru-RU">
                <a:solidFill>
                  <a:prstClr val="black">
                    <a:tint val="75000"/>
                  </a:prstClr>
                </a:solidFill>
                <a:latin typeface="Times New Roman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5740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Times New Roman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Times New Roman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F31AC33-3083-4F28-B21B-181CC95FC266}" type="slidenum">
              <a:rPr lang="ru-RU">
                <a:solidFill>
                  <a:prstClr val="black">
                    <a:tint val="75000"/>
                  </a:prstClr>
                </a:solidFill>
                <a:latin typeface="Times New Roman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48624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Times New Roman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Times New Roman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F31AC33-3083-4F28-B21B-181CC95FC266}" type="slidenum">
              <a:rPr lang="ru-RU">
                <a:solidFill>
                  <a:prstClr val="black">
                    <a:tint val="75000"/>
                  </a:prstClr>
                </a:solidFill>
                <a:latin typeface="Times New Roman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94972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Times New Roman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Times New Roman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F31AC33-3083-4F28-B21B-181CC95FC266}" type="slidenum">
              <a:rPr lang="ru-RU">
                <a:solidFill>
                  <a:prstClr val="black">
                    <a:tint val="75000"/>
                  </a:prstClr>
                </a:solidFill>
                <a:latin typeface="Times New Roman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7966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Times New Roman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Times New Roman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F95A001-579A-43B9-9FC4-91B9E94EAE03}" type="slidenum">
              <a:rPr lang="ru-RU">
                <a:solidFill>
                  <a:prstClr val="black">
                    <a:tint val="75000"/>
                  </a:prstClr>
                </a:solidFill>
                <a:latin typeface="Times New Roman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80534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Times New Roman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Times New Roman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F95A001-579A-43B9-9FC4-91B9E94EAE03}" type="slidenum">
              <a:rPr lang="ru-RU">
                <a:solidFill>
                  <a:prstClr val="black">
                    <a:tint val="75000"/>
                  </a:prstClr>
                </a:solidFill>
                <a:latin typeface="Times New Roman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06378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Times New Roman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Times New Roman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F95A001-579A-43B9-9FC4-91B9E94EAE03}" type="slidenum">
              <a:rPr lang="ru-RU">
                <a:solidFill>
                  <a:prstClr val="black">
                    <a:tint val="75000"/>
                  </a:prstClr>
                </a:solidFill>
                <a:latin typeface="Times New Roman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1577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Times New Roman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Times New Roman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F95A001-579A-43B9-9FC4-91B9E94EAE03}" type="slidenum">
              <a:rPr lang="ru-RU">
                <a:solidFill>
                  <a:prstClr val="black">
                    <a:tint val="75000"/>
                  </a:prstClr>
                </a:solidFill>
                <a:latin typeface="Times New Roman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85870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Times New Roman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Times New Roman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F31AC33-3083-4F28-B21B-181CC95FC266}" type="slidenum">
              <a:rPr lang="ru-RU">
                <a:solidFill>
                  <a:prstClr val="black">
                    <a:tint val="75000"/>
                  </a:prstClr>
                </a:solidFill>
                <a:latin typeface="Times New Roman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03721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Times New Roman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Times New Roman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F95A001-579A-43B9-9FC4-91B9E94EAE03}" type="slidenum">
              <a:rPr lang="ru-RU">
                <a:solidFill>
                  <a:prstClr val="black">
                    <a:tint val="75000"/>
                  </a:prstClr>
                </a:solidFill>
                <a:latin typeface="Times New Roman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491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Times New Roman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Times New Roman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F95A001-579A-43B9-9FC4-91B9E94EAE03}" type="slidenum">
              <a:rPr lang="ru-RU">
                <a:solidFill>
                  <a:prstClr val="black">
                    <a:tint val="75000"/>
                  </a:prstClr>
                </a:solidFill>
                <a:latin typeface="Times New Roman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50416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9" r:id="rId1"/>
    <p:sldLayoutId id="2147483890" r:id="rId2"/>
    <p:sldLayoutId id="2147483891" r:id="rId3"/>
    <p:sldLayoutId id="2147483892" r:id="rId4"/>
    <p:sldLayoutId id="2147483893" r:id="rId5"/>
    <p:sldLayoutId id="2147483894" r:id="rId6"/>
    <p:sldLayoutId id="2147483895" r:id="rId7"/>
    <p:sldLayoutId id="2147483896" r:id="rId8"/>
    <p:sldLayoutId id="2147483897" r:id="rId9"/>
    <p:sldLayoutId id="2147483898" r:id="rId10"/>
    <p:sldLayoutId id="214748389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Times New Roman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Times New Roman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F95A001-579A-43B9-9FC4-91B9E94EAE03}" type="slidenum">
              <a:rPr lang="ru-RU">
                <a:solidFill>
                  <a:prstClr val="black">
                    <a:tint val="75000"/>
                  </a:prstClr>
                </a:solidFill>
                <a:latin typeface="Times New Roman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17616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1" r:id="rId1"/>
    <p:sldLayoutId id="2147483902" r:id="rId2"/>
    <p:sldLayoutId id="2147483903" r:id="rId3"/>
    <p:sldLayoutId id="2147483904" r:id="rId4"/>
    <p:sldLayoutId id="2147483905" r:id="rId5"/>
    <p:sldLayoutId id="2147483906" r:id="rId6"/>
    <p:sldLayoutId id="2147483907" r:id="rId7"/>
    <p:sldLayoutId id="2147483908" r:id="rId8"/>
    <p:sldLayoutId id="2147483909" r:id="rId9"/>
    <p:sldLayoutId id="2147483910" r:id="rId10"/>
    <p:sldLayoutId id="214748391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Times New Roman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Times New Roman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F95A001-579A-43B9-9FC4-91B9E94EAE03}" type="slidenum">
              <a:rPr lang="ru-RU">
                <a:solidFill>
                  <a:prstClr val="black">
                    <a:tint val="75000"/>
                  </a:prstClr>
                </a:solidFill>
                <a:latin typeface="Times New Roman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43490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3" r:id="rId1"/>
    <p:sldLayoutId id="2147483914" r:id="rId2"/>
    <p:sldLayoutId id="2147483915" r:id="rId3"/>
    <p:sldLayoutId id="2147483916" r:id="rId4"/>
    <p:sldLayoutId id="2147483917" r:id="rId5"/>
    <p:sldLayoutId id="2147483918" r:id="rId6"/>
    <p:sldLayoutId id="2147483919" r:id="rId7"/>
    <p:sldLayoutId id="2147483920" r:id="rId8"/>
    <p:sldLayoutId id="2147483921" r:id="rId9"/>
    <p:sldLayoutId id="2147483922" r:id="rId10"/>
    <p:sldLayoutId id="214748392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Times New Roman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Times New Roman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F31AC33-3083-4F28-B21B-181CC95FC266}" type="slidenum">
              <a:rPr lang="ru-RU">
                <a:solidFill>
                  <a:prstClr val="black">
                    <a:tint val="75000"/>
                  </a:prstClr>
                </a:solidFill>
                <a:latin typeface="Times New Roman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58193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Times New Roman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Times New Roman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F31AC33-3083-4F28-B21B-181CC95FC266}" type="slidenum">
              <a:rPr lang="ru-RU">
                <a:solidFill>
                  <a:prstClr val="black">
                    <a:tint val="75000"/>
                  </a:prstClr>
                </a:solidFill>
                <a:latin typeface="Times New Roman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51129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Times New Roman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Times New Roman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F31AC33-3083-4F28-B21B-181CC95FC266}" type="slidenum">
              <a:rPr lang="ru-RU">
                <a:solidFill>
                  <a:prstClr val="black">
                    <a:tint val="75000"/>
                  </a:prstClr>
                </a:solidFill>
                <a:latin typeface="Times New Roman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29387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Times New Roman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Times New Roman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F31AC33-3083-4F28-B21B-181CC95FC266}" type="slidenum">
              <a:rPr lang="ru-RU">
                <a:solidFill>
                  <a:prstClr val="black">
                    <a:tint val="75000"/>
                  </a:prstClr>
                </a:solidFill>
                <a:latin typeface="Times New Roman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32264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Times New Roman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Times New Roman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F31AC33-3083-4F28-B21B-181CC95FC266}" type="slidenum">
              <a:rPr lang="ru-RU">
                <a:solidFill>
                  <a:prstClr val="black">
                    <a:tint val="75000"/>
                  </a:prstClr>
                </a:solidFill>
                <a:latin typeface="Times New Roman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5055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Times New Roman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Times New Roman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F31AC33-3083-4F28-B21B-181CC95FC266}" type="slidenum">
              <a:rPr lang="ru-RU">
                <a:solidFill>
                  <a:prstClr val="black">
                    <a:tint val="75000"/>
                  </a:prstClr>
                </a:solidFill>
                <a:latin typeface="Times New Roman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63521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Times New Roman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Times New Roman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F31AC33-3083-4F28-B21B-181CC95FC266}" type="slidenum">
              <a:rPr lang="ru-RU">
                <a:solidFill>
                  <a:prstClr val="black">
                    <a:tint val="75000"/>
                  </a:prstClr>
                </a:solidFill>
                <a:latin typeface="Times New Roman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57134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0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0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1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://mtur.nn.ru/countries/italy/" TargetMode="Externa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44.xml"/><Relationship Id="rId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55.xml"/><Relationship Id="rId4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66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77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88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99.xml"/><Relationship Id="rId4" Type="http://schemas.openxmlformats.org/officeDocument/2006/relationships/image" Target="../media/image56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10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2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32.xml"/><Relationship Id="rId4" Type="http://schemas.openxmlformats.org/officeDocument/2006/relationships/image" Target="../media/image61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24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4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hyperlink" Target="http://mtur.nn.ru/countries/italy/" TargetMode="External"/><Relationship Id="rId1" Type="http://schemas.openxmlformats.org/officeDocument/2006/relationships/slideLayout" Target="../slideLayouts/slideLayout6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4000" r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79320" y="476672"/>
            <a:ext cx="7920880" cy="132343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8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charset="0"/>
              </a:rPr>
              <a:t>Республіка</a:t>
            </a:r>
            <a:r>
              <a:rPr lang="ru-RU" sz="8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charset="0"/>
              </a:rPr>
              <a:t> </a:t>
            </a:r>
            <a:r>
              <a:rPr lang="ru-RU" sz="8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charset="0"/>
              </a:rPr>
              <a:t>Італія</a:t>
            </a:r>
            <a:endParaRPr lang="ru-RU" sz="8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7340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5696" y="4155438"/>
            <a:ext cx="5004048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uk-UA" sz="3200" b="1" dirty="0" err="1">
                <a:solidFill>
                  <a:srgbClr val="000099"/>
                </a:solidFill>
                <a:latin typeface="Bookman Old Style" pitchFamily="18" charset="0"/>
              </a:rPr>
              <a:t>Грунт</a:t>
            </a:r>
            <a:endParaRPr lang="uk-UA" sz="3200" b="1" dirty="0">
              <a:solidFill>
                <a:srgbClr val="000099"/>
              </a:solidFill>
              <a:latin typeface="Bookman Old Style" pitchFamily="18" charset="0"/>
            </a:endParaRPr>
          </a:p>
          <a:p>
            <a:pPr marL="342900" indent="-342900" fontAlgn="base">
              <a:spcBef>
                <a:spcPct val="50000"/>
              </a:spcBef>
              <a:spcAft>
                <a:spcPct val="0"/>
              </a:spcAft>
              <a:buFont typeface="Wingdings" pitchFamily="2" charset="2"/>
              <a:buChar char="q"/>
              <a:defRPr/>
            </a:pPr>
            <a:r>
              <a:rPr lang="uk-UA" sz="2000" dirty="0">
                <a:solidFill>
                  <a:prstClr val="black"/>
                </a:solidFill>
                <a:latin typeface="Bookman Old Style" pitchFamily="18" charset="0"/>
              </a:rPr>
              <a:t>бурі лісові, коричневі, червоноземи.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6"/>
            <a:ext cx="5976664" cy="3894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3122966"/>
            <a:ext cx="4866117" cy="3649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87013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Прямоугольник 1"/>
          <p:cNvSpPr>
            <a:spLocks noChangeArrowheads="1"/>
          </p:cNvSpPr>
          <p:nvPr/>
        </p:nvSpPr>
        <p:spPr bwMode="auto">
          <a:xfrm>
            <a:off x="2915816" y="0"/>
            <a:ext cx="33496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uk-UA" sz="3600" b="1" dirty="0" smtClean="0">
                <a:solidFill>
                  <a:srgbClr val="1F497D"/>
                </a:solidFill>
                <a:latin typeface="Bookman Old Style" pitchFamily="18" charset="0"/>
              </a:rPr>
              <a:t>НАСЕЛЕННЯ</a:t>
            </a:r>
          </a:p>
        </p:txBody>
      </p:sp>
      <p:sp>
        <p:nvSpPr>
          <p:cNvPr id="10243" name="Text Box 4"/>
          <p:cNvSpPr txBox="1">
            <a:spLocks noChangeArrowheads="1"/>
          </p:cNvSpPr>
          <p:nvPr/>
        </p:nvSpPr>
        <p:spPr bwMode="auto">
          <a:xfrm>
            <a:off x="0" y="380477"/>
            <a:ext cx="4464496" cy="66171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285750" indent="-28575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Font typeface="Wingdings" pitchFamily="2" charset="2"/>
              <a:buChar char="v"/>
            </a:pPr>
            <a:r>
              <a:rPr lang="uk-UA" sz="1600" dirty="0" smtClean="0">
                <a:solidFill>
                  <a:prstClr val="black"/>
                </a:solidFill>
                <a:latin typeface="Bookman Old Style" pitchFamily="18" charset="0"/>
                <a:cs typeface="Arial" charset="0"/>
              </a:rPr>
              <a:t>І тип відтворення; </a:t>
            </a: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Font typeface="Wingdings" pitchFamily="2" charset="2"/>
              <a:buChar char="v"/>
            </a:pPr>
            <a:r>
              <a:rPr lang="uk-UA" sz="1600" dirty="0" smtClean="0">
                <a:solidFill>
                  <a:prstClr val="black"/>
                </a:solidFill>
                <a:latin typeface="Bookman Old Style" pitchFamily="18" charset="0"/>
                <a:cs typeface="Arial" charset="0"/>
              </a:rPr>
              <a:t>Природний приріст – 0,9 (але цей показник поступово знижується);</a:t>
            </a:r>
          </a:p>
          <a:p>
            <a:pPr algn="just" eaLnBrk="1" fontAlgn="base" hangingPunct="1">
              <a:spcBef>
                <a:spcPct val="50000"/>
              </a:spcBef>
              <a:spcAft>
                <a:spcPct val="0"/>
              </a:spcAft>
              <a:buFont typeface="Wingdings" pitchFamily="2" charset="2"/>
              <a:buChar char="v"/>
            </a:pPr>
            <a:r>
              <a:rPr lang="uk-UA" sz="1600" dirty="0" smtClean="0">
                <a:solidFill>
                  <a:prstClr val="black"/>
                </a:solidFill>
                <a:latin typeface="Bookman Old Style" pitchFamily="18" charset="0"/>
                <a:cs typeface="Arial" charset="0"/>
              </a:rPr>
              <a:t>Сальдо міграції – від'ємне еміграції до Німеччини, Франції, Великої Британії</a:t>
            </a: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Font typeface="Wingdings" pitchFamily="2" charset="2"/>
              <a:buChar char="v"/>
            </a:pPr>
            <a:r>
              <a:rPr lang="uk-UA" sz="1600" dirty="0" err="1" smtClean="0">
                <a:solidFill>
                  <a:prstClr val="black"/>
                </a:solidFill>
                <a:latin typeface="Bookman Old Style" pitchFamily="18" charset="0"/>
                <a:cs typeface="Arial" charset="0"/>
              </a:rPr>
              <a:t>Однонаціональна</a:t>
            </a:r>
            <a:r>
              <a:rPr lang="uk-UA" sz="1600" dirty="0" smtClean="0">
                <a:solidFill>
                  <a:prstClr val="black"/>
                </a:solidFill>
                <a:latin typeface="Bookman Old Style" pitchFamily="18" charset="0"/>
                <a:cs typeface="Arial" charset="0"/>
              </a:rPr>
              <a:t> країна: 94% - італійці, 2,5 - сардинці, 1,4 - </a:t>
            </a:r>
            <a:r>
              <a:rPr lang="uk-UA" sz="1600" dirty="0" err="1" smtClean="0">
                <a:solidFill>
                  <a:prstClr val="black"/>
                </a:solidFill>
                <a:latin typeface="Bookman Old Style" pitchFamily="18" charset="0"/>
                <a:cs typeface="Arial" charset="0"/>
              </a:rPr>
              <a:t>фріули</a:t>
            </a:r>
            <a:r>
              <a:rPr lang="uk-UA" sz="1600" dirty="0" smtClean="0">
                <a:solidFill>
                  <a:prstClr val="black"/>
                </a:solidFill>
                <a:latin typeface="Bookman Old Style" pitchFamily="18" charset="0"/>
                <a:cs typeface="Arial" charset="0"/>
              </a:rPr>
              <a:t>;</a:t>
            </a: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Font typeface="Wingdings" pitchFamily="2" charset="2"/>
              <a:buChar char="v"/>
            </a:pPr>
            <a:r>
              <a:rPr lang="uk-UA" sz="1600" dirty="0" smtClean="0">
                <a:solidFill>
                  <a:prstClr val="black"/>
                </a:solidFill>
                <a:latin typeface="Bookman Old Style" pitchFamily="18" charset="0"/>
                <a:cs typeface="Arial" charset="0"/>
              </a:rPr>
              <a:t>Релігія – християнство (католицизм);</a:t>
            </a: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Font typeface="Wingdings" pitchFamily="2" charset="2"/>
              <a:buChar char="v"/>
            </a:pPr>
            <a:r>
              <a:rPr lang="uk-UA" sz="1600" dirty="0" smtClean="0">
                <a:solidFill>
                  <a:prstClr val="black"/>
                </a:solidFill>
                <a:latin typeface="Bookman Old Style" pitchFamily="18" charset="0"/>
                <a:cs typeface="Arial" charset="0"/>
              </a:rPr>
              <a:t>Середня густота населення – 191,3 чол. на км. кв.;</a:t>
            </a: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Font typeface="Wingdings" pitchFamily="2" charset="2"/>
              <a:buChar char="v"/>
            </a:pPr>
            <a:r>
              <a:rPr lang="uk-UA" sz="1600" dirty="0" smtClean="0">
                <a:solidFill>
                  <a:prstClr val="black"/>
                </a:solidFill>
                <a:latin typeface="Bookman Old Style" pitchFamily="18" charset="0"/>
                <a:cs typeface="Arial" charset="0"/>
              </a:rPr>
              <a:t>Максимальна – 340-400 чол. на км. кв.;</a:t>
            </a: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Font typeface="Wingdings" pitchFamily="2" charset="2"/>
              <a:buChar char="v"/>
            </a:pPr>
            <a:r>
              <a:rPr lang="uk-UA" sz="1600" dirty="0" smtClean="0">
                <a:solidFill>
                  <a:prstClr val="black"/>
                </a:solidFill>
                <a:latin typeface="Bookman Old Style" pitchFamily="18" charset="0"/>
                <a:cs typeface="Arial" charset="0"/>
              </a:rPr>
              <a:t>Мінімальна – гори – менше 35 чол. на км. кв.;</a:t>
            </a: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Font typeface="Wingdings" pitchFamily="2" charset="2"/>
              <a:buChar char="v"/>
            </a:pPr>
            <a:r>
              <a:rPr lang="uk-UA" sz="1600" dirty="0" smtClean="0">
                <a:solidFill>
                  <a:prstClr val="black"/>
                </a:solidFill>
                <a:latin typeface="Bookman Old Style" pitchFamily="18" charset="0"/>
                <a:cs typeface="Arial" charset="0"/>
              </a:rPr>
              <a:t>Рівень урбанізації – 67%</a:t>
            </a: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Font typeface="Wingdings" pitchFamily="2" charset="2"/>
              <a:buChar char="v"/>
            </a:pPr>
            <a:r>
              <a:rPr lang="uk-UA" sz="1600" dirty="0" smtClean="0">
                <a:solidFill>
                  <a:prstClr val="black"/>
                </a:solidFill>
                <a:latin typeface="Bookman Old Style" pitchFamily="18" charset="0"/>
                <a:cs typeface="Arial" charset="0"/>
              </a:rPr>
              <a:t>Великі міста – Рим (2,8 млн.), Мілан (1,6 млн.), Неаполь (1,2 млн.), Турін (1,1 млн.);</a:t>
            </a: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Font typeface="Wingdings" pitchFamily="2" charset="2"/>
              <a:buChar char="v"/>
            </a:pPr>
            <a:r>
              <a:rPr lang="uk-UA" sz="1600" dirty="0" smtClean="0">
                <a:solidFill>
                  <a:prstClr val="black"/>
                </a:solidFill>
                <a:latin typeface="Bookman Old Style" pitchFamily="18" charset="0"/>
              </a:rPr>
              <a:t>Тривалість життя  - 76(м), 83(ж)</a:t>
            </a: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Font typeface="Wingdings" pitchFamily="2" charset="2"/>
              <a:buChar char="v"/>
            </a:pPr>
            <a:r>
              <a:rPr lang="uk-UA" sz="1600" dirty="0" smtClean="0">
                <a:solidFill>
                  <a:prstClr val="black"/>
                </a:solidFill>
                <a:latin typeface="Bookman Old Style" pitchFamily="18" charset="0"/>
              </a:rPr>
              <a:t>Мови - італійський, німецький, французький та ін.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0628" y="548680"/>
            <a:ext cx="4392488" cy="26536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8809" y="3220740"/>
            <a:ext cx="4371691" cy="32771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6492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Объект 1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90774745"/>
              </p:ext>
            </p:extLst>
          </p:nvPr>
        </p:nvGraphicFramePr>
        <p:xfrm>
          <a:off x="179512" y="1538396"/>
          <a:ext cx="4608512" cy="28083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7" name="Rectangle 3"/>
          <p:cNvSpPr txBox="1">
            <a:spLocks noChangeArrowheads="1"/>
          </p:cNvSpPr>
          <p:nvPr/>
        </p:nvSpPr>
        <p:spPr bwMode="auto">
          <a:xfrm>
            <a:off x="2042048" y="43367"/>
            <a:ext cx="4707706" cy="875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uk-UA" sz="4000" b="1" dirty="0" smtClean="0">
                <a:solidFill>
                  <a:srgbClr val="000099"/>
                </a:solidFill>
                <a:latin typeface="Bookman Old Style" pitchFamily="18" charset="0"/>
              </a:rPr>
              <a:t>Населення </a:t>
            </a:r>
            <a:br>
              <a:rPr lang="uk-UA" sz="4000" b="1" dirty="0" smtClean="0">
                <a:solidFill>
                  <a:srgbClr val="000099"/>
                </a:solidFill>
                <a:latin typeface="Bookman Old Style" pitchFamily="18" charset="0"/>
              </a:rPr>
            </a:br>
            <a:r>
              <a:rPr lang="uk-UA" sz="4000" b="1" dirty="0" smtClean="0">
                <a:solidFill>
                  <a:srgbClr val="000099"/>
                </a:solidFill>
                <a:latin typeface="Bookman Old Style" pitchFamily="18" charset="0"/>
              </a:rPr>
              <a:t>країни</a:t>
            </a:r>
          </a:p>
        </p:txBody>
      </p:sp>
      <p:cxnSp>
        <p:nvCxnSpPr>
          <p:cNvPr id="18" name="Прямая со стрелкой 17"/>
          <p:cNvCxnSpPr/>
          <p:nvPr/>
        </p:nvCxnSpPr>
        <p:spPr>
          <a:xfrm>
            <a:off x="755576" y="1556792"/>
            <a:ext cx="720080" cy="79208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059832" y="1964198"/>
            <a:ext cx="914698" cy="9783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2273" y="1196752"/>
            <a:ext cx="4294913" cy="504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Прямоугольник 23"/>
          <p:cNvSpPr/>
          <p:nvPr/>
        </p:nvSpPr>
        <p:spPr>
          <a:xfrm>
            <a:off x="2829054" y="1594866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>
              <a:spcBef>
                <a:spcPct val="50000"/>
              </a:spcBef>
              <a:defRPr/>
            </a:pPr>
            <a:r>
              <a:rPr lang="uk-UA" dirty="0" smtClean="0">
                <a:solidFill>
                  <a:prstClr val="black"/>
                </a:solidFill>
                <a:latin typeface="Bookman Old Style" pitchFamily="18" charset="0"/>
              </a:rPr>
              <a:t>Міське населення-68%</a:t>
            </a:r>
            <a:endParaRPr lang="uk-UA" dirty="0">
              <a:solidFill>
                <a:prstClr val="black"/>
              </a:solidFill>
              <a:latin typeface="Bookman Old Style" pitchFamily="18" charset="0"/>
            </a:endParaRPr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988624"/>
            <a:ext cx="4389868" cy="3292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3" y="3938759"/>
            <a:ext cx="3672409" cy="28073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7181" y="4116069"/>
            <a:ext cx="3427414" cy="27419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14842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150259" y="137100"/>
            <a:ext cx="6408712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uk-UA" sz="8000" b="1" cap="none" spc="0" dirty="0" smtClean="0">
                <a:ln/>
                <a:solidFill>
                  <a:srgbClr val="00B050"/>
                </a:solidFill>
                <a:effectLst/>
              </a:rPr>
              <a:t>Міста Італії</a:t>
            </a:r>
            <a:endParaRPr lang="ru-RU" sz="8000" b="1" cap="none" spc="0" dirty="0">
              <a:ln/>
              <a:solidFill>
                <a:srgbClr val="00B050"/>
              </a:solidFill>
              <a:effectLst/>
            </a:endParaRP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2638192"/>
            <a:ext cx="4032448" cy="302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361" y="3744612"/>
            <a:ext cx="4461647" cy="29767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556792"/>
            <a:ext cx="4466728" cy="2972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76627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116632"/>
            <a:ext cx="2456656" cy="18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63567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28428"/>
            <a:ext cx="3213100" cy="1560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41791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79" y="11573"/>
            <a:ext cx="3395902" cy="1928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4998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2000" r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0666" y="201597"/>
            <a:ext cx="4225255" cy="19345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3953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 Box 2"/>
          <p:cNvSpPr txBox="1">
            <a:spLocks noChangeArrowheads="1"/>
          </p:cNvSpPr>
          <p:nvPr/>
        </p:nvSpPr>
        <p:spPr bwMode="auto">
          <a:xfrm>
            <a:off x="2203450" y="0"/>
            <a:ext cx="4930775" cy="708025"/>
          </a:xfrm>
          <a:prstGeom prst="rect">
            <a:avLst/>
          </a:prstGeom>
          <a:noFill/>
          <a:ln>
            <a:noFill/>
          </a:ln>
          <a:effectLst>
            <a:outerShdw dist="28398" dir="1593903" algn="ctr" rotWithShape="0">
              <a:srgbClr val="33CCCC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4000" b="1" dirty="0" smtClean="0">
                <a:solidFill>
                  <a:srgbClr val="F79646"/>
                </a:solidFill>
                <a:latin typeface="Bookman Old Style" pitchFamily="18" charset="0"/>
              </a:rPr>
              <a:t>Звичаї італійців </a:t>
            </a:r>
          </a:p>
        </p:txBody>
      </p:sp>
      <p:sp>
        <p:nvSpPr>
          <p:cNvPr id="14340" name="Text Box 5"/>
          <p:cNvSpPr txBox="1">
            <a:spLocks noChangeArrowheads="1"/>
          </p:cNvSpPr>
          <p:nvPr/>
        </p:nvSpPr>
        <p:spPr bwMode="auto">
          <a:xfrm>
            <a:off x="-25573" y="768440"/>
            <a:ext cx="5832648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457200" indent="-45720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uk-UA" sz="1800" b="1" dirty="0" smtClean="0">
                <a:solidFill>
                  <a:prstClr val="black"/>
                </a:solidFill>
                <a:latin typeface="Bookman Old Style" pitchFamily="18" charset="0"/>
              </a:rPr>
              <a:t>1) Діти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uk-UA" sz="1800" dirty="0" smtClean="0">
                <a:solidFill>
                  <a:prstClr val="black"/>
                </a:solidFill>
                <a:latin typeface="Bookman Old Style" pitchFamily="18" charset="0"/>
              </a:rPr>
              <a:t>      У італійській  сім'ї  1 або 2 дитина, дітям дозволено витворяти що завгодно, ніхто їх не лає</a:t>
            </a:r>
          </a:p>
        </p:txBody>
      </p:sp>
      <p:sp>
        <p:nvSpPr>
          <p:cNvPr id="14341" name="Text Box 6"/>
          <p:cNvSpPr txBox="1">
            <a:spLocks noChangeArrowheads="1"/>
          </p:cNvSpPr>
          <p:nvPr/>
        </p:nvSpPr>
        <p:spPr bwMode="auto">
          <a:xfrm>
            <a:off x="2470150" y="1968769"/>
            <a:ext cx="6673850" cy="1785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prstClr val="black"/>
                </a:solidFill>
              </a:rPr>
              <a:t>  </a:t>
            </a:r>
            <a:r>
              <a:rPr lang="uk-UA" sz="1800" b="1" dirty="0" smtClean="0">
                <a:solidFill>
                  <a:prstClr val="black"/>
                </a:solidFill>
                <a:latin typeface="Bookman Old Style" pitchFamily="18" charset="0"/>
              </a:rPr>
              <a:t>2) Закони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uk-UA" sz="1800" dirty="0" smtClean="0">
                <a:solidFill>
                  <a:prstClr val="black"/>
                </a:solidFill>
                <a:latin typeface="Bookman Old Style" pitchFamily="18" charset="0"/>
              </a:rPr>
              <a:t>         Щоб жити в цій країні згідно із законом, італійський громадянин зобов'язаний вивчити 800000 всяких правил і законів, ремені безпеки обов'язкові для усіх, але ніхто і ніколи їх не пристібає (у Італії дуже популярні майки з намальованими на них ременями). </a:t>
            </a:r>
          </a:p>
        </p:txBody>
      </p:sp>
      <p:sp>
        <p:nvSpPr>
          <p:cNvPr id="14342" name="Text Box 7"/>
          <p:cNvSpPr txBox="1">
            <a:spLocks noChangeArrowheads="1"/>
          </p:cNvSpPr>
          <p:nvPr/>
        </p:nvSpPr>
        <p:spPr bwMode="auto">
          <a:xfrm>
            <a:off x="63697" y="3836204"/>
            <a:ext cx="6696075" cy="1292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solidFill>
                  <a:prstClr val="black"/>
                </a:solidFill>
              </a:rPr>
              <a:t> </a:t>
            </a:r>
            <a:r>
              <a:rPr lang="uk-UA" sz="1800" b="1" dirty="0" smtClean="0">
                <a:solidFill>
                  <a:prstClr val="black"/>
                </a:solidFill>
                <a:latin typeface="Bookman Old Style" pitchFamily="18" charset="0"/>
              </a:rPr>
              <a:t>3) Рукостискання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uk-UA" sz="1800" dirty="0" smtClean="0">
                <a:solidFill>
                  <a:prstClr val="black"/>
                </a:solidFill>
                <a:latin typeface="Bookman Old Style" pitchFamily="18" charset="0"/>
              </a:rPr>
              <a:t>        Рукостискання в Італії несе в собі певний символ: воно показує, що руки, що тягнуться один до одного, беззбройні.</a:t>
            </a:r>
            <a:r>
              <a:rPr lang="ru-RU" sz="1800" dirty="0" smtClean="0">
                <a:solidFill>
                  <a:prstClr val="black"/>
                </a:solidFill>
                <a:latin typeface="Bookman Old Style" pitchFamily="18" charset="0"/>
              </a:rPr>
              <a:t> </a:t>
            </a:r>
          </a:p>
        </p:txBody>
      </p:sp>
      <p:sp>
        <p:nvSpPr>
          <p:cNvPr id="14343" name="Text Box 8"/>
          <p:cNvSpPr txBox="1">
            <a:spLocks noChangeArrowheads="1"/>
          </p:cNvSpPr>
          <p:nvPr/>
        </p:nvSpPr>
        <p:spPr bwMode="auto">
          <a:xfrm>
            <a:off x="1655763" y="5349895"/>
            <a:ext cx="7488237" cy="1508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uk-UA" sz="1800" b="1" dirty="0" smtClean="0">
                <a:solidFill>
                  <a:srgbClr val="000000"/>
                </a:solidFill>
                <a:latin typeface="Bookman Old Style" pitchFamily="18" charset="0"/>
              </a:rPr>
              <a:t>            </a:t>
            </a:r>
            <a:r>
              <a:rPr lang="uk-UA" sz="1800" b="1" dirty="0" smtClean="0">
                <a:solidFill>
                  <a:prstClr val="black"/>
                </a:solidFill>
                <a:latin typeface="Bookman Old Style" pitchFamily="18" charset="0"/>
              </a:rPr>
              <a:t>4) Податки 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uk-UA" sz="1800" dirty="0" smtClean="0">
                <a:solidFill>
                  <a:prstClr val="black"/>
                </a:solidFill>
                <a:latin typeface="Bookman Old Style" pitchFamily="18" charset="0"/>
              </a:rPr>
              <a:t>        Італія - це країна, в якій рівень податків, - один з найвищих у світі, а населення якої славиться тим, що не платить податків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dirty="0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1362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Text Box 8"/>
          <p:cNvSpPr txBox="1">
            <a:spLocks noChangeArrowheads="1"/>
          </p:cNvSpPr>
          <p:nvPr/>
        </p:nvSpPr>
        <p:spPr bwMode="auto">
          <a:xfrm>
            <a:off x="395536" y="733425"/>
            <a:ext cx="8640514" cy="603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uk-UA" sz="1800" b="1" dirty="0" smtClean="0">
                <a:solidFill>
                  <a:prstClr val="black"/>
                </a:solidFill>
                <a:latin typeface="Bookman Old Style" pitchFamily="18" charset="0"/>
              </a:rPr>
              <a:t>ПЕК – </a:t>
            </a:r>
            <a:r>
              <a:rPr lang="uk-UA" sz="1800" dirty="0" smtClean="0">
                <a:solidFill>
                  <a:prstClr val="black"/>
                </a:solidFill>
                <a:latin typeface="Bookman Old Style" pitchFamily="18" charset="0"/>
              </a:rPr>
              <a:t>добування газу, нафтопереробка (</a:t>
            </a:r>
            <a:r>
              <a:rPr lang="uk-UA" sz="1800" dirty="0" err="1" smtClean="0">
                <a:solidFill>
                  <a:prstClr val="black"/>
                </a:solidFill>
                <a:latin typeface="Bookman Old Style" pitchFamily="18" charset="0"/>
              </a:rPr>
              <a:t>Мілаццо</a:t>
            </a:r>
            <a:r>
              <a:rPr lang="uk-UA" sz="1800" dirty="0" smtClean="0">
                <a:solidFill>
                  <a:prstClr val="black"/>
                </a:solidFill>
                <a:latin typeface="Bookman Old Style" pitchFamily="18" charset="0"/>
              </a:rPr>
              <a:t>, Генуя, Венеція); ТЕС – 78%, ГЕС – 20%, АЕС – 1,5 %, </a:t>
            </a:r>
            <a:r>
              <a:rPr lang="uk-UA" sz="1800" dirty="0" err="1" smtClean="0">
                <a:solidFill>
                  <a:prstClr val="black"/>
                </a:solidFill>
                <a:latin typeface="Bookman Old Style" pitchFamily="18" charset="0"/>
              </a:rPr>
              <a:t>ГеоЕС</a:t>
            </a:r>
            <a:r>
              <a:rPr lang="uk-UA" sz="1800" dirty="0" smtClean="0">
                <a:solidFill>
                  <a:prstClr val="black"/>
                </a:solidFill>
                <a:latin typeface="Bookman Old Style" pitchFamily="18" charset="0"/>
              </a:rPr>
              <a:t> – 0,5%.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uk-UA" sz="1800" b="1" dirty="0" smtClean="0">
                <a:solidFill>
                  <a:prstClr val="black"/>
                </a:solidFill>
                <a:latin typeface="Bookman Old Style" pitchFamily="18" charset="0"/>
              </a:rPr>
              <a:t>Металургія -</a:t>
            </a:r>
            <a:r>
              <a:rPr lang="uk-UA" sz="1800" dirty="0" smtClean="0">
                <a:solidFill>
                  <a:prstClr val="black"/>
                </a:solidFill>
                <a:latin typeface="Bookman Old Style" pitchFamily="18" charset="0"/>
              </a:rPr>
              <a:t> чавун, сталь, труби (</a:t>
            </a:r>
            <a:r>
              <a:rPr lang="uk-UA" sz="1800" dirty="0" err="1" smtClean="0">
                <a:solidFill>
                  <a:prstClr val="black"/>
                </a:solidFill>
                <a:latin typeface="Bookman Old Style" pitchFamily="18" charset="0"/>
              </a:rPr>
              <a:t>Таранто</a:t>
            </a:r>
            <a:r>
              <a:rPr lang="uk-UA" sz="1800" dirty="0" smtClean="0">
                <a:solidFill>
                  <a:prstClr val="black"/>
                </a:solidFill>
                <a:latin typeface="Bookman Old Style" pitchFamily="18" charset="0"/>
              </a:rPr>
              <a:t>, Неаполь, Генуя, Мілан та ін.). Більшого розвитку набула кольорова металургія: найбільш розвинена алюмінієва промисловість (пн-сх., Сардинія, Мілан), цинк (Сардинія), Магній (</a:t>
            </a:r>
            <a:r>
              <a:rPr lang="uk-UA" sz="1800" dirty="0" err="1" smtClean="0">
                <a:solidFill>
                  <a:prstClr val="black"/>
                </a:solidFill>
                <a:latin typeface="Bookman Old Style" pitchFamily="18" charset="0"/>
              </a:rPr>
              <a:t>Больцано</a:t>
            </a:r>
            <a:r>
              <a:rPr lang="uk-UA" sz="1800" dirty="0" smtClean="0">
                <a:solidFill>
                  <a:prstClr val="black"/>
                </a:solidFill>
                <a:latin typeface="Bookman Old Style" pitchFamily="18" charset="0"/>
              </a:rPr>
              <a:t>), олово (Тоскана). 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endParaRPr lang="uk-UA" sz="1800" dirty="0" smtClean="0">
              <a:solidFill>
                <a:prstClr val="black"/>
              </a:solidFill>
              <a:latin typeface="Bookman Old Style" pitchFamily="18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endParaRPr lang="uk-UA" sz="1800" dirty="0" smtClean="0">
              <a:solidFill>
                <a:prstClr val="black"/>
              </a:solidFill>
              <a:latin typeface="Bookman Old Style" pitchFamily="18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endParaRPr lang="uk-UA" sz="1800" dirty="0" smtClean="0">
              <a:solidFill>
                <a:prstClr val="black"/>
              </a:solidFill>
              <a:latin typeface="Bookman Old Style" pitchFamily="18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endParaRPr lang="uk-UA" sz="1800" dirty="0" smtClean="0">
              <a:solidFill>
                <a:prstClr val="black"/>
              </a:solidFill>
              <a:latin typeface="Bookman Old Style" pitchFamily="18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endParaRPr lang="uk-UA" sz="1800" dirty="0" smtClean="0">
              <a:solidFill>
                <a:prstClr val="black"/>
              </a:solidFill>
              <a:latin typeface="Bookman Old Style" pitchFamily="18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endParaRPr lang="uk-UA" sz="1800" dirty="0" smtClean="0">
              <a:solidFill>
                <a:prstClr val="black"/>
              </a:solidFill>
              <a:latin typeface="Bookman Old Style" pitchFamily="18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endParaRPr lang="uk-UA" sz="1800" dirty="0" smtClean="0">
              <a:solidFill>
                <a:prstClr val="black"/>
              </a:solidFill>
              <a:latin typeface="Bookman Old Style" pitchFamily="18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endParaRPr lang="uk-UA" b="1" dirty="0" smtClean="0">
              <a:solidFill>
                <a:prstClr val="black"/>
              </a:solidFill>
              <a:latin typeface="Bookman Old Style" pitchFamily="18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endParaRPr lang="uk-UA" sz="800" b="1" dirty="0" smtClean="0">
              <a:solidFill>
                <a:prstClr val="black"/>
              </a:solidFill>
              <a:latin typeface="Bookman Old Style" pitchFamily="18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endParaRPr lang="uk-UA" sz="800" b="1" dirty="0">
              <a:solidFill>
                <a:prstClr val="black"/>
              </a:solidFill>
              <a:latin typeface="Bookman Old Style" pitchFamily="18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endParaRPr lang="uk-UA" sz="800" b="1" dirty="0" smtClean="0">
              <a:solidFill>
                <a:prstClr val="black"/>
              </a:solidFill>
              <a:latin typeface="Bookman Old Style" pitchFamily="18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endParaRPr lang="uk-UA" sz="800" b="1" dirty="0" smtClean="0">
              <a:solidFill>
                <a:prstClr val="black"/>
              </a:solidFill>
              <a:latin typeface="Bookman Old Style" pitchFamily="18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uk-UA" b="1" dirty="0" smtClean="0">
                <a:solidFill>
                  <a:prstClr val="black"/>
                </a:solidFill>
                <a:latin typeface="Bookman Old Style" pitchFamily="18" charset="0"/>
              </a:rPr>
              <a:t>Машинобудування – </a:t>
            </a:r>
            <a:r>
              <a:rPr lang="uk-UA" dirty="0" smtClean="0">
                <a:solidFill>
                  <a:prstClr val="black"/>
                </a:solidFill>
                <a:latin typeface="Bookman Old Style" pitchFamily="18" charset="0"/>
              </a:rPr>
              <a:t>суднобудування (Трієст, Генуя, Палермо, </a:t>
            </a:r>
            <a:r>
              <a:rPr lang="uk-UA" dirty="0" err="1" smtClean="0">
                <a:solidFill>
                  <a:prstClr val="black"/>
                </a:solidFill>
                <a:latin typeface="Bookman Old Style" pitchFamily="18" charset="0"/>
              </a:rPr>
              <a:t>Монфальконе</a:t>
            </a:r>
            <a:r>
              <a:rPr lang="uk-UA" dirty="0" smtClean="0">
                <a:solidFill>
                  <a:prstClr val="black"/>
                </a:solidFill>
                <a:latin typeface="Bookman Old Style" pitchFamily="18" charset="0"/>
              </a:rPr>
              <a:t>), літакобудування (Турін, Неаполь), верстатобудування (Ломбардія, П'ємонт), трактори (</a:t>
            </a:r>
            <a:r>
              <a:rPr lang="uk-UA" dirty="0" err="1" smtClean="0">
                <a:solidFill>
                  <a:prstClr val="black"/>
                </a:solidFill>
                <a:latin typeface="Bookman Old Style" pitchFamily="18" charset="0"/>
              </a:rPr>
              <a:t>Паданська</a:t>
            </a:r>
            <a:r>
              <a:rPr lang="uk-UA" dirty="0" smtClean="0">
                <a:solidFill>
                  <a:prstClr val="black"/>
                </a:solidFill>
                <a:latin typeface="Bookman Old Style" pitchFamily="18" charset="0"/>
              </a:rPr>
              <a:t> рівнина), електротехніка (Мілан), електротехніка (Мілан, </a:t>
            </a:r>
            <a:r>
              <a:rPr lang="uk-UA" dirty="0" err="1" smtClean="0">
                <a:solidFill>
                  <a:prstClr val="black"/>
                </a:solidFill>
                <a:latin typeface="Bookman Old Style" pitchFamily="18" charset="0"/>
              </a:rPr>
              <a:t>Турин</a:t>
            </a:r>
            <a:r>
              <a:rPr lang="uk-UA" dirty="0" smtClean="0">
                <a:solidFill>
                  <a:prstClr val="black"/>
                </a:solidFill>
                <a:latin typeface="Bookman Old Style" pitchFamily="18" charset="0"/>
              </a:rPr>
              <a:t>, Рим, Неаполь)</a:t>
            </a:r>
            <a:endParaRPr lang="ru-RU" dirty="0" smtClean="0">
              <a:solidFill>
                <a:prstClr val="black"/>
              </a:solidFill>
              <a:latin typeface="Bookman Old Style" pitchFamily="18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453491"/>
            <a:ext cx="4192381" cy="259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457323"/>
            <a:ext cx="4104456" cy="25884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814926" y="0"/>
            <a:ext cx="5257950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4400" b="1" cap="none" spc="0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Bookman Old Style" pitchFamily="18" charset="0"/>
              </a:rPr>
              <a:t>Промисловість</a:t>
            </a:r>
            <a:endParaRPr lang="ru-RU" sz="44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9212948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993254" y="-25400"/>
            <a:ext cx="7086600" cy="10160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sz="6000" dirty="0" err="1" smtClean="0">
                <a:solidFill>
                  <a:srgbClr val="008000"/>
                </a:solidFill>
              </a:rPr>
              <a:t>Республ</a:t>
            </a:r>
            <a:r>
              <a:rPr lang="uk-UA" sz="6000" dirty="0" smtClean="0">
                <a:solidFill>
                  <a:srgbClr val="008000"/>
                </a:solidFill>
              </a:rPr>
              <a:t>і</a:t>
            </a:r>
            <a:r>
              <a:rPr lang="ru-RU" sz="6000" dirty="0" smtClean="0">
                <a:solidFill>
                  <a:srgbClr val="008000"/>
                </a:solidFill>
              </a:rPr>
              <a:t>ка </a:t>
            </a:r>
            <a:r>
              <a:rPr lang="ru-RU" sz="6000" dirty="0" err="1" smtClean="0">
                <a:solidFill>
                  <a:srgbClr val="008000"/>
                </a:solidFill>
              </a:rPr>
              <a:t>Італія</a:t>
            </a:r>
            <a:endParaRPr lang="ru-RU" sz="6000" dirty="0" smtClean="0">
              <a:solidFill>
                <a:srgbClr val="008000"/>
              </a:solidFill>
            </a:endParaRPr>
          </a:p>
        </p:txBody>
      </p:sp>
      <p:pic>
        <p:nvPicPr>
          <p:cNvPr id="3075" name="Picture 3" descr="167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1111" y="1196751"/>
            <a:ext cx="3906369" cy="2581648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Герб Италии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833" y="1196751"/>
            <a:ext cx="2672423" cy="30982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7" name="Text Box 5"/>
          <p:cNvSpPr txBox="1">
            <a:spLocks noChangeArrowheads="1"/>
          </p:cNvSpPr>
          <p:nvPr/>
        </p:nvSpPr>
        <p:spPr bwMode="auto">
          <a:xfrm>
            <a:off x="962526" y="4365104"/>
            <a:ext cx="7808416" cy="2257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uk-UA" b="1" dirty="0" smtClean="0">
                <a:solidFill>
                  <a:prstClr val="black"/>
                </a:solidFill>
                <a:latin typeface="Bookman Old Style" pitchFamily="18" charset="0"/>
              </a:rPr>
              <a:t>Площа</a:t>
            </a:r>
            <a:r>
              <a:rPr lang="uk-UA" dirty="0" smtClean="0">
                <a:solidFill>
                  <a:prstClr val="black"/>
                </a:solidFill>
                <a:latin typeface="Bookman Old Style" pitchFamily="18" charset="0"/>
              </a:rPr>
              <a:t>                            301 230 кв. км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uk-UA" b="1" dirty="0" smtClean="0">
                <a:solidFill>
                  <a:prstClr val="black"/>
                </a:solidFill>
                <a:latin typeface="Bookman Old Style" pitchFamily="18" charset="0"/>
              </a:rPr>
              <a:t>Столиця</a:t>
            </a:r>
            <a:r>
              <a:rPr lang="uk-UA" dirty="0" smtClean="0">
                <a:solidFill>
                  <a:prstClr val="black"/>
                </a:solidFill>
                <a:latin typeface="Bookman Old Style" pitchFamily="18" charset="0"/>
              </a:rPr>
              <a:t>                        Рим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uk-UA" b="1" dirty="0" smtClean="0">
                <a:solidFill>
                  <a:prstClr val="black"/>
                </a:solidFill>
                <a:latin typeface="Bookman Old Style" pitchFamily="18" charset="0"/>
              </a:rPr>
              <a:t>Населення</a:t>
            </a:r>
            <a:r>
              <a:rPr lang="uk-UA" dirty="0" smtClean="0">
                <a:solidFill>
                  <a:prstClr val="black"/>
                </a:solidFill>
                <a:latin typeface="Bookman Old Style" pitchFamily="18" charset="0"/>
              </a:rPr>
              <a:t>                     58 103 033(липень 2005)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uk-UA" b="1" dirty="0" smtClean="0">
                <a:solidFill>
                  <a:prstClr val="black"/>
                </a:solidFill>
                <a:latin typeface="Bookman Old Style" pitchFamily="18" charset="0"/>
              </a:rPr>
              <a:t>Державний устрій </a:t>
            </a:r>
            <a:r>
              <a:rPr lang="uk-UA" dirty="0" smtClean="0">
                <a:solidFill>
                  <a:prstClr val="black"/>
                </a:solidFill>
                <a:latin typeface="Bookman Old Style" pitchFamily="18" charset="0"/>
              </a:rPr>
              <a:t>       парламентська республіка, 			                  унітарна держава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uk-UA" b="1" dirty="0" smtClean="0">
                <a:solidFill>
                  <a:prstClr val="black"/>
                </a:solidFill>
                <a:latin typeface="Bookman Old Style" pitchFamily="18" charset="0"/>
              </a:rPr>
              <a:t>Склад території  </a:t>
            </a:r>
            <a:r>
              <a:rPr lang="uk-UA" dirty="0" smtClean="0">
                <a:solidFill>
                  <a:prstClr val="black"/>
                </a:solidFill>
                <a:latin typeface="Bookman Old Style" pitchFamily="18" charset="0"/>
              </a:rPr>
              <a:t>	       20 областей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uk-UA" b="1" dirty="0" smtClean="0">
                <a:solidFill>
                  <a:prstClr val="black"/>
                </a:solidFill>
                <a:latin typeface="Bookman Old Style" pitchFamily="18" charset="0"/>
              </a:rPr>
              <a:t>Грошова одиниця         </a:t>
            </a:r>
            <a:r>
              <a:rPr lang="uk-UA" dirty="0" smtClean="0">
                <a:solidFill>
                  <a:prstClr val="black"/>
                </a:solidFill>
                <a:latin typeface="Bookman Old Style" pitchFamily="18" charset="0"/>
              </a:rPr>
              <a:t>євро</a:t>
            </a:r>
          </a:p>
        </p:txBody>
      </p:sp>
    </p:spTree>
    <p:extLst>
      <p:ext uri="{BB962C8B-B14F-4D97-AF65-F5344CB8AC3E}">
        <p14:creationId xmlns:p14="http://schemas.microsoft.com/office/powerpoint/2010/main" val="4234243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Text Box 5"/>
          <p:cNvSpPr txBox="1">
            <a:spLocks noChangeArrowheads="1"/>
          </p:cNvSpPr>
          <p:nvPr/>
        </p:nvSpPr>
        <p:spPr bwMode="auto">
          <a:xfrm>
            <a:off x="253698" y="260648"/>
            <a:ext cx="4608512" cy="1939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uk-UA" b="1" dirty="0" smtClean="0">
                <a:solidFill>
                  <a:prstClr val="black"/>
                </a:solidFill>
                <a:latin typeface="Bookman Old Style" pitchFamily="18" charset="0"/>
              </a:rPr>
              <a:t>Автомобілебудування</a:t>
            </a:r>
            <a:r>
              <a:rPr lang="uk-UA" dirty="0" smtClean="0">
                <a:solidFill>
                  <a:prstClr val="black"/>
                </a:solidFill>
                <a:latin typeface="Bookman Old Style" pitchFamily="18" charset="0"/>
              </a:rPr>
              <a:t>.(1/4 оброблювальна промисловість, зайнято 2 млн. чол.) – «Феррарі» (Мілан), «</a:t>
            </a:r>
            <a:r>
              <a:rPr lang="uk-UA" dirty="0" err="1" smtClean="0">
                <a:solidFill>
                  <a:prstClr val="black"/>
                </a:solidFill>
                <a:latin typeface="Bookman Old Style" pitchFamily="18" charset="0"/>
              </a:rPr>
              <a:t>Мазераті</a:t>
            </a:r>
            <a:r>
              <a:rPr lang="uk-UA" dirty="0" smtClean="0">
                <a:solidFill>
                  <a:prstClr val="black"/>
                </a:solidFill>
                <a:latin typeface="Bookman Old Style" pitchFamily="18" charset="0"/>
              </a:rPr>
              <a:t>», «</a:t>
            </a:r>
            <a:r>
              <a:rPr lang="uk-UA" dirty="0" err="1" smtClean="0">
                <a:solidFill>
                  <a:prstClr val="black"/>
                </a:solidFill>
                <a:latin typeface="Bookman Old Style" pitchFamily="18" charset="0"/>
              </a:rPr>
              <a:t>Ланча</a:t>
            </a:r>
            <a:r>
              <a:rPr lang="uk-UA" dirty="0" smtClean="0">
                <a:solidFill>
                  <a:prstClr val="black"/>
                </a:solidFill>
                <a:latin typeface="Bookman Old Style" pitchFamily="18" charset="0"/>
              </a:rPr>
              <a:t>»; найбільша – «</a:t>
            </a:r>
            <a:r>
              <a:rPr lang="uk-UA" dirty="0" err="1" smtClean="0">
                <a:solidFill>
                  <a:prstClr val="black"/>
                </a:solidFill>
                <a:latin typeface="Bookman Old Style" pitchFamily="18" charset="0"/>
              </a:rPr>
              <a:t>Фіат</a:t>
            </a:r>
            <a:r>
              <a:rPr lang="uk-UA" dirty="0" smtClean="0">
                <a:solidFill>
                  <a:prstClr val="black"/>
                </a:solidFill>
                <a:latin typeface="Bookman Old Style" pitchFamily="18" charset="0"/>
              </a:rPr>
              <a:t>» (Турін), «Альфа-Ромео» (Неаполь).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2210" y="116632"/>
            <a:ext cx="4092624" cy="30694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698" y="2200573"/>
            <a:ext cx="4483729" cy="2989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6073" y="3262404"/>
            <a:ext cx="4359324" cy="32694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82901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Text Box 8"/>
          <p:cNvSpPr txBox="1">
            <a:spLocks noChangeArrowheads="1"/>
          </p:cNvSpPr>
          <p:nvPr/>
        </p:nvSpPr>
        <p:spPr bwMode="auto">
          <a:xfrm>
            <a:off x="107504" y="188640"/>
            <a:ext cx="8712968" cy="6740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uk-UA" sz="1800" b="1" dirty="0" smtClean="0">
                <a:solidFill>
                  <a:prstClr val="black"/>
                </a:solidFill>
                <a:latin typeface="Bookman Old Style" pitchFamily="18" charset="0"/>
              </a:rPr>
              <a:t>Хімічна</a:t>
            </a:r>
            <a:r>
              <a:rPr lang="uk-UA" sz="1800" dirty="0" smtClean="0">
                <a:solidFill>
                  <a:prstClr val="black"/>
                </a:solidFill>
                <a:latin typeface="Bookman Old Style" pitchFamily="18" charset="0"/>
              </a:rPr>
              <a:t> (в основному працює на імпортній сировині) – пластмаси, С, шини – (Турін, Мілан), ліки, парфуми (Неаполь).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endParaRPr lang="uk-UA" sz="1800" dirty="0">
              <a:solidFill>
                <a:prstClr val="black"/>
              </a:solidFill>
              <a:latin typeface="Bookman Old Style" pitchFamily="18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endParaRPr lang="uk-UA" sz="1800" dirty="0" smtClean="0">
              <a:solidFill>
                <a:prstClr val="black"/>
              </a:solidFill>
              <a:latin typeface="Bookman Old Style" pitchFamily="18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endParaRPr lang="uk-UA" sz="1800" dirty="0">
              <a:solidFill>
                <a:prstClr val="black"/>
              </a:solidFill>
              <a:latin typeface="Bookman Old Style" pitchFamily="18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endParaRPr lang="uk-UA" sz="1800" dirty="0">
              <a:solidFill>
                <a:prstClr val="black"/>
              </a:solidFill>
              <a:latin typeface="Bookman Old Style" pitchFamily="18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endParaRPr lang="uk-UA" sz="1800" dirty="0" smtClean="0">
              <a:solidFill>
                <a:prstClr val="black"/>
              </a:solidFill>
              <a:latin typeface="Bookman Old Style" pitchFamily="18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endParaRPr lang="uk-UA" sz="1800" dirty="0">
              <a:solidFill>
                <a:prstClr val="black"/>
              </a:solidFill>
              <a:latin typeface="Bookman Old Style" pitchFamily="18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endParaRPr lang="uk-UA" sz="1800" dirty="0" smtClean="0">
              <a:solidFill>
                <a:prstClr val="black"/>
              </a:solidFill>
              <a:latin typeface="Bookman Old Style" pitchFamily="18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endParaRPr lang="uk-UA" sz="1800" dirty="0" smtClean="0">
              <a:solidFill>
                <a:prstClr val="black"/>
              </a:solidFill>
              <a:latin typeface="Bookman Old Style" pitchFamily="18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endParaRPr lang="uk-UA" sz="1800" dirty="0" smtClean="0">
              <a:solidFill>
                <a:prstClr val="black"/>
              </a:solidFill>
              <a:latin typeface="Bookman Old Style" pitchFamily="18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endParaRPr lang="uk-UA" sz="1800" dirty="0" smtClean="0">
              <a:solidFill>
                <a:prstClr val="black"/>
              </a:solidFill>
              <a:latin typeface="Bookman Old Style" pitchFamily="18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endParaRPr lang="uk-UA" sz="1800" dirty="0" smtClean="0">
              <a:solidFill>
                <a:prstClr val="black"/>
              </a:solidFill>
              <a:latin typeface="Bookman Old Style" pitchFamily="18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endParaRPr lang="uk-UA" sz="1800" dirty="0" smtClean="0">
              <a:solidFill>
                <a:prstClr val="black"/>
              </a:solidFill>
              <a:latin typeface="Bookman Old Style" pitchFamily="18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endParaRPr lang="uk-UA" sz="1800" dirty="0" smtClean="0">
              <a:solidFill>
                <a:prstClr val="black"/>
              </a:solidFill>
              <a:latin typeface="Bookman Old Style" pitchFamily="18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endParaRPr lang="uk-UA" sz="1800" dirty="0">
              <a:solidFill>
                <a:prstClr val="black"/>
              </a:solidFill>
              <a:latin typeface="Bookman Old Style" pitchFamily="18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endParaRPr lang="uk-UA" sz="1800" dirty="0" smtClean="0">
              <a:solidFill>
                <a:prstClr val="black"/>
              </a:solidFill>
              <a:latin typeface="Bookman Old Style" pitchFamily="18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uk-UA" sz="1800" b="1" dirty="0" smtClean="0">
                <a:solidFill>
                  <a:prstClr val="black"/>
                </a:solidFill>
                <a:latin typeface="Bookman Old Style" pitchFamily="18" charset="0"/>
              </a:rPr>
              <a:t>Нафтохімічна</a:t>
            </a:r>
            <a:r>
              <a:rPr lang="uk-UA" sz="1800" dirty="0" smtClean="0">
                <a:solidFill>
                  <a:prstClr val="black"/>
                </a:solidFill>
                <a:latin typeface="Bookman Old Style" pitchFamily="18" charset="0"/>
              </a:rPr>
              <a:t> (найпотужніша в країнах Європи)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uk-UA" sz="1800" b="1" dirty="0" smtClean="0">
                <a:solidFill>
                  <a:prstClr val="black"/>
                </a:solidFill>
                <a:latin typeface="Bookman Old Style" pitchFamily="18" charset="0"/>
              </a:rPr>
              <a:t>Текстильна промисловість – </a:t>
            </a:r>
            <a:r>
              <a:rPr lang="uk-UA" sz="1800" dirty="0" smtClean="0">
                <a:solidFill>
                  <a:prstClr val="black"/>
                </a:solidFill>
                <a:latin typeface="Bookman Old Style" pitchFamily="18" charset="0"/>
              </a:rPr>
              <a:t>натуральні тканини (Ломбардія, П'ємонт),  синтетичні тканини (Неаполь).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endParaRPr lang="uk-UA" sz="1800" b="1" dirty="0" smtClean="0">
              <a:solidFill>
                <a:prstClr val="black"/>
              </a:solidFill>
              <a:latin typeface="Bookman Old Style" pitchFamily="18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endParaRPr lang="uk-UA" sz="1800" b="1" dirty="0" smtClean="0">
              <a:solidFill>
                <a:prstClr val="black"/>
              </a:solidFill>
              <a:latin typeface="Bookman Old Style" pitchFamily="18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endParaRPr lang="uk-UA" sz="1800" b="1" dirty="0" smtClean="0">
              <a:solidFill>
                <a:prstClr val="black"/>
              </a:solidFill>
              <a:latin typeface="Bookman Old Style" pitchFamily="18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endParaRPr lang="uk-UA" sz="1800" b="1" dirty="0" smtClean="0">
              <a:solidFill>
                <a:prstClr val="black"/>
              </a:solidFill>
              <a:latin typeface="Bookman Old Style" pitchFamily="18" charset="0"/>
            </a:endParaRPr>
          </a:p>
        </p:txBody>
      </p:sp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668996"/>
            <a:ext cx="2880320" cy="4079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908720"/>
            <a:ext cx="3024336" cy="3782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2391963"/>
            <a:ext cx="3649588" cy="2378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0323075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Text Box 8"/>
          <p:cNvSpPr txBox="1">
            <a:spLocks noChangeArrowheads="1"/>
          </p:cNvSpPr>
          <p:nvPr/>
        </p:nvSpPr>
        <p:spPr bwMode="auto">
          <a:xfrm>
            <a:off x="323528" y="1"/>
            <a:ext cx="8712522" cy="5078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uk-UA" sz="1800" b="1" dirty="0" smtClean="0">
                <a:solidFill>
                  <a:prstClr val="black"/>
                </a:solidFill>
                <a:latin typeface="Bookman Old Style" pitchFamily="18" charset="0"/>
              </a:rPr>
              <a:t>Швейна – </a:t>
            </a:r>
            <a:r>
              <a:rPr lang="uk-UA" sz="1800" dirty="0" smtClean="0">
                <a:solidFill>
                  <a:prstClr val="black"/>
                </a:solidFill>
                <a:latin typeface="Bookman Old Style" pitchFamily="18" charset="0"/>
              </a:rPr>
              <a:t>готовий одяг (ІІ місце в світі) Турін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endParaRPr lang="uk-UA" sz="1800" dirty="0" smtClean="0">
              <a:solidFill>
                <a:prstClr val="black"/>
              </a:solidFill>
              <a:latin typeface="Bookman Old Style" pitchFamily="18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endParaRPr lang="uk-UA" sz="1800" dirty="0" smtClean="0">
              <a:solidFill>
                <a:prstClr val="black"/>
              </a:solidFill>
              <a:latin typeface="Bookman Old Style" pitchFamily="18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endParaRPr lang="uk-UA" sz="1800" dirty="0" smtClean="0">
              <a:solidFill>
                <a:prstClr val="black"/>
              </a:solidFill>
              <a:latin typeface="Bookman Old Style" pitchFamily="18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endParaRPr lang="uk-UA" sz="1800" dirty="0" smtClean="0">
              <a:solidFill>
                <a:prstClr val="black"/>
              </a:solidFill>
              <a:latin typeface="Bookman Old Style" pitchFamily="18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endParaRPr lang="uk-UA" sz="1800" dirty="0" smtClean="0">
              <a:solidFill>
                <a:prstClr val="black"/>
              </a:solidFill>
              <a:latin typeface="Bookman Old Style" pitchFamily="18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endParaRPr lang="uk-UA" sz="1800" dirty="0" smtClean="0">
              <a:solidFill>
                <a:prstClr val="black"/>
              </a:solidFill>
              <a:latin typeface="Bookman Old Style" pitchFamily="18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endParaRPr lang="uk-UA" sz="1800" dirty="0" smtClean="0">
              <a:solidFill>
                <a:prstClr val="black"/>
              </a:solidFill>
              <a:latin typeface="Bookman Old Style" pitchFamily="18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endParaRPr lang="uk-UA" sz="1800" dirty="0" smtClean="0">
              <a:solidFill>
                <a:prstClr val="black"/>
              </a:solidFill>
              <a:latin typeface="Bookman Old Style" pitchFamily="18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endParaRPr lang="uk-UA" sz="1800" dirty="0" smtClean="0">
              <a:solidFill>
                <a:prstClr val="black"/>
              </a:solidFill>
              <a:latin typeface="Bookman Old Style" pitchFamily="18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endParaRPr lang="uk-UA" sz="1800" dirty="0">
              <a:solidFill>
                <a:prstClr val="black"/>
              </a:solidFill>
              <a:latin typeface="Bookman Old Style" pitchFamily="18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endParaRPr lang="uk-UA" sz="1800" dirty="0" smtClean="0">
              <a:solidFill>
                <a:prstClr val="black"/>
              </a:solidFill>
              <a:latin typeface="Bookman Old Style" pitchFamily="18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endParaRPr lang="uk-UA" sz="1800" dirty="0">
              <a:solidFill>
                <a:prstClr val="black"/>
              </a:solidFill>
              <a:latin typeface="Bookman Old Style" pitchFamily="18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endParaRPr lang="uk-UA" sz="1800" dirty="0" smtClean="0">
              <a:solidFill>
                <a:prstClr val="black"/>
              </a:solidFill>
              <a:latin typeface="Bookman Old Style" pitchFamily="18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uk-UA" sz="1800" b="1" dirty="0" smtClean="0">
                <a:solidFill>
                  <a:prstClr val="black"/>
                </a:solidFill>
                <a:latin typeface="Bookman Old Style" pitchFamily="18" charset="0"/>
              </a:rPr>
              <a:t>Взуттєва </a:t>
            </a:r>
            <a:r>
              <a:rPr lang="uk-UA" sz="1800" dirty="0" smtClean="0">
                <a:solidFill>
                  <a:prstClr val="black"/>
                </a:solidFill>
                <a:latin typeface="Bookman Old Style" pitchFamily="18" charset="0"/>
              </a:rPr>
              <a:t>(Мілан)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endParaRPr lang="uk-UA" sz="1800" b="1" dirty="0" smtClean="0">
              <a:solidFill>
                <a:prstClr val="black"/>
              </a:solidFill>
              <a:latin typeface="Bookman Old Style" pitchFamily="18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endParaRPr lang="uk-UA" sz="1800" b="1" dirty="0" smtClean="0">
              <a:solidFill>
                <a:prstClr val="black"/>
              </a:solidFill>
              <a:latin typeface="Bookman Old Style" pitchFamily="18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endParaRPr lang="uk-UA" sz="1800" b="1" dirty="0" smtClean="0">
              <a:solidFill>
                <a:prstClr val="black"/>
              </a:solidFill>
              <a:latin typeface="Bookman Old Style" pitchFamily="18" charset="0"/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10" y="370449"/>
            <a:ext cx="4991977" cy="33617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6458" y="407996"/>
            <a:ext cx="5055269" cy="33755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987" y="4149080"/>
            <a:ext cx="3995989" cy="2495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3907903"/>
            <a:ext cx="2922949" cy="29229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98087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Text Box 3"/>
          <p:cNvSpPr txBox="1">
            <a:spLocks noChangeArrowheads="1"/>
          </p:cNvSpPr>
          <p:nvPr/>
        </p:nvSpPr>
        <p:spPr bwMode="auto">
          <a:xfrm>
            <a:off x="0" y="0"/>
            <a:ext cx="9144000" cy="6247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marL="342900" indent="-342900" algn="just" fontAlgn="base">
              <a:spcBef>
                <a:spcPct val="0"/>
              </a:spcBef>
              <a:spcAft>
                <a:spcPct val="0"/>
              </a:spcAft>
              <a:buFontTx/>
              <a:buChar char="-"/>
              <a:defRPr/>
            </a:pPr>
            <a:r>
              <a:rPr lang="uk-UA" b="1" dirty="0" smtClean="0">
                <a:solidFill>
                  <a:prstClr val="black"/>
                </a:solidFill>
                <a:latin typeface="Bookman Old Style" pitchFamily="18" charset="0"/>
              </a:rPr>
              <a:t>меблева промисловість </a:t>
            </a:r>
            <a:r>
              <a:rPr lang="uk-UA" dirty="0" smtClean="0">
                <a:solidFill>
                  <a:prstClr val="black"/>
                </a:solidFill>
                <a:latin typeface="Bookman Old Style" pitchFamily="18" charset="0"/>
              </a:rPr>
              <a:t>( у Італії склалася традиція робити меблі "під старовину")</a:t>
            </a:r>
          </a:p>
          <a:p>
            <a:pPr marL="342900" indent="-342900" algn="just" fontAlgn="base">
              <a:spcBef>
                <a:spcPct val="0"/>
              </a:spcBef>
              <a:spcAft>
                <a:spcPct val="0"/>
              </a:spcAft>
              <a:buFontTx/>
              <a:buChar char="-"/>
              <a:defRPr/>
            </a:pPr>
            <a:endParaRPr lang="uk-UA" dirty="0" smtClean="0">
              <a:solidFill>
                <a:prstClr val="black"/>
              </a:solidFill>
              <a:latin typeface="Bookman Old Style" pitchFamily="18" charset="0"/>
            </a:endParaRPr>
          </a:p>
          <a:p>
            <a:pPr marL="342900" indent="-342900" algn="just" fontAlgn="base">
              <a:spcBef>
                <a:spcPct val="0"/>
              </a:spcBef>
              <a:spcAft>
                <a:spcPct val="0"/>
              </a:spcAft>
              <a:buFontTx/>
              <a:buChar char="-"/>
              <a:defRPr/>
            </a:pPr>
            <a:endParaRPr lang="uk-UA" dirty="0">
              <a:solidFill>
                <a:prstClr val="black"/>
              </a:solidFill>
              <a:latin typeface="Bookman Old Style" pitchFamily="18" charset="0"/>
            </a:endParaRPr>
          </a:p>
          <a:p>
            <a:pPr marL="342900" indent="-342900" algn="just" fontAlgn="base">
              <a:spcBef>
                <a:spcPct val="0"/>
              </a:spcBef>
              <a:spcAft>
                <a:spcPct val="0"/>
              </a:spcAft>
              <a:buFontTx/>
              <a:buChar char="-"/>
              <a:defRPr/>
            </a:pPr>
            <a:endParaRPr lang="uk-UA" dirty="0" smtClean="0">
              <a:solidFill>
                <a:prstClr val="black"/>
              </a:solidFill>
              <a:latin typeface="Bookman Old Style" pitchFamily="18" charset="0"/>
            </a:endParaRPr>
          </a:p>
          <a:p>
            <a:pPr marL="342900" indent="-342900" algn="just" fontAlgn="base">
              <a:spcBef>
                <a:spcPct val="0"/>
              </a:spcBef>
              <a:spcAft>
                <a:spcPct val="0"/>
              </a:spcAft>
              <a:buFontTx/>
              <a:buChar char="-"/>
              <a:defRPr/>
            </a:pPr>
            <a:endParaRPr lang="uk-UA" dirty="0">
              <a:solidFill>
                <a:prstClr val="black"/>
              </a:solidFill>
              <a:latin typeface="Bookman Old Style" pitchFamily="18" charset="0"/>
            </a:endParaRPr>
          </a:p>
          <a:p>
            <a:pPr marL="342900" indent="-342900" algn="just" fontAlgn="base">
              <a:spcBef>
                <a:spcPct val="0"/>
              </a:spcBef>
              <a:spcAft>
                <a:spcPct val="0"/>
              </a:spcAft>
              <a:buFontTx/>
              <a:buChar char="-"/>
              <a:defRPr/>
            </a:pPr>
            <a:endParaRPr lang="uk-UA" dirty="0" smtClean="0">
              <a:solidFill>
                <a:prstClr val="black"/>
              </a:solidFill>
              <a:latin typeface="Bookman Old Style" pitchFamily="18" charset="0"/>
            </a:endParaRPr>
          </a:p>
          <a:p>
            <a:pPr marL="342900" indent="-342900" algn="just" fontAlgn="base">
              <a:spcBef>
                <a:spcPct val="0"/>
              </a:spcBef>
              <a:spcAft>
                <a:spcPct val="0"/>
              </a:spcAft>
              <a:buFontTx/>
              <a:buChar char="-"/>
              <a:defRPr/>
            </a:pPr>
            <a:endParaRPr lang="uk-UA" dirty="0" smtClean="0">
              <a:solidFill>
                <a:prstClr val="black"/>
              </a:solidFill>
              <a:latin typeface="Bookman Old Style" pitchFamily="18" charset="0"/>
            </a:endParaRPr>
          </a:p>
          <a:p>
            <a:pPr marL="342900" indent="-342900" algn="just" fontAlgn="base">
              <a:spcBef>
                <a:spcPct val="0"/>
              </a:spcBef>
              <a:spcAft>
                <a:spcPct val="0"/>
              </a:spcAft>
              <a:buFontTx/>
              <a:buChar char="-"/>
              <a:defRPr/>
            </a:pPr>
            <a:endParaRPr lang="uk-UA" dirty="0" smtClean="0">
              <a:solidFill>
                <a:prstClr val="black"/>
              </a:solidFill>
              <a:latin typeface="Bookman Old Style" pitchFamily="18" charset="0"/>
            </a:endParaRPr>
          </a:p>
          <a:p>
            <a:pPr marL="342900" indent="-342900" algn="just" fontAlgn="base">
              <a:spcBef>
                <a:spcPct val="0"/>
              </a:spcBef>
              <a:spcAft>
                <a:spcPct val="0"/>
              </a:spcAft>
              <a:buFontTx/>
              <a:buChar char="-"/>
              <a:defRPr/>
            </a:pPr>
            <a:endParaRPr lang="uk-UA" dirty="0" smtClean="0">
              <a:solidFill>
                <a:prstClr val="black"/>
              </a:solidFill>
              <a:latin typeface="Bookman Old Style" pitchFamily="18" charset="0"/>
            </a:endParaRPr>
          </a:p>
          <a:p>
            <a:pPr marL="342900" indent="-342900" algn="just" fontAlgn="base">
              <a:spcBef>
                <a:spcPct val="0"/>
              </a:spcBef>
              <a:spcAft>
                <a:spcPct val="0"/>
              </a:spcAft>
              <a:buFontTx/>
              <a:buChar char="-"/>
              <a:defRPr/>
            </a:pPr>
            <a:endParaRPr lang="uk-UA" dirty="0" smtClean="0">
              <a:solidFill>
                <a:prstClr val="black"/>
              </a:solidFill>
              <a:latin typeface="Bookman Old Style" pitchFamily="18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  <a:defRPr/>
            </a:pPr>
            <a:endParaRPr lang="uk-UA" dirty="0" smtClean="0">
              <a:solidFill>
                <a:prstClr val="black"/>
              </a:solidFill>
              <a:latin typeface="Bookman Old Style" pitchFamily="18" charset="0"/>
            </a:endParaRPr>
          </a:p>
          <a:p>
            <a:pPr marL="342900" indent="-342900" algn="just" fontAlgn="base">
              <a:spcBef>
                <a:spcPct val="0"/>
              </a:spcBef>
              <a:spcAft>
                <a:spcPct val="0"/>
              </a:spcAft>
              <a:buFontTx/>
              <a:buChar char="-"/>
              <a:defRPr/>
            </a:pPr>
            <a:r>
              <a:rPr lang="uk-UA" dirty="0" smtClean="0">
                <a:solidFill>
                  <a:prstClr val="black"/>
                </a:solidFill>
                <a:latin typeface="Bookman Old Style" pitchFamily="18" charset="0"/>
              </a:rPr>
              <a:t>Італія знаходиться на одному з перших місць у світі по розвитку ювелірної промисловості (здавна славляться своїми ювелірними виробами Флоренція, Рим, Венеція). 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b="1" dirty="0" smtClean="0">
                <a:solidFill>
                  <a:prstClr val="black"/>
                </a:solidFill>
                <a:latin typeface="Bookman Old Style" pitchFamily="18" charset="0"/>
                <a:cs typeface="Times New Roman" charset="0"/>
              </a:rPr>
              <a:t>Харчова промисловість – </a:t>
            </a:r>
            <a:r>
              <a:rPr lang="uk-UA" b="1" i="1" dirty="0" smtClean="0">
                <a:solidFill>
                  <a:prstClr val="black"/>
                </a:solidFill>
                <a:latin typeface="Bookman Old Style" pitchFamily="18" charset="0"/>
                <a:cs typeface="Times New Roman" charset="0"/>
              </a:rPr>
              <a:t>макарони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  <a:defRPr/>
            </a:pPr>
            <a:endParaRPr lang="uk-UA" b="1" dirty="0" smtClean="0">
              <a:solidFill>
                <a:prstClr val="black"/>
              </a:solidFill>
              <a:latin typeface="Bookman Old Style" pitchFamily="18" charset="0"/>
              <a:cs typeface="Times New Roman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  <a:defRPr/>
            </a:pPr>
            <a:endParaRPr lang="uk-UA" b="1" dirty="0" smtClean="0">
              <a:solidFill>
                <a:prstClr val="black"/>
              </a:solidFill>
              <a:latin typeface="Bookman Old Style" pitchFamily="18" charset="0"/>
              <a:cs typeface="Times New Roman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  <a:defRPr/>
            </a:pPr>
            <a:endParaRPr lang="uk-UA" b="1" dirty="0" smtClean="0">
              <a:solidFill>
                <a:prstClr val="black"/>
              </a:solidFill>
              <a:latin typeface="Bookman Old Style" pitchFamily="18" charset="0"/>
              <a:cs typeface="Times New Roman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  <a:defRPr/>
            </a:pPr>
            <a:endParaRPr lang="uk-UA" b="1" dirty="0" smtClean="0">
              <a:solidFill>
                <a:prstClr val="black"/>
              </a:solidFill>
              <a:latin typeface="Bookman Old Style" pitchFamily="18" charset="0"/>
              <a:cs typeface="Times New Roman" charset="0"/>
            </a:endParaRPr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9330" y="764704"/>
            <a:ext cx="3586106" cy="2736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752" y="674960"/>
            <a:ext cx="4379240" cy="29337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4437112"/>
            <a:ext cx="2736304" cy="222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7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972711"/>
            <a:ext cx="2424100" cy="1818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8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5836" y="4930325"/>
            <a:ext cx="2700300" cy="18546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45660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2"/>
          <p:cNvSpPr txBox="1">
            <a:spLocks noChangeArrowheads="1"/>
          </p:cNvSpPr>
          <p:nvPr/>
        </p:nvSpPr>
        <p:spPr bwMode="auto">
          <a:xfrm>
            <a:off x="827088" y="0"/>
            <a:ext cx="8316912" cy="769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uk-UA" sz="4400" b="1" dirty="0" smtClean="0">
                <a:solidFill>
                  <a:prstClr val="black"/>
                </a:solidFill>
                <a:latin typeface="Bookman Old Style" pitchFamily="18" charset="0"/>
              </a:rPr>
              <a:t>Сільське господарство</a:t>
            </a:r>
            <a:endParaRPr lang="ru-RU" sz="4400" dirty="0" smtClean="0">
              <a:solidFill>
                <a:srgbClr val="003366"/>
              </a:solidFill>
            </a:endParaRPr>
          </a:p>
        </p:txBody>
      </p:sp>
      <p:sp>
        <p:nvSpPr>
          <p:cNvPr id="31747" name="Text Box 3"/>
          <p:cNvSpPr txBox="1">
            <a:spLocks noChangeArrowheads="1"/>
          </p:cNvSpPr>
          <p:nvPr/>
        </p:nvSpPr>
        <p:spPr bwMode="auto">
          <a:xfrm>
            <a:off x="168275" y="769939"/>
            <a:ext cx="8867775" cy="5016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b="1" i="1" dirty="0" smtClean="0">
                <a:solidFill>
                  <a:prstClr val="black"/>
                </a:solidFill>
                <a:latin typeface="Bookman Old Style" pitchFamily="18" charset="0"/>
              </a:rPr>
              <a:t>Тваринництво – </a:t>
            </a:r>
            <a:r>
              <a:rPr lang="uk-UA" dirty="0" smtClean="0">
                <a:solidFill>
                  <a:prstClr val="black"/>
                </a:solidFill>
                <a:latin typeface="Bookman Old Style" pitchFamily="18" charset="0"/>
              </a:rPr>
              <a:t>м’ясо-молочне скотарство, свинарство (</a:t>
            </a:r>
            <a:r>
              <a:rPr lang="uk-UA" dirty="0" err="1" smtClean="0">
                <a:solidFill>
                  <a:prstClr val="black"/>
                </a:solidFill>
                <a:latin typeface="Bookman Old Style" pitchFamily="18" charset="0"/>
              </a:rPr>
              <a:t>Паданська</a:t>
            </a:r>
            <a:r>
              <a:rPr lang="uk-UA" dirty="0" smtClean="0">
                <a:solidFill>
                  <a:prstClr val="black"/>
                </a:solidFill>
                <a:latin typeface="Bookman Old Style" pitchFamily="18" charset="0"/>
              </a:rPr>
              <a:t> рівнина), птахівництво (передмістя)</a:t>
            </a:r>
            <a:endParaRPr lang="uk-UA" b="1" i="1" dirty="0" smtClean="0">
              <a:solidFill>
                <a:prstClr val="black"/>
              </a:solidFill>
              <a:latin typeface="Bookman Old Style" pitchFamily="18" charset="0"/>
            </a:endParaRPr>
          </a:p>
          <a:p>
            <a:pPr marL="342900" indent="-342900" algn="just" fontAlgn="base">
              <a:spcBef>
                <a:spcPct val="0"/>
              </a:spcBef>
              <a:spcAft>
                <a:spcPct val="0"/>
              </a:spcAft>
              <a:buFontTx/>
              <a:buChar char="-"/>
              <a:defRPr/>
            </a:pPr>
            <a:endParaRPr lang="uk-UA" dirty="0" smtClean="0">
              <a:solidFill>
                <a:prstClr val="black"/>
              </a:solidFill>
              <a:latin typeface="Bookman Old Style" pitchFamily="18" charset="0"/>
            </a:endParaRPr>
          </a:p>
          <a:p>
            <a:pPr marL="342900" indent="-342900" algn="just" fontAlgn="base">
              <a:spcBef>
                <a:spcPct val="0"/>
              </a:spcBef>
              <a:spcAft>
                <a:spcPct val="0"/>
              </a:spcAft>
              <a:buFontTx/>
              <a:buChar char="-"/>
              <a:defRPr/>
            </a:pPr>
            <a:endParaRPr lang="uk-UA" dirty="0" smtClean="0">
              <a:solidFill>
                <a:prstClr val="black"/>
              </a:solidFill>
              <a:latin typeface="Bookman Old Style" pitchFamily="18" charset="0"/>
            </a:endParaRPr>
          </a:p>
          <a:p>
            <a:pPr marL="342900" indent="-342900" algn="just" fontAlgn="base">
              <a:spcBef>
                <a:spcPct val="0"/>
              </a:spcBef>
              <a:spcAft>
                <a:spcPct val="0"/>
              </a:spcAft>
              <a:buFontTx/>
              <a:buChar char="-"/>
              <a:defRPr/>
            </a:pPr>
            <a:endParaRPr lang="uk-UA" dirty="0" smtClean="0">
              <a:solidFill>
                <a:prstClr val="black"/>
              </a:solidFill>
              <a:latin typeface="Bookman Old Style" pitchFamily="18" charset="0"/>
            </a:endParaRPr>
          </a:p>
          <a:p>
            <a:pPr marL="342900" indent="-342900" algn="just" fontAlgn="base">
              <a:spcBef>
                <a:spcPct val="0"/>
              </a:spcBef>
              <a:spcAft>
                <a:spcPct val="0"/>
              </a:spcAft>
              <a:buFontTx/>
              <a:buChar char="-"/>
              <a:defRPr/>
            </a:pPr>
            <a:endParaRPr lang="uk-UA" dirty="0" smtClean="0">
              <a:solidFill>
                <a:prstClr val="black"/>
              </a:solidFill>
              <a:latin typeface="Bookman Old Style" pitchFamily="18" charset="0"/>
            </a:endParaRPr>
          </a:p>
          <a:p>
            <a:pPr marL="342900" indent="-342900" algn="just" fontAlgn="base">
              <a:spcBef>
                <a:spcPct val="0"/>
              </a:spcBef>
              <a:spcAft>
                <a:spcPct val="0"/>
              </a:spcAft>
              <a:buFontTx/>
              <a:buChar char="-"/>
              <a:defRPr/>
            </a:pPr>
            <a:endParaRPr lang="uk-UA" dirty="0" smtClean="0">
              <a:solidFill>
                <a:prstClr val="black"/>
              </a:solidFill>
              <a:latin typeface="Bookman Old Style" pitchFamily="18" charset="0"/>
            </a:endParaRPr>
          </a:p>
          <a:p>
            <a:pPr marL="342900" indent="-342900" algn="just" fontAlgn="base">
              <a:spcBef>
                <a:spcPct val="0"/>
              </a:spcBef>
              <a:spcAft>
                <a:spcPct val="0"/>
              </a:spcAft>
              <a:buFontTx/>
              <a:buChar char="-"/>
              <a:defRPr/>
            </a:pPr>
            <a:endParaRPr lang="uk-UA" dirty="0" smtClean="0">
              <a:solidFill>
                <a:prstClr val="black"/>
              </a:solidFill>
              <a:latin typeface="Bookman Old Style" pitchFamily="18" charset="0"/>
            </a:endParaRPr>
          </a:p>
          <a:p>
            <a:pPr marL="342900" indent="-342900" algn="just" fontAlgn="base">
              <a:spcBef>
                <a:spcPct val="0"/>
              </a:spcBef>
              <a:spcAft>
                <a:spcPct val="0"/>
              </a:spcAft>
              <a:buFontTx/>
              <a:buChar char="-"/>
              <a:defRPr/>
            </a:pPr>
            <a:endParaRPr lang="uk-UA" dirty="0" smtClean="0">
              <a:solidFill>
                <a:prstClr val="black"/>
              </a:solidFill>
              <a:latin typeface="Bookman Old Style" pitchFamily="18" charset="0"/>
            </a:endParaRPr>
          </a:p>
          <a:p>
            <a:pPr marL="342900" indent="-342900" algn="just" fontAlgn="base">
              <a:spcBef>
                <a:spcPct val="0"/>
              </a:spcBef>
              <a:spcAft>
                <a:spcPct val="0"/>
              </a:spcAft>
              <a:buFontTx/>
              <a:buChar char="-"/>
              <a:defRPr/>
            </a:pPr>
            <a:endParaRPr lang="uk-UA" dirty="0" smtClean="0">
              <a:solidFill>
                <a:prstClr val="black"/>
              </a:solidFill>
              <a:latin typeface="Bookman Old Style" pitchFamily="18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b="1" i="1" dirty="0" smtClean="0">
                <a:solidFill>
                  <a:prstClr val="black"/>
                </a:solidFill>
                <a:latin typeface="Bookman Old Style" pitchFamily="18" charset="0"/>
                <a:cs typeface="Times New Roman" charset="0"/>
              </a:rPr>
              <a:t>Рослинництво – </a:t>
            </a:r>
            <a:r>
              <a:rPr lang="uk-UA" dirty="0" smtClean="0">
                <a:solidFill>
                  <a:prstClr val="black"/>
                </a:solidFill>
                <a:latin typeface="Bookman Old Style" pitchFamily="18" charset="0"/>
                <a:cs typeface="Times New Roman" charset="0"/>
              </a:rPr>
              <a:t>зернові культури, овочі, цукрові буряки (</a:t>
            </a:r>
            <a:r>
              <a:rPr lang="uk-UA" dirty="0" err="1" smtClean="0">
                <a:solidFill>
                  <a:prstClr val="black"/>
                </a:solidFill>
                <a:latin typeface="Bookman Old Style" pitchFamily="18" charset="0"/>
                <a:cs typeface="Times New Roman" charset="0"/>
              </a:rPr>
              <a:t>Паданська</a:t>
            </a:r>
            <a:r>
              <a:rPr lang="uk-UA" dirty="0" smtClean="0">
                <a:solidFill>
                  <a:prstClr val="black"/>
                </a:solidFill>
                <a:latin typeface="Bookman Old Style" pitchFamily="18" charset="0"/>
                <a:cs typeface="Times New Roman" charset="0"/>
              </a:rPr>
              <a:t> рівнина), виноград (Тоскана, </a:t>
            </a:r>
            <a:r>
              <a:rPr lang="uk-UA" dirty="0" err="1" smtClean="0">
                <a:solidFill>
                  <a:prstClr val="black"/>
                </a:solidFill>
                <a:latin typeface="Bookman Old Style" pitchFamily="18" charset="0"/>
                <a:cs typeface="Times New Roman" charset="0"/>
              </a:rPr>
              <a:t>Лаціо</a:t>
            </a:r>
            <a:r>
              <a:rPr lang="uk-UA" dirty="0" smtClean="0">
                <a:solidFill>
                  <a:prstClr val="black"/>
                </a:solidFill>
                <a:latin typeface="Bookman Old Style" pitchFamily="18" charset="0"/>
                <a:cs typeface="Times New Roman" charset="0"/>
              </a:rPr>
              <a:t>), оливи, цитрусові, тютюн (Сицилія, південь)</a:t>
            </a:r>
            <a:endParaRPr lang="uk-UA" b="1" i="1" dirty="0" smtClean="0">
              <a:solidFill>
                <a:prstClr val="black"/>
              </a:solidFill>
              <a:latin typeface="Bookman Old Style" pitchFamily="18" charset="0"/>
              <a:cs typeface="Times New Roman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  <a:defRPr/>
            </a:pPr>
            <a:endParaRPr lang="uk-UA" b="1" dirty="0" smtClean="0">
              <a:solidFill>
                <a:prstClr val="black"/>
              </a:solidFill>
              <a:latin typeface="Bookman Old Style" pitchFamily="18" charset="0"/>
              <a:cs typeface="Times New Roman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  <a:defRPr/>
            </a:pPr>
            <a:endParaRPr lang="uk-UA" b="1" dirty="0" smtClean="0">
              <a:solidFill>
                <a:prstClr val="black"/>
              </a:solidFill>
              <a:latin typeface="Bookman Old Style" pitchFamily="18" charset="0"/>
              <a:cs typeface="Times New Roman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  <a:defRPr/>
            </a:pPr>
            <a:endParaRPr lang="uk-UA" b="1" dirty="0" smtClean="0">
              <a:solidFill>
                <a:prstClr val="black"/>
              </a:solidFill>
              <a:latin typeface="Bookman Old Style" pitchFamily="18" charset="0"/>
              <a:cs typeface="Times New Roman" charset="0"/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541105"/>
            <a:ext cx="3072341" cy="2304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484784"/>
            <a:ext cx="3630815" cy="24168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75" y="4781105"/>
            <a:ext cx="3024336" cy="2011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0" y="4840773"/>
            <a:ext cx="2899269" cy="19259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0332" y="4760360"/>
            <a:ext cx="3045718" cy="20319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86636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Text Box 3"/>
          <p:cNvSpPr txBox="1">
            <a:spLocks noChangeArrowheads="1"/>
          </p:cNvSpPr>
          <p:nvPr/>
        </p:nvSpPr>
        <p:spPr bwMode="auto">
          <a:xfrm>
            <a:off x="1376363" y="0"/>
            <a:ext cx="6738937" cy="769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4400" b="1" dirty="0" smtClean="0">
                <a:solidFill>
                  <a:srgbClr val="F79646"/>
                </a:solidFill>
                <a:latin typeface="Bookman Old Style" pitchFamily="18" charset="0"/>
              </a:rPr>
              <a:t>Туризм в Італії</a:t>
            </a:r>
          </a:p>
        </p:txBody>
      </p:sp>
      <p:sp>
        <p:nvSpPr>
          <p:cNvPr id="16387" name="Text Box 4"/>
          <p:cNvSpPr txBox="1">
            <a:spLocks noChangeArrowheads="1"/>
          </p:cNvSpPr>
          <p:nvPr/>
        </p:nvSpPr>
        <p:spPr bwMode="auto">
          <a:xfrm>
            <a:off x="268133" y="699592"/>
            <a:ext cx="8734747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just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uk-UA" dirty="0" smtClean="0">
                <a:solidFill>
                  <a:prstClr val="black"/>
                </a:solidFill>
                <a:latin typeface="Bookman Old Style" pitchFamily="18" charset="0"/>
              </a:rPr>
              <a:t>Чималу частину доходу в казну Італії приносить туризм, великими центрами туризму є:</a:t>
            </a:r>
            <a:endParaRPr lang="uk-UA" b="1" dirty="0" smtClean="0">
              <a:solidFill>
                <a:prstClr val="black"/>
              </a:solidFill>
              <a:latin typeface="Bookman Old Style" pitchFamily="18" charset="0"/>
            </a:endParaRPr>
          </a:p>
        </p:txBody>
      </p:sp>
      <p:sp>
        <p:nvSpPr>
          <p:cNvPr id="16389" name="Text Box 12"/>
          <p:cNvSpPr txBox="1">
            <a:spLocks noChangeArrowheads="1"/>
          </p:cNvSpPr>
          <p:nvPr/>
        </p:nvSpPr>
        <p:spPr bwMode="auto">
          <a:xfrm>
            <a:off x="1222375" y="3962400"/>
            <a:ext cx="663575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b="1" smtClean="0">
                <a:solidFill>
                  <a:prstClr val="black"/>
                </a:solidFill>
              </a:rPr>
              <a:t>Рим</a:t>
            </a:r>
          </a:p>
        </p:txBody>
      </p:sp>
      <p:sp>
        <p:nvSpPr>
          <p:cNvPr id="16390" name="Text Box 13"/>
          <p:cNvSpPr txBox="1">
            <a:spLocks noChangeArrowheads="1"/>
          </p:cNvSpPr>
          <p:nvPr/>
        </p:nvSpPr>
        <p:spPr bwMode="auto">
          <a:xfrm>
            <a:off x="4006850" y="3968750"/>
            <a:ext cx="1425575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uk-UA" b="1" smtClean="0">
                <a:solidFill>
                  <a:prstClr val="black"/>
                </a:solidFill>
              </a:rPr>
              <a:t>Флоренція</a:t>
            </a:r>
          </a:p>
        </p:txBody>
      </p:sp>
      <p:sp>
        <p:nvSpPr>
          <p:cNvPr id="16393" name="Text Box 24"/>
          <p:cNvSpPr txBox="1">
            <a:spLocks noChangeArrowheads="1"/>
          </p:cNvSpPr>
          <p:nvPr/>
        </p:nvSpPr>
        <p:spPr bwMode="auto">
          <a:xfrm>
            <a:off x="179512" y="4509120"/>
            <a:ext cx="5218633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uk-UA" sz="1800" b="1" dirty="0" smtClean="0">
                <a:solidFill>
                  <a:prstClr val="black"/>
                </a:solidFill>
                <a:latin typeface="Bookman Old Style" pitchFamily="18" charset="0"/>
              </a:rPr>
              <a:t>Найбільшою популярністю у туристів користуються міста</a:t>
            </a:r>
            <a:r>
              <a:rPr lang="uk-UA" sz="1800" dirty="0" smtClean="0">
                <a:solidFill>
                  <a:prstClr val="black"/>
                </a:solidFill>
                <a:latin typeface="Bookman Old Style" pitchFamily="18" charset="0"/>
              </a:rPr>
              <a:t>: Рим, Ватикан, Флоренція, Венеція, Турін. Перші чотири міста знамениті своїми культурними цінностями епохи Відродження. </a:t>
            </a:r>
            <a:endParaRPr lang="uk-UA" sz="1800" b="1" dirty="0" smtClean="0">
              <a:solidFill>
                <a:prstClr val="black"/>
              </a:solidFill>
              <a:latin typeface="Bookman Old Style" pitchFamily="18" charset="0"/>
            </a:endParaRPr>
          </a:p>
        </p:txBody>
      </p:sp>
      <p:sp>
        <p:nvSpPr>
          <p:cNvPr id="16394" name="Text Box 27"/>
          <p:cNvSpPr txBox="1">
            <a:spLocks noChangeArrowheads="1"/>
          </p:cNvSpPr>
          <p:nvPr/>
        </p:nvSpPr>
        <p:spPr bwMode="auto">
          <a:xfrm>
            <a:off x="6372225" y="4005263"/>
            <a:ext cx="2686050" cy="209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uk-UA" b="1" dirty="0" smtClean="0">
                <a:solidFill>
                  <a:prstClr val="black"/>
                </a:solidFill>
                <a:latin typeface="Bookman Old Style" pitchFamily="18" charset="0"/>
              </a:rPr>
              <a:t>Турін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uk-UA" dirty="0" smtClean="0">
                <a:solidFill>
                  <a:prstClr val="black"/>
                </a:solidFill>
                <a:latin typeface="Bookman Old Style" pitchFamily="18" charset="0"/>
              </a:rPr>
              <a:t>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uk-UA" sz="1800" dirty="0" smtClean="0">
                <a:solidFill>
                  <a:prstClr val="black"/>
                </a:solidFill>
                <a:latin typeface="Bookman Old Style" pitchFamily="18" charset="0"/>
              </a:rPr>
              <a:t>знаменитий гірськолижними курортами, в 2006 році в нім проходили XX Олімпійські ігри </a:t>
            </a: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671608"/>
            <a:ext cx="3054388" cy="22907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9111" y="1606480"/>
            <a:ext cx="2960711" cy="23622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1545063"/>
            <a:ext cx="3134736" cy="2485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92862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2"/>
          <p:cNvSpPr txBox="1">
            <a:spLocks noChangeArrowheads="1"/>
          </p:cNvSpPr>
          <p:nvPr/>
        </p:nvSpPr>
        <p:spPr bwMode="auto">
          <a:xfrm>
            <a:off x="2915816" y="0"/>
            <a:ext cx="3532188" cy="769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r>
              <a:rPr lang="ru-RU" sz="4400" b="1" dirty="0" smtClean="0">
                <a:solidFill>
                  <a:srgbClr val="F79646"/>
                </a:solidFill>
                <a:latin typeface="Bookman Old Style" pitchFamily="18" charset="0"/>
              </a:rPr>
              <a:t>Ватикан</a:t>
            </a:r>
          </a:p>
        </p:txBody>
      </p:sp>
      <p:sp>
        <p:nvSpPr>
          <p:cNvPr id="17411" name="Text Box 4"/>
          <p:cNvSpPr txBox="1">
            <a:spLocks noChangeArrowheads="1"/>
          </p:cNvSpPr>
          <p:nvPr/>
        </p:nvSpPr>
        <p:spPr bwMode="auto">
          <a:xfrm>
            <a:off x="6448004" y="620689"/>
            <a:ext cx="2445171" cy="5632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uk-UA" sz="2400" b="1" dirty="0" smtClean="0">
                <a:solidFill>
                  <a:prstClr val="black"/>
                </a:solidFill>
                <a:latin typeface="Bookman Old Style" pitchFamily="18" charset="0"/>
              </a:rPr>
              <a:t>Ця держава </a:t>
            </a:r>
            <a:r>
              <a:rPr lang="uk-UA" sz="2400" dirty="0" smtClean="0">
                <a:solidFill>
                  <a:prstClr val="black"/>
                </a:solidFill>
                <a:latin typeface="Bookman Old Style" pitchFamily="18" charset="0"/>
              </a:rPr>
              <a:t>- центр католицької церкви, резиденція римського папи, а також скарб культури і мистецтв, включаючи собор Св. Петра і Сікстинську капелу.</a:t>
            </a: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26544"/>
            <a:ext cx="6160799" cy="462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58503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Rectangle 6"/>
          <p:cNvSpPr>
            <a:spLocks noChangeArrowheads="1"/>
          </p:cNvSpPr>
          <p:nvPr/>
        </p:nvSpPr>
        <p:spPr bwMode="auto">
          <a:xfrm>
            <a:off x="5476875" y="1268760"/>
            <a:ext cx="3667125" cy="1938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ts val="500"/>
              </a:spcBef>
              <a:spcAft>
                <a:spcPts val="500"/>
              </a:spcAft>
            </a:pPr>
            <a:r>
              <a:rPr lang="uk-UA" sz="2000" dirty="0" smtClean="0">
                <a:solidFill>
                  <a:prstClr val="black"/>
                </a:solidFill>
                <a:latin typeface="Bookman Old Style" pitchFamily="18" charset="0"/>
              </a:rPr>
              <a:t>Столиця каналів, королева Адріатики, чаклунська Венеція - найзагадковіше і привабливіше місто Італії, повільно зникаюче у водах затоки.</a:t>
            </a:r>
          </a:p>
        </p:txBody>
      </p:sp>
      <p:sp>
        <p:nvSpPr>
          <p:cNvPr id="18437" name="Rectangle 7"/>
          <p:cNvSpPr>
            <a:spLocks noChangeArrowheads="1"/>
          </p:cNvSpPr>
          <p:nvPr/>
        </p:nvSpPr>
        <p:spPr bwMode="auto">
          <a:xfrm>
            <a:off x="2843213" y="4354513"/>
            <a:ext cx="6192837" cy="203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uk-UA" dirty="0" smtClean="0">
                <a:solidFill>
                  <a:prstClr val="black"/>
                </a:solidFill>
                <a:latin typeface="Bookman Old Style" pitchFamily="18" charset="0"/>
              </a:rPr>
              <a:t>Головна водна артерія Венеції, що перетинає усе місто, завдовжки майже 4 км. Пролягає змійкою між залізничним вокзалом і акваторією площі Сан-Марко. Глибина - не більше 5 метрів, ширина - близько 50 метрів. Трохи далі ліворуч починається канал "</a:t>
            </a:r>
            <a:r>
              <a:rPr lang="uk-UA" dirty="0" err="1" smtClean="0">
                <a:solidFill>
                  <a:prstClr val="black"/>
                </a:solidFill>
                <a:latin typeface="Bookman Old Style" pitchFamily="18" charset="0"/>
              </a:rPr>
              <a:t>Канареджо</a:t>
            </a:r>
            <a:r>
              <a:rPr lang="uk-UA" dirty="0" smtClean="0">
                <a:solidFill>
                  <a:prstClr val="black"/>
                </a:solidFill>
                <a:latin typeface="Bookman Old Style" pitchFamily="18" charset="0"/>
              </a:rPr>
              <a:t>". Правий берег каналу закінчується будівлею церкви </a:t>
            </a:r>
            <a:r>
              <a:rPr lang="uk-UA" dirty="0" err="1" smtClean="0">
                <a:solidFill>
                  <a:prstClr val="black"/>
                </a:solidFill>
                <a:latin typeface="Bookman Old Style" pitchFamily="18" charset="0"/>
              </a:rPr>
              <a:t>Кьєза</a:t>
            </a:r>
            <a:r>
              <a:rPr lang="uk-UA" dirty="0" smtClean="0">
                <a:solidFill>
                  <a:prstClr val="black"/>
                </a:solidFill>
                <a:latin typeface="Bookman Old Style" pitchFamily="18" charset="0"/>
              </a:rPr>
              <a:t> </a:t>
            </a:r>
            <a:r>
              <a:rPr lang="uk-UA" dirty="0" err="1" smtClean="0">
                <a:solidFill>
                  <a:prstClr val="black"/>
                </a:solidFill>
                <a:latin typeface="Bookman Old Style" pitchFamily="18" charset="0"/>
              </a:rPr>
              <a:t>дела</a:t>
            </a:r>
            <a:r>
              <a:rPr lang="uk-UA" dirty="0" smtClean="0">
                <a:solidFill>
                  <a:prstClr val="black"/>
                </a:solidFill>
                <a:latin typeface="Bookman Old Style" pitchFamily="18" charset="0"/>
              </a:rPr>
              <a:t> Салюті.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2843213" y="31630"/>
            <a:ext cx="309641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Венеція</a:t>
            </a:r>
            <a:endParaRPr lang="ru-RU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836711"/>
            <a:ext cx="5284960" cy="3517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07805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3"/>
          <p:cNvSpPr txBox="1">
            <a:spLocks noChangeArrowheads="1"/>
          </p:cNvSpPr>
          <p:nvPr/>
        </p:nvSpPr>
        <p:spPr bwMode="auto">
          <a:xfrm>
            <a:off x="900113" y="0"/>
            <a:ext cx="7775575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uk-UA" sz="3600" b="1" dirty="0" smtClean="0">
                <a:solidFill>
                  <a:prstClr val="black"/>
                </a:solidFill>
                <a:latin typeface="Bookman Old Style" pitchFamily="18" charset="0"/>
              </a:rPr>
              <a:t>Іноземні партнери і експорт</a:t>
            </a:r>
            <a:endParaRPr lang="uk-UA" sz="3600" b="1" dirty="0" smtClean="0">
              <a:solidFill>
                <a:srgbClr val="9933FF"/>
              </a:solidFill>
              <a:latin typeface="Bookman Old Style" pitchFamily="18" charset="0"/>
            </a:endParaRPr>
          </a:p>
        </p:txBody>
      </p:sp>
      <p:sp>
        <p:nvSpPr>
          <p:cNvPr id="20484" name="Text Box 11"/>
          <p:cNvSpPr txBox="1">
            <a:spLocks noChangeArrowheads="1"/>
          </p:cNvSpPr>
          <p:nvPr/>
        </p:nvSpPr>
        <p:spPr bwMode="auto">
          <a:xfrm>
            <a:off x="5484128" y="836712"/>
            <a:ext cx="3195464" cy="3170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uk-UA" b="1" dirty="0" smtClean="0">
                <a:solidFill>
                  <a:prstClr val="black"/>
                </a:solidFill>
                <a:latin typeface="Bookman Old Style" pitchFamily="18" charset="0"/>
              </a:rPr>
              <a:t>Країна експортує</a:t>
            </a:r>
            <a:r>
              <a:rPr lang="uk-UA" dirty="0" smtClean="0">
                <a:solidFill>
                  <a:prstClr val="black"/>
                </a:solidFill>
                <a:latin typeface="Bookman Old Style" pitchFamily="18" charset="0"/>
              </a:rPr>
              <a:t>: автомобілі, мотоцикли, промислове устаткування, озброєння, хімікати, холодильники, пральні і конторські машини, текстильні і швацькі вироби, взуття, овочі, фрукти, цитрусові.</a:t>
            </a: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45110"/>
            <a:ext cx="5472608" cy="3406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726228"/>
            <a:ext cx="4175696" cy="31317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7203" y="4023642"/>
            <a:ext cx="3719840" cy="2789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30132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3"/>
          <p:cNvSpPr txBox="1">
            <a:spLocks noChangeArrowheads="1"/>
          </p:cNvSpPr>
          <p:nvPr/>
        </p:nvSpPr>
        <p:spPr bwMode="auto">
          <a:xfrm>
            <a:off x="900113" y="0"/>
            <a:ext cx="7775575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uk-UA" sz="3600" b="1" smtClean="0">
                <a:solidFill>
                  <a:prstClr val="black"/>
                </a:solidFill>
                <a:latin typeface="Bookman Old Style" pitchFamily="18" charset="0"/>
              </a:rPr>
              <a:t>Іноземні партнери і імпорт</a:t>
            </a:r>
            <a:endParaRPr lang="uk-UA" sz="3600" b="1" smtClean="0">
              <a:solidFill>
                <a:srgbClr val="9933FF"/>
              </a:solidFill>
              <a:latin typeface="Bookman Old Style" pitchFamily="18" charset="0"/>
            </a:endParaRPr>
          </a:p>
        </p:txBody>
      </p:sp>
      <p:pic>
        <p:nvPicPr>
          <p:cNvPr id="21507" name="Picture 8"/>
          <p:cNvPicPr>
            <a:picLocks noRot="1"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7043" y="2852936"/>
            <a:ext cx="6081713" cy="3360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  <a:ext uri="{91240B29-F687-4F45-9708-019B960494DF}">
              <a14:hiddenLine xmlns:a14="http://schemas.microsoft.com/office/drawing/2010/main" w="1">
                <a:solidFill>
                  <a:srgbClr val="FF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1508" name="Text Box 11"/>
          <p:cNvSpPr txBox="1">
            <a:spLocks noChangeArrowheads="1"/>
          </p:cNvSpPr>
          <p:nvPr/>
        </p:nvSpPr>
        <p:spPr bwMode="auto">
          <a:xfrm>
            <a:off x="1079500" y="1124744"/>
            <a:ext cx="7416800" cy="1323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uk-UA" b="1" dirty="0" smtClean="0">
                <a:solidFill>
                  <a:prstClr val="black"/>
                </a:solidFill>
                <a:latin typeface="Bookman Old Style" pitchFamily="18" charset="0"/>
              </a:rPr>
              <a:t>Країна імпортує</a:t>
            </a:r>
            <a:r>
              <a:rPr lang="uk-UA" dirty="0" smtClean="0">
                <a:solidFill>
                  <a:prstClr val="black"/>
                </a:solidFill>
                <a:latin typeface="Bookman Old Style" pitchFamily="18" charset="0"/>
              </a:rPr>
              <a:t>: енергоносії, мінеральна сировина (залізна, мідна, поліметалеві, алюмінієві, марганцеві руди, кам'яне вугілля, нафта, газ), складні машини, хімікати, ліс, бавовник, вовна, продовольчі товари</a:t>
            </a:r>
          </a:p>
        </p:txBody>
      </p:sp>
    </p:spTree>
    <p:extLst>
      <p:ext uri="{BB962C8B-B14F-4D97-AF65-F5344CB8AC3E}">
        <p14:creationId xmlns:p14="http://schemas.microsoft.com/office/powerpoint/2010/main" val="2697348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5" descr="Герб Итали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5613" y="1687887"/>
            <a:ext cx="3089275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Text Box 16"/>
          <p:cNvSpPr txBox="1">
            <a:spLocks noChangeArrowheads="1"/>
          </p:cNvSpPr>
          <p:nvPr/>
        </p:nvSpPr>
        <p:spPr bwMode="auto">
          <a:xfrm>
            <a:off x="2786063" y="0"/>
            <a:ext cx="3298825" cy="92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sz="5400" dirty="0" smtClean="0">
                <a:solidFill>
                  <a:srgbClr val="339933"/>
                </a:solidFill>
              </a:rPr>
              <a:t>Герб </a:t>
            </a:r>
            <a:r>
              <a:rPr lang="ru-RU" sz="5400" dirty="0" err="1" smtClean="0">
                <a:solidFill>
                  <a:srgbClr val="339933"/>
                </a:solidFill>
              </a:rPr>
              <a:t>Італії</a:t>
            </a:r>
            <a:endParaRPr lang="ru-RU" sz="5400" dirty="0" smtClean="0">
              <a:solidFill>
                <a:srgbClr val="339933"/>
              </a:solidFill>
            </a:endParaRPr>
          </a:p>
        </p:txBody>
      </p:sp>
      <p:sp>
        <p:nvSpPr>
          <p:cNvPr id="4100" name="Text Box 17"/>
          <p:cNvSpPr txBox="1">
            <a:spLocks noChangeArrowheads="1"/>
          </p:cNvSpPr>
          <p:nvPr/>
        </p:nvSpPr>
        <p:spPr bwMode="auto">
          <a:xfrm>
            <a:off x="5927725" y="4953000"/>
            <a:ext cx="3216275" cy="138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uk-UA" sz="1400" smtClean="0">
                <a:solidFill>
                  <a:prstClr val="black"/>
                </a:solidFill>
                <a:latin typeface="Bookman Old Style" pitchFamily="18" charset="0"/>
              </a:rPr>
              <a:t>Сталеве зубчасте колесо - символ праці і воно відбиває першу статтю Конституційного закону, в якій сказано : "Італія - демократична республіка, заснована на праці".</a:t>
            </a:r>
            <a:endParaRPr lang="uk-UA" sz="1400" b="1" smtClean="0">
              <a:solidFill>
                <a:prstClr val="black"/>
              </a:solidFill>
              <a:latin typeface="Bookman Old Style" pitchFamily="18" charset="0"/>
            </a:endParaRPr>
          </a:p>
        </p:txBody>
      </p:sp>
      <p:sp>
        <p:nvSpPr>
          <p:cNvPr id="4101" name="Text Box 18"/>
          <p:cNvSpPr txBox="1">
            <a:spLocks noChangeArrowheads="1"/>
          </p:cNvSpPr>
          <p:nvPr/>
        </p:nvSpPr>
        <p:spPr bwMode="auto">
          <a:xfrm>
            <a:off x="371475" y="5257800"/>
            <a:ext cx="3048000" cy="138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uk-UA" sz="1400" smtClean="0">
                <a:solidFill>
                  <a:prstClr val="black"/>
                </a:solidFill>
                <a:latin typeface="Bookman Old Style" pitchFamily="18" charset="0"/>
              </a:rPr>
              <a:t>Гілка оливи символізує миролюбність нації, прагнення, що означає, до внутрішньої згоди в країні і інтернаціонального братерства за її межами</a:t>
            </a:r>
          </a:p>
        </p:txBody>
      </p:sp>
      <p:sp>
        <p:nvSpPr>
          <p:cNvPr id="4102" name="Rectangle 20"/>
          <p:cNvSpPr>
            <a:spLocks noChangeArrowheads="1"/>
          </p:cNvSpPr>
          <p:nvPr/>
        </p:nvSpPr>
        <p:spPr bwMode="auto">
          <a:xfrm>
            <a:off x="6084888" y="1828800"/>
            <a:ext cx="335280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uk-UA" sz="1400" smtClean="0">
                <a:solidFill>
                  <a:prstClr val="black"/>
                </a:solidFill>
                <a:latin typeface="Bookman Old Style" pitchFamily="18" charset="0"/>
              </a:rPr>
              <a:t>Гілка дуба говорить про силу і гідність італійського народу</a:t>
            </a:r>
            <a:r>
              <a:rPr lang="uk-UA" sz="1400" b="1" smtClean="0">
                <a:solidFill>
                  <a:prstClr val="black"/>
                </a:solidFill>
                <a:latin typeface="Bookman Old Style" pitchFamily="18" charset="0"/>
              </a:rPr>
              <a:t>.</a:t>
            </a:r>
          </a:p>
        </p:txBody>
      </p:sp>
      <p:sp>
        <p:nvSpPr>
          <p:cNvPr id="4103" name="Line 24"/>
          <p:cNvSpPr>
            <a:spLocks noChangeShapeType="1"/>
          </p:cNvSpPr>
          <p:nvPr/>
        </p:nvSpPr>
        <p:spPr bwMode="auto">
          <a:xfrm flipH="1">
            <a:off x="5924550" y="2276475"/>
            <a:ext cx="1600200" cy="106680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000" smtClean="0">
              <a:solidFill>
                <a:prstClr val="black"/>
              </a:solidFill>
              <a:latin typeface="Times New Roman" charset="0"/>
            </a:endParaRPr>
          </a:p>
        </p:txBody>
      </p:sp>
      <p:sp>
        <p:nvSpPr>
          <p:cNvPr id="4104" name="Line 25"/>
          <p:cNvSpPr>
            <a:spLocks noChangeShapeType="1"/>
          </p:cNvSpPr>
          <p:nvPr/>
        </p:nvSpPr>
        <p:spPr bwMode="auto">
          <a:xfrm flipV="1">
            <a:off x="2051050" y="3773488"/>
            <a:ext cx="1066800" cy="160020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000" smtClean="0">
              <a:solidFill>
                <a:prstClr val="black"/>
              </a:solidFill>
              <a:latin typeface="Times New Roman" charset="0"/>
            </a:endParaRPr>
          </a:p>
        </p:txBody>
      </p:sp>
      <p:sp>
        <p:nvSpPr>
          <p:cNvPr id="4105" name="Line 26"/>
          <p:cNvSpPr>
            <a:spLocks noChangeShapeType="1"/>
          </p:cNvSpPr>
          <p:nvPr/>
        </p:nvSpPr>
        <p:spPr bwMode="auto">
          <a:xfrm flipH="1" flipV="1">
            <a:off x="5029200" y="4038600"/>
            <a:ext cx="1524000" cy="99060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000" smtClean="0">
              <a:solidFill>
                <a:prstClr val="black"/>
              </a:solidFill>
              <a:latin typeface="Times New Roman" charset="0"/>
            </a:endParaRPr>
          </a:p>
        </p:txBody>
      </p:sp>
      <p:sp>
        <p:nvSpPr>
          <p:cNvPr id="4106" name="Text Box 27"/>
          <p:cNvSpPr txBox="1">
            <a:spLocks noChangeArrowheads="1"/>
          </p:cNvSpPr>
          <p:nvPr/>
        </p:nvSpPr>
        <p:spPr bwMode="auto">
          <a:xfrm>
            <a:off x="3349625" y="5470525"/>
            <a:ext cx="2590800" cy="738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uk-UA" sz="1400" smtClean="0">
                <a:solidFill>
                  <a:prstClr val="black"/>
                </a:solidFill>
                <a:latin typeface="Bookman Old Style" pitchFamily="18" charset="0"/>
              </a:rPr>
              <a:t>В наші дні її присутність вказує на приналежність до збройних сил Італії </a:t>
            </a:r>
            <a:endParaRPr lang="uk-UA" sz="1400" b="1" smtClean="0">
              <a:solidFill>
                <a:prstClr val="black"/>
              </a:solidFill>
              <a:latin typeface="Bookman Old Style" pitchFamily="18" charset="0"/>
            </a:endParaRPr>
          </a:p>
        </p:txBody>
      </p:sp>
      <p:sp>
        <p:nvSpPr>
          <p:cNvPr id="4107" name="Line 28"/>
          <p:cNvSpPr>
            <a:spLocks noChangeShapeType="1"/>
          </p:cNvSpPr>
          <p:nvPr/>
        </p:nvSpPr>
        <p:spPr bwMode="auto">
          <a:xfrm flipV="1">
            <a:off x="4357688" y="3452813"/>
            <a:ext cx="0" cy="1920875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000" smtClean="0">
              <a:solidFill>
                <a:prstClr val="black"/>
              </a:solidFill>
              <a:latin typeface="Times New Roman" charset="0"/>
            </a:endParaRPr>
          </a:p>
        </p:txBody>
      </p:sp>
      <p:sp>
        <p:nvSpPr>
          <p:cNvPr id="4108" name="Text Box 29"/>
          <p:cNvSpPr txBox="1">
            <a:spLocks noChangeArrowheads="1"/>
          </p:cNvSpPr>
          <p:nvPr/>
        </p:nvSpPr>
        <p:spPr bwMode="auto">
          <a:xfrm>
            <a:off x="334963" y="954088"/>
            <a:ext cx="6037262" cy="1077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uk-UA" sz="1600" u="sng" dirty="0" smtClean="0">
                <a:solidFill>
                  <a:srgbClr val="333300"/>
                </a:solidFill>
                <a:latin typeface="Bookman Old Style" pitchFamily="18" charset="0"/>
                <a:ea typeface="Arial Unicode MS" charset="-128"/>
                <a:cs typeface="Arial Unicode MS" charset="-128"/>
              </a:rPr>
              <a:t>Герб</a:t>
            </a:r>
            <a:r>
              <a:rPr lang="uk-UA" sz="1600" dirty="0" smtClean="0">
                <a:solidFill>
                  <a:srgbClr val="333300"/>
                </a:solidFill>
                <a:latin typeface="Bookman Old Style" pitchFamily="18" charset="0"/>
                <a:ea typeface="Arial Unicode MS" charset="-128"/>
                <a:cs typeface="Arial Unicode MS" charset="-128"/>
              </a:rPr>
              <a:t> Італійської республіки складається з 3-х елементів: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uk-UA" sz="1600" b="1" dirty="0" smtClean="0">
                <a:solidFill>
                  <a:srgbClr val="333300"/>
                </a:solidFill>
                <a:latin typeface="Bookman Old Style" pitchFamily="18" charset="0"/>
                <a:ea typeface="Arial Unicode MS" charset="-128"/>
                <a:cs typeface="Arial Unicode MS" charset="-128"/>
              </a:rPr>
              <a:t>- зірка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uk-UA" sz="1600" b="1" dirty="0" smtClean="0">
                <a:solidFill>
                  <a:srgbClr val="333300"/>
                </a:solidFill>
                <a:latin typeface="Bookman Old Style" pitchFamily="18" charset="0"/>
                <a:ea typeface="Arial Unicode MS" charset="-128"/>
                <a:cs typeface="Arial Unicode MS" charset="-128"/>
              </a:rPr>
              <a:t>- зубчастого колеса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uk-UA" sz="1600" b="1" dirty="0" smtClean="0">
                <a:solidFill>
                  <a:srgbClr val="333300"/>
                </a:solidFill>
                <a:latin typeface="Bookman Old Style" pitchFamily="18" charset="0"/>
                <a:cs typeface="Times New Roman" charset="0"/>
              </a:rPr>
              <a:t>- віток оливи та дуба.</a:t>
            </a:r>
            <a:r>
              <a:rPr lang="uk-UA" sz="1600" dirty="0" smtClean="0">
                <a:solidFill>
                  <a:srgbClr val="000000"/>
                </a:solidFill>
                <a:latin typeface="Bookman Old Style" pitchFamily="18" charset="0"/>
                <a:cs typeface="Times New Roman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13839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836712"/>
            <a:ext cx="8363272" cy="4781127"/>
          </a:xfrm>
        </p:spPr>
        <p:txBody>
          <a:bodyPr/>
          <a:lstStyle/>
          <a:p>
            <a:r>
              <a:rPr lang="ru-RU" sz="2000" dirty="0"/>
              <a:t>Факт про </a:t>
            </a:r>
            <a:r>
              <a:rPr lang="ru-RU" sz="2000" dirty="0" err="1"/>
              <a:t>піцу</a:t>
            </a:r>
            <a:r>
              <a:rPr lang="ru-RU" sz="2000" dirty="0"/>
              <a:t>! </a:t>
            </a:r>
            <a:r>
              <a:rPr lang="ru-RU" sz="2000" dirty="0" err="1"/>
              <a:t>Піца</a:t>
            </a:r>
            <a:r>
              <a:rPr lang="ru-RU" sz="2000" dirty="0"/>
              <a:t> колись </a:t>
            </a:r>
            <a:r>
              <a:rPr lang="ru-RU" sz="2000" dirty="0" err="1"/>
              <a:t>була</a:t>
            </a:r>
            <a:r>
              <a:rPr lang="ru-RU" sz="2000" dirty="0"/>
              <a:t> </a:t>
            </a:r>
            <a:r>
              <a:rPr lang="ru-RU" sz="2000" dirty="0" err="1"/>
              <a:t>стравою</a:t>
            </a:r>
            <a:r>
              <a:rPr lang="ru-RU" sz="2000" dirty="0"/>
              <a:t> </a:t>
            </a:r>
            <a:r>
              <a:rPr lang="ru-RU" sz="2000" dirty="0" err="1"/>
              <a:t>бідняків</a:t>
            </a:r>
            <a:r>
              <a:rPr lang="ru-RU" sz="2000" dirty="0"/>
              <a:t> - коржик з </a:t>
            </a:r>
            <a:r>
              <a:rPr lang="ru-RU" sz="2000" dirty="0" err="1"/>
              <a:t>помідорами</a:t>
            </a:r>
            <a:r>
              <a:rPr lang="ru-RU" sz="2000" dirty="0"/>
              <a:t> і </a:t>
            </a:r>
            <a:r>
              <a:rPr lang="ru-RU" sz="2000" dirty="0" err="1"/>
              <a:t>спеціями</a:t>
            </a:r>
            <a:r>
              <a:rPr lang="ru-RU" sz="2000" dirty="0"/>
              <a:t>, </a:t>
            </a:r>
            <a:r>
              <a:rPr lang="ru-RU" sz="2000" dirty="0" err="1"/>
              <a:t>іноді</a:t>
            </a:r>
            <a:r>
              <a:rPr lang="ru-RU" sz="2000" dirty="0"/>
              <a:t> з дешевим сиром</a:t>
            </a:r>
            <a:r>
              <a:rPr lang="ru-RU" sz="2000" dirty="0" smtClean="0"/>
              <a:t>.</a:t>
            </a:r>
            <a:endParaRPr lang="en-US" sz="2000" dirty="0" smtClean="0"/>
          </a:p>
          <a:p>
            <a:r>
              <a:rPr lang="ru-RU" sz="2000" dirty="0"/>
              <a:t>З часом, </a:t>
            </a:r>
            <a:r>
              <a:rPr lang="ru-RU" sz="2000" dirty="0" err="1"/>
              <a:t>кулінари</a:t>
            </a:r>
            <a:r>
              <a:rPr lang="ru-RU" sz="2000" dirty="0"/>
              <a:t> </a:t>
            </a:r>
            <a:r>
              <a:rPr lang="ru-RU" sz="2000" dirty="0" err="1"/>
              <a:t>навчилися</a:t>
            </a:r>
            <a:r>
              <a:rPr lang="ru-RU" sz="2000" dirty="0"/>
              <a:t> </a:t>
            </a:r>
            <a:r>
              <a:rPr lang="ru-RU" sz="2000" dirty="0" err="1"/>
              <a:t>додавати</a:t>
            </a:r>
            <a:r>
              <a:rPr lang="ru-RU" sz="2000" dirty="0"/>
              <a:t> </a:t>
            </a:r>
            <a:r>
              <a:rPr lang="ru-RU" sz="2000" dirty="0" err="1"/>
              <a:t>піці</a:t>
            </a:r>
            <a:r>
              <a:rPr lang="ru-RU" sz="2000" dirty="0"/>
              <a:t> </a:t>
            </a:r>
            <a:r>
              <a:rPr lang="ru-RU" sz="2000" dirty="0" err="1"/>
              <a:t>пікантний</a:t>
            </a:r>
            <a:r>
              <a:rPr lang="ru-RU" sz="2000" dirty="0"/>
              <a:t>, </a:t>
            </a:r>
            <a:r>
              <a:rPr lang="ru-RU" sz="2000" dirty="0" err="1"/>
              <a:t>деколи</a:t>
            </a:r>
            <a:r>
              <a:rPr lang="ru-RU" sz="2000" dirty="0"/>
              <a:t> </a:t>
            </a:r>
            <a:r>
              <a:rPr lang="ru-RU" sz="2000" dirty="0" err="1"/>
              <a:t>вишуканий</a:t>
            </a:r>
            <a:r>
              <a:rPr lang="ru-RU" sz="2000" dirty="0"/>
              <a:t> смак, </a:t>
            </a:r>
            <a:r>
              <a:rPr lang="ru-RU" sz="2000" dirty="0" err="1"/>
              <a:t>використовуючи</a:t>
            </a:r>
            <a:r>
              <a:rPr lang="ru-RU" sz="2000" dirty="0"/>
              <a:t> в </a:t>
            </a:r>
            <a:r>
              <a:rPr lang="ru-RU" sz="2000" dirty="0" err="1"/>
              <a:t>своїх</a:t>
            </a:r>
            <a:r>
              <a:rPr lang="ru-RU" sz="2000" dirty="0"/>
              <a:t> рецептах </a:t>
            </a:r>
            <a:r>
              <a:rPr lang="ru-RU" sz="2000" dirty="0" err="1"/>
              <a:t>різні</a:t>
            </a:r>
            <a:r>
              <a:rPr lang="ru-RU" sz="2000" dirty="0"/>
              <a:t> </a:t>
            </a:r>
            <a:r>
              <a:rPr lang="ru-RU" sz="2000" dirty="0" err="1"/>
              <a:t>інгредієнти</a:t>
            </a:r>
            <a:r>
              <a:rPr lang="ru-RU" sz="2000" dirty="0"/>
              <a:t>: </a:t>
            </a:r>
            <a:r>
              <a:rPr lang="ru-RU" sz="2000" dirty="0" err="1"/>
              <a:t>шампіньйони</a:t>
            </a:r>
            <a:r>
              <a:rPr lang="ru-RU" sz="2000" dirty="0"/>
              <a:t>, </a:t>
            </a:r>
            <a:r>
              <a:rPr lang="ru-RU" sz="2000" dirty="0" err="1"/>
              <a:t>морепродукти</a:t>
            </a:r>
            <a:r>
              <a:rPr lang="ru-RU" sz="2000" dirty="0"/>
              <a:t>, артишоки і </a:t>
            </a:r>
            <a:r>
              <a:rPr lang="ru-RU" sz="2000" dirty="0" err="1"/>
              <a:t>навіть</a:t>
            </a:r>
            <a:r>
              <a:rPr lang="ru-RU" sz="2000" dirty="0"/>
              <a:t> </a:t>
            </a:r>
            <a:r>
              <a:rPr lang="ru-RU" sz="2000" dirty="0" err="1"/>
              <a:t>ананаси</a:t>
            </a:r>
            <a:r>
              <a:rPr lang="ru-RU" sz="2000" dirty="0"/>
              <a:t>. Тим самим </a:t>
            </a:r>
            <a:r>
              <a:rPr lang="ru-RU" sz="2000" dirty="0" err="1"/>
              <a:t>зробили</a:t>
            </a:r>
            <a:r>
              <a:rPr lang="ru-RU" sz="2000" dirty="0"/>
              <a:t> </a:t>
            </a:r>
            <a:r>
              <a:rPr lang="ru-RU" sz="2000" dirty="0" err="1"/>
              <a:t>піцу</a:t>
            </a:r>
            <a:r>
              <a:rPr lang="ru-RU" sz="2000" dirty="0"/>
              <a:t> популярною у </a:t>
            </a:r>
            <a:r>
              <a:rPr lang="ru-RU" sz="2000" dirty="0" err="1"/>
              <a:t>всьому</a:t>
            </a:r>
            <a:r>
              <a:rPr lang="ru-RU" sz="2000" dirty="0"/>
              <a:t> </a:t>
            </a:r>
            <a:r>
              <a:rPr lang="ru-RU" sz="2000" dirty="0" err="1"/>
              <a:t>світі</a:t>
            </a:r>
            <a:r>
              <a:rPr lang="ru-RU" sz="2000" dirty="0"/>
              <a:t>.  </a:t>
            </a:r>
            <a:r>
              <a:rPr lang="ru-RU" sz="2000" dirty="0" err="1"/>
              <a:t>Вважається</a:t>
            </a:r>
            <a:r>
              <a:rPr lang="ru-RU" sz="2000" dirty="0"/>
              <a:t>, </a:t>
            </a:r>
            <a:r>
              <a:rPr lang="ru-RU" sz="2000" dirty="0" err="1"/>
              <a:t>що</a:t>
            </a:r>
            <a:r>
              <a:rPr lang="ru-RU" sz="2000" dirty="0"/>
              <a:t> </a:t>
            </a:r>
            <a:r>
              <a:rPr lang="ru-RU" sz="2000" dirty="0" err="1"/>
              <a:t>батьківщиною</a:t>
            </a:r>
            <a:r>
              <a:rPr lang="ru-RU" sz="2000" dirty="0"/>
              <a:t> </a:t>
            </a:r>
            <a:r>
              <a:rPr lang="ru-RU" sz="2000" dirty="0" err="1"/>
              <a:t>піци</a:t>
            </a:r>
            <a:r>
              <a:rPr lang="ru-RU" sz="2000" dirty="0"/>
              <a:t> є Неаполь. І </a:t>
            </a:r>
            <a:r>
              <a:rPr lang="ru-RU" sz="2000" dirty="0" err="1"/>
              <a:t>саме</a:t>
            </a:r>
            <a:r>
              <a:rPr lang="ru-RU" sz="2000" dirty="0"/>
              <a:t> в </a:t>
            </a:r>
            <a:r>
              <a:rPr lang="ru-RU" sz="2000" dirty="0" err="1"/>
              <a:t>цьому</a:t>
            </a:r>
            <a:r>
              <a:rPr lang="ru-RU" sz="2000" dirty="0"/>
              <a:t> </a:t>
            </a:r>
            <a:r>
              <a:rPr lang="ru-RU" sz="2000" dirty="0" err="1"/>
              <a:t>місті</a:t>
            </a:r>
            <a:r>
              <a:rPr lang="ru-RU" sz="2000" dirty="0"/>
              <a:t> </a:t>
            </a:r>
            <a:r>
              <a:rPr lang="ru-RU" sz="2000" dirty="0" err="1"/>
              <a:t>розміщена</a:t>
            </a:r>
            <a:r>
              <a:rPr lang="ru-RU" sz="2000" dirty="0"/>
              <a:t> </a:t>
            </a:r>
            <a:r>
              <a:rPr lang="ru-RU" sz="2000" dirty="0" err="1"/>
              <a:t>найстаріша</a:t>
            </a:r>
            <a:r>
              <a:rPr lang="ru-RU" sz="2000" dirty="0"/>
              <a:t> </a:t>
            </a:r>
            <a:r>
              <a:rPr lang="ru-RU" sz="2000" dirty="0" err="1"/>
              <a:t>піцерія</a:t>
            </a:r>
            <a:r>
              <a:rPr lang="ru-RU" sz="2000" dirty="0"/>
              <a:t> </a:t>
            </a:r>
            <a:r>
              <a:rPr lang="ru-RU" sz="2000" dirty="0" err="1"/>
              <a:t>світу</a:t>
            </a:r>
            <a:r>
              <a:rPr lang="ru-RU" sz="2000" dirty="0"/>
              <a:t>. В </a:t>
            </a:r>
            <a:r>
              <a:rPr lang="ru-RU" sz="2000" dirty="0" err="1"/>
              <a:t>Неаполі</a:t>
            </a:r>
            <a:r>
              <a:rPr lang="ru-RU" sz="2000" dirty="0"/>
              <a:t> </a:t>
            </a:r>
            <a:r>
              <a:rPr lang="ru-RU" sz="2000" dirty="0" err="1"/>
              <a:t>піцу</a:t>
            </a:r>
            <a:r>
              <a:rPr lang="ru-RU" sz="2000" dirty="0"/>
              <a:t> </a:t>
            </a:r>
            <a:r>
              <a:rPr lang="ru-RU" sz="2000" dirty="0" err="1"/>
              <a:t>печуть</a:t>
            </a:r>
            <a:r>
              <a:rPr lang="ru-RU" sz="2000" dirty="0"/>
              <a:t> на </a:t>
            </a:r>
            <a:r>
              <a:rPr lang="ru-RU" sz="2000" dirty="0" err="1"/>
              <a:t>полінах</a:t>
            </a:r>
            <a:r>
              <a:rPr lang="ru-RU" sz="2000" dirty="0"/>
              <a:t> в </a:t>
            </a:r>
            <a:r>
              <a:rPr lang="ru-RU" sz="2000" dirty="0" err="1"/>
              <a:t>спеціальних</a:t>
            </a:r>
            <a:r>
              <a:rPr lang="ru-RU" sz="2000" dirty="0"/>
              <a:t> печах з </a:t>
            </a:r>
            <a:r>
              <a:rPr lang="ru-RU" sz="2000" dirty="0" err="1"/>
              <a:t>цегляним</a:t>
            </a:r>
            <a:r>
              <a:rPr lang="ru-RU" sz="2000" dirty="0"/>
              <a:t> </a:t>
            </a:r>
            <a:r>
              <a:rPr lang="ru-RU" sz="2000" dirty="0" err="1"/>
              <a:t>піддоном</a:t>
            </a:r>
            <a:r>
              <a:rPr lang="ru-RU" sz="2000" dirty="0"/>
              <a:t>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635896" y="43674"/>
            <a:ext cx="168026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all" spc="0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Піца</a:t>
            </a:r>
            <a:endParaRPr lang="ru-RU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3429000"/>
            <a:ext cx="4350972" cy="32632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26896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Text Box 10"/>
          <p:cNvSpPr txBox="1">
            <a:spLocks noChangeArrowheads="1"/>
          </p:cNvSpPr>
          <p:nvPr/>
        </p:nvSpPr>
        <p:spPr bwMode="auto">
          <a:xfrm>
            <a:off x="22225" y="-33338"/>
            <a:ext cx="4140200" cy="7080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4000" b="1" dirty="0" smtClean="0">
                <a:solidFill>
                  <a:srgbClr val="9BBB59">
                    <a:lumMod val="75000"/>
                  </a:srgbClr>
                </a:solidFill>
                <a:latin typeface="Bookman Old Style" pitchFamily="18" charset="0"/>
              </a:rPr>
              <a:t>Регіони Італії</a:t>
            </a:r>
          </a:p>
        </p:txBody>
      </p:sp>
      <p:sp>
        <p:nvSpPr>
          <p:cNvPr id="2" name="Text Box 11"/>
          <p:cNvSpPr txBox="1">
            <a:spLocks noChangeArrowheads="1"/>
          </p:cNvSpPr>
          <p:nvPr/>
        </p:nvSpPr>
        <p:spPr bwMode="auto">
          <a:xfrm>
            <a:off x="441325" y="800100"/>
            <a:ext cx="2835275" cy="4708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uk-UA" b="1" smtClean="0">
                <a:solidFill>
                  <a:prstClr val="black"/>
                </a:solidFill>
                <a:latin typeface="Bookman Old Style" pitchFamily="18" charset="0"/>
              </a:rPr>
              <a:t>20 областей</a:t>
            </a:r>
            <a:r>
              <a:rPr lang="uk-UA" smtClean="0">
                <a:solidFill>
                  <a:prstClr val="black"/>
                </a:solidFill>
                <a:latin typeface="Bookman Old Style" pitchFamily="18" charset="0"/>
              </a:rPr>
              <a:t>: Абруцо, Базиліката, Калабрія, Кампанія, Емілія-Романья, Фріулі-Венеція-Джулія, Лацио, Лигурия, Ломбардія, Марке, Молізе, П'ємонт, Апулія, Сардинія, Сицилія, Тоскана, Трентино-Альто-Адідже*, Умбрія, Вале Даоста*, Венето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prstClr val="black"/>
              </a:solidFill>
            </a:endParaRPr>
          </a:p>
        </p:txBody>
      </p:sp>
      <p:pic>
        <p:nvPicPr>
          <p:cNvPr id="5124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1238" y="523875"/>
            <a:ext cx="5389562" cy="6383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10994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10"/>
          <p:cNvSpPr txBox="1">
            <a:spLocks noChangeArrowheads="1"/>
          </p:cNvSpPr>
          <p:nvPr/>
        </p:nvSpPr>
        <p:spPr bwMode="auto">
          <a:xfrm>
            <a:off x="6781800" y="1146175"/>
            <a:ext cx="2362200" cy="4370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uk-UA" b="1" smtClean="0">
                <a:solidFill>
                  <a:prstClr val="black"/>
                </a:solidFill>
                <a:latin typeface="Bookman Old Style" pitchFamily="18" charset="0"/>
              </a:rPr>
              <a:t>ЕГП</a:t>
            </a:r>
            <a:r>
              <a:rPr lang="uk-UA" smtClean="0">
                <a:solidFill>
                  <a:prstClr val="black"/>
                </a:solidFill>
                <a:latin typeface="Bookman Old Style" pitchFamily="18" charset="0"/>
              </a:rPr>
              <a:t>: Держава на півдні Європи.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uk-UA" smtClean="0">
                <a:solidFill>
                  <a:prstClr val="black"/>
                </a:solidFill>
                <a:latin typeface="Bookman Old Style" pitchFamily="18" charset="0"/>
              </a:rPr>
              <a:t> </a:t>
            </a:r>
            <a:r>
              <a:rPr lang="uk-UA" b="1" smtClean="0">
                <a:solidFill>
                  <a:prstClr val="black"/>
                </a:solidFill>
                <a:latin typeface="Bookman Old Style" pitchFamily="18" charset="0"/>
              </a:rPr>
              <a:t>Сусіди</a:t>
            </a:r>
            <a:r>
              <a:rPr lang="uk-UA" smtClean="0">
                <a:solidFill>
                  <a:prstClr val="black"/>
                </a:solidFill>
                <a:latin typeface="Bookman Old Style" pitchFamily="18" charset="0"/>
              </a:rPr>
              <a:t>: Швейцарія, Австрія, Словенія, Франція.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uk-UA" smtClean="0">
                <a:solidFill>
                  <a:prstClr val="black"/>
                </a:solidFill>
                <a:latin typeface="Bookman Old Style" pitchFamily="18" charset="0"/>
              </a:rPr>
              <a:t>Італії так само належать острови Ельба, Сицилія і Сардинія. </a:t>
            </a:r>
            <a:endParaRPr lang="uk-UA" sz="1800" smtClean="0">
              <a:solidFill>
                <a:prstClr val="black"/>
              </a:solidFill>
              <a:latin typeface="Bookman Old Style" pitchFamily="18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uk-UA" sz="1800" smtClean="0">
              <a:solidFill>
                <a:prstClr val="black"/>
              </a:solidFill>
              <a:latin typeface="Bookman Old Style" pitchFamily="18" charset="0"/>
            </a:endParaRPr>
          </a:p>
        </p:txBody>
      </p:sp>
      <p:pic>
        <p:nvPicPr>
          <p:cNvPr id="6147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0"/>
            <a:ext cx="613727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91803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3" descr="167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Text Box 10"/>
          <p:cNvSpPr txBox="1">
            <a:spLocks noChangeArrowheads="1"/>
          </p:cNvSpPr>
          <p:nvPr/>
        </p:nvSpPr>
        <p:spPr bwMode="auto">
          <a:xfrm>
            <a:off x="6781800" y="1538288"/>
            <a:ext cx="2362200" cy="3754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uk-UA" b="1" smtClean="0">
                <a:solidFill>
                  <a:prstClr val="black"/>
                </a:solidFill>
                <a:latin typeface="Bookman Old Style" pitchFamily="18" charset="0"/>
              </a:rPr>
              <a:t>Рельєф: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uk-UA" b="1" smtClean="0">
              <a:solidFill>
                <a:prstClr val="black"/>
              </a:solidFill>
              <a:latin typeface="Bookman Old Style" pitchFamily="18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uk-UA" sz="1800" b="1" smtClean="0">
                <a:solidFill>
                  <a:prstClr val="black"/>
                </a:solidFill>
                <a:latin typeface="Bookman Old Style" pitchFamily="18" charset="0"/>
              </a:rPr>
              <a:t>Гори: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uk-UA" sz="1800" smtClean="0">
                <a:solidFill>
                  <a:prstClr val="black"/>
                </a:solidFill>
                <a:latin typeface="Bookman Old Style" pitchFamily="18" charset="0"/>
              </a:rPr>
              <a:t>80% площі - Альпи, Апенніни (вулканізм, землетруси)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uk-UA" sz="1800" smtClean="0">
              <a:solidFill>
                <a:prstClr val="black"/>
              </a:solidFill>
              <a:latin typeface="Bookman Old Style" pitchFamily="18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uk-UA" sz="1800" b="1" smtClean="0">
                <a:solidFill>
                  <a:prstClr val="black"/>
                </a:solidFill>
                <a:latin typeface="Bookman Old Style" pitchFamily="18" charset="0"/>
              </a:rPr>
              <a:t>Рівнини: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uk-UA" sz="1800" smtClean="0">
                <a:solidFill>
                  <a:prstClr val="black"/>
                </a:solidFill>
                <a:latin typeface="Bookman Old Style" pitchFamily="18" charset="0"/>
              </a:rPr>
              <a:t>20% площі займає Паданська рівнина</a:t>
            </a:r>
            <a:endParaRPr lang="uk-UA" sz="1800" b="1" smtClean="0">
              <a:solidFill>
                <a:prstClr val="black"/>
              </a:solidFill>
              <a:latin typeface="Bookman Old Style" pitchFamily="18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uk-UA" sz="1800" smtClean="0">
              <a:solidFill>
                <a:prstClr val="black"/>
              </a:solidFill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557320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5" descr="Карта Италии по регионам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432425" cy="688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Text Box 10"/>
          <p:cNvSpPr txBox="1">
            <a:spLocks noChangeArrowheads="1"/>
          </p:cNvSpPr>
          <p:nvPr/>
        </p:nvSpPr>
        <p:spPr bwMode="auto">
          <a:xfrm>
            <a:off x="5432425" y="36513"/>
            <a:ext cx="3711575" cy="954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uk-UA" sz="2800" b="1" dirty="0" smtClean="0">
                <a:solidFill>
                  <a:prstClr val="black"/>
                </a:solidFill>
                <a:latin typeface="Bookman Old Style" pitchFamily="18" charset="0"/>
              </a:rPr>
              <a:t>Корисні копалини</a:t>
            </a:r>
          </a:p>
        </p:txBody>
      </p:sp>
      <p:sp>
        <p:nvSpPr>
          <p:cNvPr id="8196" name="Text Box 11"/>
          <p:cNvSpPr txBox="1">
            <a:spLocks noChangeArrowheads="1"/>
          </p:cNvSpPr>
          <p:nvPr/>
        </p:nvSpPr>
        <p:spPr bwMode="auto">
          <a:xfrm>
            <a:off x="5410200" y="1560513"/>
            <a:ext cx="3733800" cy="48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uk-UA" sz="1800" smtClean="0">
                <a:solidFill>
                  <a:prstClr val="black"/>
                </a:solidFill>
                <a:latin typeface="Bookman Old Style" pitchFamily="18" charset="0"/>
              </a:rPr>
              <a:t>Залізна руда (Аост, о. Ельба)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uk-UA" sz="1800" smtClean="0">
                <a:solidFill>
                  <a:prstClr val="black"/>
                </a:solidFill>
                <a:latin typeface="Bookman Old Style" pitchFamily="18" charset="0"/>
              </a:rPr>
              <a:t>Поліметалеві руди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uk-UA" sz="1800" smtClean="0">
                <a:solidFill>
                  <a:prstClr val="black"/>
                </a:solidFill>
                <a:latin typeface="Bookman Old Style" pitchFamily="18" charset="0"/>
              </a:rPr>
              <a:t>Ртутні руди (Тоскана)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uk-UA" sz="1800" smtClean="0">
                <a:solidFill>
                  <a:prstClr val="black"/>
                </a:solidFill>
                <a:latin typeface="Bookman Old Style" pitchFamily="18" charset="0"/>
              </a:rPr>
              <a:t>Марганець (Лігурія і в Центральна Італія )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uk-UA" sz="1800" smtClean="0">
                <a:solidFill>
                  <a:prstClr val="black"/>
                </a:solidFill>
                <a:latin typeface="Bookman Old Style" pitchFamily="18" charset="0"/>
              </a:rPr>
              <a:t>Буре і кам'яне вугілля (Сардинія, Тоскана, Умбрія, Калабрія)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uk-UA" sz="1800" smtClean="0">
                <a:solidFill>
                  <a:prstClr val="black"/>
                </a:solidFill>
                <a:latin typeface="Bookman Old Style" pitchFamily="18" charset="0"/>
              </a:rPr>
              <a:t>Нафта (Сицилія, Паданская  рівнина)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uk-UA" sz="1800" smtClean="0">
                <a:solidFill>
                  <a:prstClr val="black"/>
                </a:solidFill>
                <a:latin typeface="Bookman Old Style" pitchFamily="18" charset="0"/>
              </a:rPr>
              <a:t>Природний газ (Паданская рівнина, шельф Адріатичного моря, Сицилія)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uk-UA" sz="1800" smtClean="0">
                <a:solidFill>
                  <a:prstClr val="black"/>
                </a:solidFill>
                <a:latin typeface="Bookman Old Style" pitchFamily="18" charset="0"/>
              </a:rPr>
              <a:t>Карарський мармур (Карар (Тоскана)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uk-UA" sz="1800" smtClean="0">
                <a:solidFill>
                  <a:prstClr val="black"/>
                </a:solidFill>
                <a:latin typeface="Bookman Old Style" pitchFamily="18" charset="0"/>
              </a:rPr>
              <a:t>Сірка, калійний і кам'яний солі, асфальт, бітум (Сицилія)</a:t>
            </a:r>
          </a:p>
        </p:txBody>
      </p:sp>
      <p:sp>
        <p:nvSpPr>
          <p:cNvPr id="2" name="Овал 1"/>
          <p:cNvSpPr/>
          <p:nvPr/>
        </p:nvSpPr>
        <p:spPr bwMode="auto">
          <a:xfrm>
            <a:off x="1979613" y="2205038"/>
            <a:ext cx="360362" cy="360362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2000">
              <a:solidFill>
                <a:prstClr val="black"/>
              </a:solidFill>
              <a:latin typeface="Times New Roman" charset="0"/>
            </a:endParaRPr>
          </a:p>
        </p:txBody>
      </p:sp>
      <p:sp>
        <p:nvSpPr>
          <p:cNvPr id="3" name="Овал 2"/>
          <p:cNvSpPr/>
          <p:nvPr/>
        </p:nvSpPr>
        <p:spPr bwMode="auto">
          <a:xfrm>
            <a:off x="2087563" y="2271713"/>
            <a:ext cx="180975" cy="185737"/>
          </a:xfrm>
          <a:custGeom>
            <a:avLst/>
            <a:gdLst>
              <a:gd name="connsiteX0" fmla="*/ 0 w 180020"/>
              <a:gd name="connsiteY0" fmla="*/ 72008 h 144016"/>
              <a:gd name="connsiteX1" fmla="*/ 90010 w 180020"/>
              <a:gd name="connsiteY1" fmla="*/ 0 h 144016"/>
              <a:gd name="connsiteX2" fmla="*/ 180020 w 180020"/>
              <a:gd name="connsiteY2" fmla="*/ 72008 h 144016"/>
              <a:gd name="connsiteX3" fmla="*/ 90010 w 180020"/>
              <a:gd name="connsiteY3" fmla="*/ 144016 h 144016"/>
              <a:gd name="connsiteX4" fmla="*/ 0 w 180020"/>
              <a:gd name="connsiteY4" fmla="*/ 72008 h 144016"/>
              <a:gd name="connsiteX0" fmla="*/ 0 w 180020"/>
              <a:gd name="connsiteY0" fmla="*/ 112468 h 184476"/>
              <a:gd name="connsiteX1" fmla="*/ 90010 w 180020"/>
              <a:gd name="connsiteY1" fmla="*/ 0 h 184476"/>
              <a:gd name="connsiteX2" fmla="*/ 180020 w 180020"/>
              <a:gd name="connsiteY2" fmla="*/ 112468 h 184476"/>
              <a:gd name="connsiteX3" fmla="*/ 90010 w 180020"/>
              <a:gd name="connsiteY3" fmla="*/ 184476 h 184476"/>
              <a:gd name="connsiteX4" fmla="*/ 0 w 180020"/>
              <a:gd name="connsiteY4" fmla="*/ 112468 h 184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0020" h="184476">
                <a:moveTo>
                  <a:pt x="0" y="112468"/>
                </a:moveTo>
                <a:cubicBezTo>
                  <a:pt x="0" y="81722"/>
                  <a:pt x="40299" y="0"/>
                  <a:pt x="90010" y="0"/>
                </a:cubicBezTo>
                <a:cubicBezTo>
                  <a:pt x="139721" y="0"/>
                  <a:pt x="180020" y="72699"/>
                  <a:pt x="180020" y="112468"/>
                </a:cubicBezTo>
                <a:cubicBezTo>
                  <a:pt x="180020" y="152237"/>
                  <a:pt x="139721" y="184476"/>
                  <a:pt x="90010" y="184476"/>
                </a:cubicBezTo>
                <a:cubicBezTo>
                  <a:pt x="40299" y="184476"/>
                  <a:pt x="0" y="143214"/>
                  <a:pt x="0" y="112468"/>
                </a:cubicBezTo>
                <a:close/>
              </a:path>
            </a:pathLst>
          </a:cu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2000">
              <a:solidFill>
                <a:prstClr val="black"/>
              </a:solidFill>
              <a:latin typeface="Times New Roman" charset="0"/>
            </a:endParaRPr>
          </a:p>
        </p:txBody>
      </p:sp>
      <p:sp>
        <p:nvSpPr>
          <p:cNvPr id="4" name="Прямоугольник 3"/>
          <p:cNvSpPr/>
          <p:nvPr/>
        </p:nvSpPr>
        <p:spPr bwMode="auto">
          <a:xfrm>
            <a:off x="1187450" y="1628775"/>
            <a:ext cx="387350" cy="215900"/>
          </a:xfrm>
          <a:custGeom>
            <a:avLst/>
            <a:gdLst>
              <a:gd name="connsiteX0" fmla="*/ 0 w 386401"/>
              <a:gd name="connsiteY0" fmla="*/ 0 h 216024"/>
              <a:gd name="connsiteX1" fmla="*/ 386401 w 386401"/>
              <a:gd name="connsiteY1" fmla="*/ 0 h 216024"/>
              <a:gd name="connsiteX2" fmla="*/ 386401 w 386401"/>
              <a:gd name="connsiteY2" fmla="*/ 216024 h 216024"/>
              <a:gd name="connsiteX3" fmla="*/ 0 w 386401"/>
              <a:gd name="connsiteY3" fmla="*/ 216024 h 216024"/>
              <a:gd name="connsiteX4" fmla="*/ 0 w 386401"/>
              <a:gd name="connsiteY4" fmla="*/ 0 h 216024"/>
              <a:gd name="connsiteX0" fmla="*/ 0 w 386401"/>
              <a:gd name="connsiteY0" fmla="*/ 3 h 216027"/>
              <a:gd name="connsiteX1" fmla="*/ 188022 w 386401"/>
              <a:gd name="connsiteY1" fmla="*/ 110991 h 216027"/>
              <a:gd name="connsiteX2" fmla="*/ 386401 w 386401"/>
              <a:gd name="connsiteY2" fmla="*/ 3 h 216027"/>
              <a:gd name="connsiteX3" fmla="*/ 386401 w 386401"/>
              <a:gd name="connsiteY3" fmla="*/ 216027 h 216027"/>
              <a:gd name="connsiteX4" fmla="*/ 0 w 386401"/>
              <a:gd name="connsiteY4" fmla="*/ 216027 h 216027"/>
              <a:gd name="connsiteX5" fmla="*/ 0 w 386401"/>
              <a:gd name="connsiteY5" fmla="*/ 3 h 216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6401" h="216027">
                <a:moveTo>
                  <a:pt x="0" y="3"/>
                </a:moveTo>
                <a:cubicBezTo>
                  <a:pt x="59977" y="-764"/>
                  <a:pt x="128045" y="111758"/>
                  <a:pt x="188022" y="110991"/>
                </a:cubicBezTo>
                <a:lnTo>
                  <a:pt x="386401" y="3"/>
                </a:lnTo>
                <a:lnTo>
                  <a:pt x="386401" y="216027"/>
                </a:lnTo>
                <a:lnTo>
                  <a:pt x="0" y="216027"/>
                </a:lnTo>
                <a:lnTo>
                  <a:pt x="0" y="3"/>
                </a:lnTo>
                <a:close/>
              </a:path>
            </a:pathLst>
          </a:custGeom>
          <a:ln>
            <a:headEnd type="none" w="med" len="med"/>
            <a:tailEnd type="none" w="med" len="med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2000">
              <a:solidFill>
                <a:prstClr val="black"/>
              </a:solidFill>
              <a:latin typeface="Times New Roman" charset="0"/>
            </a:endParaRPr>
          </a:p>
        </p:txBody>
      </p:sp>
      <p:sp>
        <p:nvSpPr>
          <p:cNvPr id="5" name="Прямоугольник 4"/>
          <p:cNvSpPr/>
          <p:nvPr/>
        </p:nvSpPr>
        <p:spPr bwMode="auto">
          <a:xfrm>
            <a:off x="1692275" y="1989138"/>
            <a:ext cx="287338" cy="282575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2000">
              <a:solidFill>
                <a:prstClr val="black"/>
              </a:solidFill>
              <a:latin typeface="Times New Roman" charset="0"/>
            </a:endParaRPr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2600325" y="2457450"/>
            <a:ext cx="231775" cy="239713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2000">
              <a:solidFill>
                <a:prstClr val="black"/>
              </a:solidFill>
              <a:latin typeface="Times New Roman" charset="0"/>
            </a:endParaRPr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4283075" y="5300663"/>
            <a:ext cx="233363" cy="239712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2000">
              <a:solidFill>
                <a:prstClr val="black"/>
              </a:solidFill>
              <a:latin typeface="Times New Roman" charset="0"/>
            </a:endParaRPr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827088" y="4149725"/>
            <a:ext cx="233362" cy="239713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2000">
              <a:solidFill>
                <a:prstClr val="black"/>
              </a:solidFill>
              <a:latin typeface="Times New Roman" charset="0"/>
            </a:endParaRPr>
          </a:p>
        </p:txBody>
      </p:sp>
      <p:sp>
        <p:nvSpPr>
          <p:cNvPr id="6" name="Трапеция 5"/>
          <p:cNvSpPr/>
          <p:nvPr/>
        </p:nvSpPr>
        <p:spPr bwMode="auto">
          <a:xfrm>
            <a:off x="2987675" y="6021388"/>
            <a:ext cx="144463" cy="341312"/>
          </a:xfrm>
          <a:prstGeom prst="trapezoid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2000">
              <a:solidFill>
                <a:prstClr val="black"/>
              </a:solidFill>
              <a:latin typeface="Times New Roman" charset="0"/>
            </a:endParaRPr>
          </a:p>
        </p:txBody>
      </p:sp>
      <p:sp>
        <p:nvSpPr>
          <p:cNvPr id="13" name="Трапеция 12"/>
          <p:cNvSpPr/>
          <p:nvPr/>
        </p:nvSpPr>
        <p:spPr bwMode="auto">
          <a:xfrm>
            <a:off x="2427288" y="1092200"/>
            <a:ext cx="144462" cy="341313"/>
          </a:xfrm>
          <a:prstGeom prst="trapezoid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2000">
              <a:solidFill>
                <a:prstClr val="black"/>
              </a:solidFill>
              <a:latin typeface="Times New Roman" charset="0"/>
            </a:endParaRPr>
          </a:p>
        </p:txBody>
      </p:sp>
      <p:sp>
        <p:nvSpPr>
          <p:cNvPr id="14" name="Трапеция 13"/>
          <p:cNvSpPr/>
          <p:nvPr/>
        </p:nvSpPr>
        <p:spPr bwMode="auto">
          <a:xfrm>
            <a:off x="3163888" y="5807075"/>
            <a:ext cx="144462" cy="341313"/>
          </a:xfrm>
          <a:prstGeom prst="trapezoid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2000">
              <a:solidFill>
                <a:prstClr val="black"/>
              </a:solidFill>
              <a:latin typeface="Times New Roman" charset="0"/>
            </a:endParaRPr>
          </a:p>
        </p:txBody>
      </p:sp>
      <p:sp>
        <p:nvSpPr>
          <p:cNvPr id="15" name="Трапеция 14"/>
          <p:cNvSpPr/>
          <p:nvPr/>
        </p:nvSpPr>
        <p:spPr bwMode="auto">
          <a:xfrm>
            <a:off x="2201863" y="1204913"/>
            <a:ext cx="144462" cy="341312"/>
          </a:xfrm>
          <a:prstGeom prst="trapezoid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2000">
              <a:solidFill>
                <a:prstClr val="black"/>
              </a:solidFill>
              <a:latin typeface="Times New Roman" charset="0"/>
            </a:endParaRPr>
          </a:p>
        </p:txBody>
      </p:sp>
      <p:sp>
        <p:nvSpPr>
          <p:cNvPr id="16" name="Трапеция 15"/>
          <p:cNvSpPr/>
          <p:nvPr/>
        </p:nvSpPr>
        <p:spPr bwMode="auto">
          <a:xfrm>
            <a:off x="2987675" y="1433513"/>
            <a:ext cx="144463" cy="341312"/>
          </a:xfrm>
          <a:prstGeom prst="trapezoid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2000">
              <a:solidFill>
                <a:prstClr val="black"/>
              </a:solidFill>
              <a:latin typeface="Times New Roman" charset="0"/>
            </a:endParaRPr>
          </a:p>
        </p:txBody>
      </p:sp>
      <p:sp>
        <p:nvSpPr>
          <p:cNvPr id="7" name="Блок-схема: решение 6"/>
          <p:cNvSpPr/>
          <p:nvPr/>
        </p:nvSpPr>
        <p:spPr bwMode="auto">
          <a:xfrm>
            <a:off x="1979613" y="2697163"/>
            <a:ext cx="293687" cy="300037"/>
          </a:xfrm>
          <a:prstGeom prst="flowChartDecision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2000">
              <a:solidFill>
                <a:prstClr val="black"/>
              </a:solidFill>
              <a:latin typeface="Times New Roman" charset="0"/>
            </a:endParaRPr>
          </a:p>
        </p:txBody>
      </p:sp>
      <p:cxnSp>
        <p:nvCxnSpPr>
          <p:cNvPr id="8210" name="Прямая соединительная линия 11"/>
          <p:cNvCxnSpPr>
            <a:cxnSpLocks noChangeShapeType="1"/>
            <a:stCxn id="7" idx="0"/>
            <a:endCxn id="7" idx="2"/>
          </p:cNvCxnSpPr>
          <p:nvPr/>
        </p:nvCxnSpPr>
        <p:spPr bwMode="auto">
          <a:xfrm>
            <a:off x="2127250" y="2697163"/>
            <a:ext cx="0" cy="300037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579514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Прямоугольник 1"/>
          <p:cNvSpPr>
            <a:spLocks noChangeArrowheads="1"/>
          </p:cNvSpPr>
          <p:nvPr/>
        </p:nvSpPr>
        <p:spPr bwMode="auto">
          <a:xfrm>
            <a:off x="0" y="31369"/>
            <a:ext cx="3923928" cy="5016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uk-UA" sz="2400" b="1" dirty="0">
                <a:solidFill>
                  <a:srgbClr val="000099"/>
                </a:solidFill>
                <a:latin typeface="Bookman Old Style" pitchFamily="18" charset="0"/>
              </a:rPr>
              <a:t>Клімат</a:t>
            </a:r>
          </a:p>
          <a:p>
            <a:pPr algn="just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uk-UA" sz="2400" b="1" dirty="0">
                <a:solidFill>
                  <a:srgbClr val="000099"/>
                </a:solidFill>
                <a:latin typeface="Bookman Old Style" pitchFamily="18" charset="0"/>
              </a:rPr>
              <a:t>	 </a:t>
            </a:r>
            <a:r>
              <a:rPr lang="uk-UA" sz="1600" b="1" dirty="0" smtClean="0">
                <a:solidFill>
                  <a:prstClr val="black"/>
                </a:solidFill>
                <a:latin typeface="Bookman Old Style" pitchFamily="18" charset="0"/>
              </a:rPr>
              <a:t>1</a:t>
            </a:r>
            <a:r>
              <a:rPr lang="uk-UA" sz="1600" b="1" dirty="0">
                <a:solidFill>
                  <a:prstClr val="black"/>
                </a:solidFill>
                <a:latin typeface="Bookman Old Style" pitchFamily="18" charset="0"/>
              </a:rPr>
              <a:t>) південь і центр – субтропічний пояс,     середземноморський тип клімату</a:t>
            </a:r>
          </a:p>
          <a:p>
            <a:pPr algn="just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uk-UA" sz="1600" dirty="0">
                <a:solidFill>
                  <a:prstClr val="black"/>
                </a:solidFill>
                <a:latin typeface="Bookman Old Style" pitchFamily="18" charset="0"/>
              </a:rPr>
              <a:t>Температура січня - + 8 … 10</a:t>
            </a:r>
            <a:r>
              <a:rPr lang="en-US" sz="1600" dirty="0">
                <a:solidFill>
                  <a:prstClr val="black"/>
                </a:solidFill>
                <a:latin typeface="Bookman Old Style" pitchFamily="18" charset="0"/>
              </a:rPr>
              <a:t>º</a:t>
            </a:r>
            <a:r>
              <a:rPr lang="uk-UA" sz="1600" dirty="0">
                <a:solidFill>
                  <a:prstClr val="black"/>
                </a:solidFill>
                <a:latin typeface="Bookman Old Style" pitchFamily="18" charset="0"/>
              </a:rPr>
              <a:t>С; липня - +24</a:t>
            </a:r>
            <a:r>
              <a:rPr lang="en-US" sz="1600" dirty="0">
                <a:solidFill>
                  <a:prstClr val="black"/>
                </a:solidFill>
                <a:latin typeface="Bookman Old Style" pitchFamily="18" charset="0"/>
              </a:rPr>
              <a:t>º</a:t>
            </a:r>
            <a:r>
              <a:rPr lang="uk-UA" sz="1600" dirty="0">
                <a:solidFill>
                  <a:prstClr val="black"/>
                </a:solidFill>
                <a:latin typeface="Bookman Old Style" pitchFamily="18" charset="0"/>
              </a:rPr>
              <a:t>С; опади 400 мм, опади переважно випадають зимою, літо сухе та спекотне</a:t>
            </a:r>
          </a:p>
          <a:p>
            <a:pPr algn="just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uk-UA" sz="1600" b="1" dirty="0">
                <a:solidFill>
                  <a:prstClr val="black"/>
                </a:solidFill>
                <a:latin typeface="Bookman Old Style" pitchFamily="18" charset="0"/>
              </a:rPr>
              <a:t>      2) північ – помірний пояс, морський тип клімату</a:t>
            </a:r>
          </a:p>
          <a:p>
            <a:pPr algn="just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uk-UA" sz="1600" dirty="0">
                <a:solidFill>
                  <a:prstClr val="black"/>
                </a:solidFill>
                <a:latin typeface="Bookman Old Style" pitchFamily="18" charset="0"/>
              </a:rPr>
              <a:t>Температура січня - + 0</a:t>
            </a:r>
            <a:r>
              <a:rPr lang="en-US" sz="1600" dirty="0">
                <a:solidFill>
                  <a:prstClr val="black"/>
                </a:solidFill>
                <a:latin typeface="Bookman Old Style" pitchFamily="18" charset="0"/>
              </a:rPr>
              <a:t>º</a:t>
            </a:r>
            <a:r>
              <a:rPr lang="uk-UA" sz="1600" dirty="0">
                <a:solidFill>
                  <a:prstClr val="black"/>
                </a:solidFill>
                <a:latin typeface="Bookman Old Style" pitchFamily="18" charset="0"/>
              </a:rPr>
              <a:t>С; липня - +22</a:t>
            </a:r>
            <a:r>
              <a:rPr lang="en-US" sz="1600" dirty="0">
                <a:solidFill>
                  <a:prstClr val="black"/>
                </a:solidFill>
                <a:latin typeface="Bookman Old Style" pitchFamily="18" charset="0"/>
              </a:rPr>
              <a:t>º</a:t>
            </a:r>
            <a:r>
              <a:rPr lang="uk-UA" sz="1600" dirty="0">
                <a:solidFill>
                  <a:prstClr val="black"/>
                </a:solidFill>
                <a:latin typeface="Bookman Old Style" pitchFamily="18" charset="0"/>
              </a:rPr>
              <a:t>С; опади – 1000 мм.</a:t>
            </a:r>
          </a:p>
          <a:p>
            <a:pPr algn="ctr" fontAlgn="base">
              <a:spcBef>
                <a:spcPct val="50000"/>
              </a:spcBef>
              <a:spcAft>
                <a:spcPct val="0"/>
              </a:spcAft>
              <a:defRPr/>
            </a:pPr>
            <a:endParaRPr lang="uk-UA" sz="2000" dirty="0">
              <a:solidFill>
                <a:prstClr val="black"/>
              </a:solidFill>
              <a:latin typeface="Bookman Old Style" pitchFamily="18" charset="0"/>
            </a:endParaRPr>
          </a:p>
          <a:p>
            <a:pPr algn="just" fontAlgn="base">
              <a:spcBef>
                <a:spcPct val="50000"/>
              </a:spcBef>
              <a:spcAft>
                <a:spcPct val="0"/>
              </a:spcAft>
              <a:defRPr/>
            </a:pPr>
            <a:endParaRPr lang="uk-UA" sz="2000" dirty="0">
              <a:solidFill>
                <a:prstClr val="black"/>
              </a:solidFill>
              <a:latin typeface="Bookman Old Style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73016"/>
            <a:ext cx="7048828" cy="31895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8670" y="0"/>
            <a:ext cx="4735544" cy="6762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15294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57899" y="188640"/>
            <a:ext cx="482453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uk-UA" sz="3600" b="1" dirty="0" smtClean="0">
                <a:solidFill>
                  <a:srgbClr val="000099"/>
                </a:solidFill>
                <a:latin typeface="Bookman Old Style" pitchFamily="18" charset="0"/>
              </a:rPr>
              <a:t>Річки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uk-UA" sz="2400" dirty="0" smtClean="0">
                <a:solidFill>
                  <a:prstClr val="black"/>
                </a:solidFill>
                <a:latin typeface="Bookman Old Style" pitchFamily="18" charset="0"/>
              </a:rPr>
              <a:t>На річках Альп побудовані гідроелектростанції, які виробляють електроенергію. Також протікають річки По, </a:t>
            </a:r>
            <a:r>
              <a:rPr lang="uk-UA" sz="2400" dirty="0" err="1" smtClean="0">
                <a:solidFill>
                  <a:prstClr val="black"/>
                </a:solidFill>
                <a:latin typeface="Bookman Old Style" pitchFamily="18" charset="0"/>
              </a:rPr>
              <a:t>Тібр</a:t>
            </a:r>
            <a:r>
              <a:rPr lang="uk-UA" sz="2400" dirty="0" smtClean="0">
                <a:solidFill>
                  <a:prstClr val="black"/>
                </a:solidFill>
                <a:latin typeface="Bookman Old Style" pitchFamily="18" charset="0"/>
              </a:rPr>
              <a:t> (до Риму).</a:t>
            </a:r>
            <a:endParaRPr lang="ru-RU" sz="2400" dirty="0">
              <a:solidFill>
                <a:prstClr val="black"/>
              </a:solidFill>
              <a:latin typeface="Times New Roman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144" y="2996952"/>
            <a:ext cx="5812333" cy="3587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407023"/>
            <a:ext cx="4248472" cy="31863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50852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9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10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1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1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1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14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15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16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17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9.xml><?xml version="1.0" encoding="utf-8"?>
<a:theme xmlns:a="http://schemas.openxmlformats.org/drawingml/2006/main" name="18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0.xml><?xml version="1.0" encoding="utf-8"?>
<a:theme xmlns:a="http://schemas.openxmlformats.org/drawingml/2006/main" name="19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1.xml><?xml version="1.0" encoding="utf-8"?>
<a:theme xmlns:a="http://schemas.openxmlformats.org/drawingml/2006/main" name="20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2.xml><?xml version="1.0" encoding="utf-8"?>
<a:theme xmlns:a="http://schemas.openxmlformats.org/drawingml/2006/main" name="2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3.xml><?xml version="1.0" encoding="utf-8"?>
<a:theme xmlns:a="http://schemas.openxmlformats.org/drawingml/2006/main" name="2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6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7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8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246</TotalTime>
  <Words>1243</Words>
  <Application>Microsoft Office PowerPoint</Application>
  <PresentationFormat>Экран (4:3)</PresentationFormat>
  <Paragraphs>174</Paragraphs>
  <Slides>30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23</vt:i4>
      </vt:variant>
      <vt:variant>
        <vt:lpstr>Заголовки слайдов</vt:lpstr>
      </vt:variant>
      <vt:variant>
        <vt:i4>30</vt:i4>
      </vt:variant>
    </vt:vector>
  </HeadingPairs>
  <TitlesOfParts>
    <vt:vector size="53" baseType="lpstr">
      <vt:lpstr>Тема Office</vt:lpstr>
      <vt:lpstr>1_Тема Office</vt:lpstr>
      <vt:lpstr>2_Тема Office</vt:lpstr>
      <vt:lpstr>3_Тема Office</vt:lpstr>
      <vt:lpstr>4_Тема Office</vt:lpstr>
      <vt:lpstr>5_Тема Office</vt:lpstr>
      <vt:lpstr>6_Тема Office</vt:lpstr>
      <vt:lpstr>7_Тема Office</vt:lpstr>
      <vt:lpstr>8_Тема Office</vt:lpstr>
      <vt:lpstr>9_Тема Office</vt:lpstr>
      <vt:lpstr>10_Тема Office</vt:lpstr>
      <vt:lpstr>11_Тема Office</vt:lpstr>
      <vt:lpstr>12_Тема Office</vt:lpstr>
      <vt:lpstr>13_Тема Office</vt:lpstr>
      <vt:lpstr>14_Тема Office</vt:lpstr>
      <vt:lpstr>15_Тема Office</vt:lpstr>
      <vt:lpstr>16_Тема Office</vt:lpstr>
      <vt:lpstr>17_Тема Office</vt:lpstr>
      <vt:lpstr>18_Тема Office</vt:lpstr>
      <vt:lpstr>19_Тема Office</vt:lpstr>
      <vt:lpstr>20_Тема Office</vt:lpstr>
      <vt:lpstr>21_Тема Office</vt:lpstr>
      <vt:lpstr>22_Тема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cp:lastModifiedBy>User</cp:lastModifiedBy>
  <cp:revision>17</cp:revision>
  <dcterms:modified xsi:type="dcterms:W3CDTF">2015-02-04T20:17:55Z</dcterms:modified>
</cp:coreProperties>
</file>