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43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583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B1035-7023-479F-B61D-47C2A1CE563F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5E2486-6E5A-4964-9168-565EA19357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B1035-7023-479F-B61D-47C2A1CE563F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E2486-6E5A-4964-9168-565EA19357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B1035-7023-479F-B61D-47C2A1CE563F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E2486-6E5A-4964-9168-565EA19357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6DB1035-7023-479F-B61D-47C2A1CE563F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55E2486-6E5A-4964-9168-565EA19357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B1035-7023-479F-B61D-47C2A1CE563F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E2486-6E5A-4964-9168-565EA19357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B1035-7023-479F-B61D-47C2A1CE563F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E2486-6E5A-4964-9168-565EA19357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E2486-6E5A-4964-9168-565EA19357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B1035-7023-479F-B61D-47C2A1CE563F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B1035-7023-479F-B61D-47C2A1CE563F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E2486-6E5A-4964-9168-565EA19357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B1035-7023-479F-B61D-47C2A1CE563F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E2486-6E5A-4964-9168-565EA19357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6DB1035-7023-479F-B61D-47C2A1CE563F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5E2486-6E5A-4964-9168-565EA19357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B1035-7023-479F-B61D-47C2A1CE563F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5E2486-6E5A-4964-9168-565EA19357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6DB1035-7023-479F-B61D-47C2A1CE563F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55E2486-6E5A-4964-9168-565EA19357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phuket3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86908" cy="6858000"/>
          </a:xfrm>
          <a:prstGeom prst="rect">
            <a:avLst/>
          </a:prstGeom>
        </p:spPr>
      </p:pic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85720" y="1071546"/>
            <a:ext cx="7329494" cy="4429156"/>
          </a:xfrm>
        </p:spPr>
        <p:txBody>
          <a:bodyPr>
            <a:normAutofit/>
          </a:bodyPr>
          <a:lstStyle/>
          <a:p>
            <a:pPr algn="l"/>
            <a:r>
              <a:rPr lang="uk-UA" dirty="0" smtClean="0">
                <a:solidFill>
                  <a:schemeClr val="tx1"/>
                </a:solidFill>
              </a:rPr>
              <a:t>Столиця</a:t>
            </a:r>
            <a:r>
              <a:rPr lang="uk-UA" dirty="0" smtClean="0">
                <a:solidFill>
                  <a:schemeClr val="tx1"/>
                </a:solidFill>
              </a:rPr>
              <a:t>: </a:t>
            </a:r>
            <a:r>
              <a:rPr lang="uk-UA" dirty="0" smtClean="0">
                <a:solidFill>
                  <a:schemeClr val="tx1"/>
                </a:solidFill>
              </a:rPr>
              <a:t>Бангкок.</a:t>
            </a:r>
            <a:r>
              <a:rPr lang="uk-UA" dirty="0" smtClean="0">
                <a:solidFill>
                  <a:schemeClr val="tx1"/>
                </a:solidFill>
              </a:rPr>
              <a:t/>
            </a:r>
            <a:br>
              <a:rPr lang="uk-UA" dirty="0" smtClean="0">
                <a:solidFill>
                  <a:schemeClr val="tx1"/>
                </a:solidFill>
              </a:rPr>
            </a:br>
            <a:r>
              <a:rPr lang="uk-UA" dirty="0" smtClean="0">
                <a:solidFill>
                  <a:schemeClr val="tx1"/>
                </a:solidFill>
              </a:rPr>
              <a:t>Площа: </a:t>
            </a:r>
            <a:r>
              <a:rPr lang="ru-RU" dirty="0">
                <a:solidFill>
                  <a:schemeClr val="tx1"/>
                </a:solidFill>
              </a:rPr>
              <a:t>514,000 </a:t>
            </a:r>
            <a:r>
              <a:rPr lang="ru-RU" dirty="0" smtClean="0">
                <a:solidFill>
                  <a:schemeClr val="tx1"/>
                </a:solidFill>
              </a:rPr>
              <a:t>км².</a:t>
            </a:r>
            <a:r>
              <a:rPr lang="uk-UA" dirty="0" smtClean="0">
                <a:solidFill>
                  <a:schemeClr val="tx1"/>
                </a:solidFill>
              </a:rPr>
              <a:t/>
            </a:r>
            <a:br>
              <a:rPr lang="uk-UA" dirty="0" smtClean="0">
                <a:solidFill>
                  <a:schemeClr val="tx1"/>
                </a:solidFill>
              </a:rPr>
            </a:br>
            <a:r>
              <a:rPr lang="uk-UA" dirty="0" smtClean="0">
                <a:solidFill>
                  <a:schemeClr val="tx1"/>
                </a:solidFill>
              </a:rPr>
              <a:t>Валюта: </a:t>
            </a:r>
            <a:r>
              <a:rPr lang="ru-RU" dirty="0">
                <a:solidFill>
                  <a:schemeClr val="tx1"/>
                </a:solidFill>
              </a:rPr>
              <a:t>Бат (</a:t>
            </a:r>
            <a:r>
              <a:rPr lang="en-US" u="sng" dirty="0">
                <a:solidFill>
                  <a:schemeClr val="tx1"/>
                </a:solidFill>
              </a:rPr>
              <a:t>THB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r>
              <a:rPr lang="uk-UA" dirty="0">
                <a:solidFill>
                  <a:schemeClr val="tx1"/>
                </a:solidFill>
              </a:rPr>
              <a:t>.</a:t>
            </a:r>
            <a:r>
              <a:rPr lang="uk-UA" dirty="0" smtClean="0">
                <a:solidFill>
                  <a:schemeClr val="tx1"/>
                </a:solidFill>
              </a:rPr>
              <a:t/>
            </a:r>
            <a:br>
              <a:rPr lang="uk-UA" dirty="0" smtClean="0">
                <a:solidFill>
                  <a:schemeClr val="tx1"/>
                </a:solidFill>
              </a:rPr>
            </a:br>
            <a:r>
              <a:rPr lang="uk-UA" dirty="0" smtClean="0">
                <a:solidFill>
                  <a:schemeClr val="tx1"/>
                </a:solidFill>
              </a:rPr>
              <a:t>Главою держави є король.</a:t>
            </a:r>
            <a:br>
              <a:rPr lang="uk-UA" dirty="0" smtClean="0">
                <a:solidFill>
                  <a:schemeClr val="tx1"/>
                </a:solidFill>
              </a:rPr>
            </a:br>
            <a:r>
              <a:rPr lang="uk-UA" dirty="0" smtClean="0">
                <a:solidFill>
                  <a:schemeClr val="tx1"/>
                </a:solidFill>
              </a:rPr>
              <a:t>Форма правління: Конституційна          монархія.</a:t>
            </a:r>
            <a:br>
              <a:rPr lang="uk-UA" dirty="0" smtClean="0">
                <a:solidFill>
                  <a:schemeClr val="tx1"/>
                </a:solidFill>
              </a:rPr>
            </a:br>
            <a:r>
              <a:rPr lang="uk-UA" dirty="0" smtClean="0">
                <a:solidFill>
                  <a:schemeClr val="tx1"/>
                </a:solidFill>
              </a:rPr>
              <a:t>Густота населення:</a:t>
            </a:r>
            <a:r>
              <a:rPr lang="ru-RU" dirty="0" smtClean="0">
                <a:solidFill>
                  <a:schemeClr val="tx1"/>
                </a:solidFill>
              </a:rPr>
              <a:t>122/км².</a:t>
            </a:r>
            <a:r>
              <a:rPr lang="uk-UA" dirty="0" smtClean="0">
                <a:solidFill>
                  <a:schemeClr val="tx1"/>
                </a:solidFill>
              </a:rPr>
              <a:t/>
            </a:r>
            <a:br>
              <a:rPr lang="uk-UA" dirty="0" smtClean="0">
                <a:solidFill>
                  <a:schemeClr val="tx1"/>
                </a:solidFill>
              </a:rPr>
            </a:br>
            <a:r>
              <a:rPr lang="uk-UA" dirty="0" smtClean="0">
                <a:solidFill>
                  <a:schemeClr val="tx1"/>
                </a:solidFill>
              </a:rPr>
              <a:t>Мова: Тайська.</a:t>
            </a:r>
            <a:br>
              <a:rPr lang="uk-UA" dirty="0" smtClean="0">
                <a:solidFill>
                  <a:schemeClr val="tx1"/>
                </a:solidFill>
              </a:rPr>
            </a:br>
            <a:r>
              <a:rPr lang="uk-UA" dirty="0" smtClean="0">
                <a:solidFill>
                  <a:schemeClr val="tx1"/>
                </a:solidFill>
              </a:rPr>
              <a:t>Валюта: </a:t>
            </a:r>
            <a:r>
              <a:rPr lang="en-US" dirty="0">
                <a:solidFill>
                  <a:schemeClr val="tx1"/>
                </a:solidFill>
              </a:rPr>
              <a:t> (</a:t>
            </a:r>
            <a:r>
              <a:rPr lang="en-US" u="sng" dirty="0" smtClean="0">
                <a:solidFill>
                  <a:schemeClr val="tx1"/>
                </a:solidFill>
              </a:rPr>
              <a:t>UTC+7</a:t>
            </a:r>
            <a:r>
              <a:rPr lang="uk-UA" u="sng" dirty="0" smtClean="0">
                <a:solidFill>
                  <a:schemeClr val="tx1"/>
                </a:solidFill>
              </a:rPr>
              <a:t>).</a:t>
            </a:r>
            <a:r>
              <a:rPr lang="uk-UA" dirty="0" smtClean="0">
                <a:solidFill>
                  <a:schemeClr val="bg1"/>
                </a:solidFill>
              </a:rPr>
              <a:t/>
            </a:r>
            <a:br>
              <a:rPr lang="uk-UA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42910" y="71415"/>
            <a:ext cx="7772400" cy="107157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Таїланд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0" y="1214422"/>
            <a:ext cx="4086196" cy="4857752"/>
          </a:xfrm>
        </p:spPr>
        <p:txBody>
          <a:bodyPr>
            <a:normAutofit fontScale="40000" lnSpcReduction="20000"/>
          </a:bodyPr>
          <a:lstStyle/>
          <a:p>
            <a:r>
              <a:rPr lang="ru-RU" sz="2900" dirty="0" smtClean="0"/>
              <a:t>У </a:t>
            </a:r>
            <a:r>
              <a:rPr lang="ru-RU" sz="2900" b="1" dirty="0" err="1" smtClean="0"/>
              <a:t>рослинному</a:t>
            </a:r>
            <a:r>
              <a:rPr lang="ru-RU" sz="2900" b="1" dirty="0" smtClean="0"/>
              <a:t> </a:t>
            </a:r>
            <a:r>
              <a:rPr lang="ru-RU" sz="2900" b="1" dirty="0" err="1" smtClean="0"/>
              <a:t>покриві</a:t>
            </a:r>
            <a:r>
              <a:rPr lang="ru-RU" sz="2900" b="1" dirty="0" smtClean="0"/>
              <a:t> </a:t>
            </a:r>
            <a:r>
              <a:rPr lang="ru-RU" sz="2900" b="1" dirty="0" err="1" smtClean="0"/>
              <a:t>Таїланду</a:t>
            </a:r>
            <a:r>
              <a:rPr lang="ru-RU" sz="2900" dirty="0" smtClean="0"/>
              <a:t> </a:t>
            </a:r>
            <a:r>
              <a:rPr lang="ru-RU" sz="2900" dirty="0" err="1" smtClean="0"/>
              <a:t>переважають</a:t>
            </a:r>
            <a:r>
              <a:rPr lang="ru-RU" sz="2900" dirty="0" smtClean="0"/>
              <a:t> </a:t>
            </a:r>
            <a:r>
              <a:rPr lang="ru-RU" sz="2900" dirty="0" err="1" smtClean="0"/>
              <a:t>листопадні</a:t>
            </a:r>
            <a:r>
              <a:rPr lang="ru-RU" sz="2900" dirty="0" smtClean="0"/>
              <a:t> </a:t>
            </a:r>
            <a:r>
              <a:rPr lang="ru-RU" sz="2900" dirty="0" err="1" smtClean="0"/>
              <a:t>тропічні</a:t>
            </a:r>
            <a:r>
              <a:rPr lang="ru-RU" sz="2900" dirty="0" smtClean="0"/>
              <a:t> (</a:t>
            </a:r>
            <a:r>
              <a:rPr lang="ru-RU" sz="2900" dirty="0" err="1" smtClean="0"/>
              <a:t>мусонні</a:t>
            </a:r>
            <a:r>
              <a:rPr lang="ru-RU" sz="2900" dirty="0" smtClean="0"/>
              <a:t>) </a:t>
            </a:r>
            <a:r>
              <a:rPr lang="ru-RU" sz="2900" dirty="0" err="1" smtClean="0"/>
              <a:t>ліси</a:t>
            </a:r>
            <a:r>
              <a:rPr lang="ru-RU" sz="2900" dirty="0" smtClean="0"/>
              <a:t>, </a:t>
            </a:r>
            <a:r>
              <a:rPr lang="ru-RU" sz="2900" dirty="0" err="1" smtClean="0"/>
              <a:t>у</a:t>
            </a:r>
            <a:r>
              <a:rPr lang="ru-RU" sz="2900" dirty="0" smtClean="0"/>
              <a:t> </a:t>
            </a:r>
            <a:r>
              <a:rPr lang="ru-RU" sz="2900" dirty="0" err="1" smtClean="0"/>
              <a:t>яких</a:t>
            </a:r>
            <a:r>
              <a:rPr lang="ru-RU" sz="2900" dirty="0" smtClean="0"/>
              <a:t> </a:t>
            </a:r>
            <a:r>
              <a:rPr lang="ru-RU" sz="2900" dirty="0" err="1" smtClean="0"/>
              <a:t>ростуть</a:t>
            </a:r>
            <a:r>
              <a:rPr lang="ru-RU" sz="2900" dirty="0" smtClean="0"/>
              <a:t> </a:t>
            </a:r>
            <a:r>
              <a:rPr lang="ru-RU" sz="2900" dirty="0" err="1" smtClean="0"/>
              <a:t>тикове</a:t>
            </a:r>
            <a:r>
              <a:rPr lang="ru-RU" sz="2900" dirty="0" smtClean="0"/>
              <a:t> </a:t>
            </a:r>
            <a:r>
              <a:rPr lang="ru-RU" sz="2900" dirty="0" err="1" smtClean="0"/>
              <a:t>і</a:t>
            </a:r>
            <a:r>
              <a:rPr lang="ru-RU" sz="2900" dirty="0" smtClean="0"/>
              <a:t> </a:t>
            </a:r>
            <a:r>
              <a:rPr lang="ru-RU" sz="2900" dirty="0" err="1" smtClean="0"/>
              <a:t>червоне</a:t>
            </a:r>
            <a:r>
              <a:rPr lang="ru-RU" sz="2900" dirty="0" smtClean="0"/>
              <a:t> дерева, бамбук </a:t>
            </a:r>
            <a:r>
              <a:rPr lang="ru-RU" sz="2900" dirty="0" err="1" smtClean="0"/>
              <a:t>і</a:t>
            </a:r>
            <a:r>
              <a:rPr lang="ru-RU" sz="2900" dirty="0" smtClean="0"/>
              <a:t> </a:t>
            </a:r>
            <a:r>
              <a:rPr lang="ru-RU" sz="2900" dirty="0" err="1" smtClean="0"/>
              <a:t>інші</a:t>
            </a:r>
            <a:r>
              <a:rPr lang="ru-RU" sz="2900" dirty="0" smtClean="0"/>
              <a:t>. У </a:t>
            </a:r>
            <a:r>
              <a:rPr lang="ru-RU" sz="2900" dirty="0" err="1" smtClean="0"/>
              <a:t>найбільш</a:t>
            </a:r>
            <a:r>
              <a:rPr lang="ru-RU" sz="2900" dirty="0" smtClean="0"/>
              <a:t> </a:t>
            </a:r>
            <a:r>
              <a:rPr lang="ru-RU" sz="2900" dirty="0" err="1" smtClean="0"/>
              <a:t>вологих</a:t>
            </a:r>
            <a:r>
              <a:rPr lang="ru-RU" sz="2900" dirty="0" smtClean="0"/>
              <a:t> районах, </a:t>
            </a:r>
            <a:r>
              <a:rPr lang="ru-RU" sz="2900" dirty="0" err="1" smtClean="0"/>
              <a:t>головним</a:t>
            </a:r>
            <a:r>
              <a:rPr lang="ru-RU" sz="2900" dirty="0" smtClean="0"/>
              <a:t> чином у горах, на </a:t>
            </a:r>
            <a:r>
              <a:rPr lang="ru-RU" sz="2900" dirty="0" err="1" smtClean="0"/>
              <a:t>піднятих</a:t>
            </a:r>
            <a:r>
              <a:rPr lang="ru-RU" sz="2900" dirty="0" smtClean="0"/>
              <a:t> </a:t>
            </a:r>
            <a:r>
              <a:rPr lang="ru-RU" sz="2900" dirty="0" err="1" smtClean="0"/>
              <a:t>окраїнах</a:t>
            </a:r>
            <a:r>
              <a:rPr lang="ru-RU" sz="2900" dirty="0" smtClean="0"/>
              <a:t> плато </a:t>
            </a:r>
            <a:r>
              <a:rPr lang="ru-RU" sz="2900" dirty="0" err="1" smtClean="0"/>
              <a:t>Корат</a:t>
            </a:r>
            <a:r>
              <a:rPr lang="ru-RU" sz="2900" dirty="0" smtClean="0"/>
              <a:t>, на </a:t>
            </a:r>
            <a:r>
              <a:rPr lang="ru-RU" sz="2900" dirty="0" err="1" smtClean="0"/>
              <a:t>перешийку</a:t>
            </a:r>
            <a:r>
              <a:rPr lang="ru-RU" sz="2900" dirty="0" smtClean="0"/>
              <a:t> </a:t>
            </a:r>
            <a:r>
              <a:rPr lang="ru-RU" sz="2900" dirty="0" err="1" smtClean="0"/>
              <a:t>Кра</a:t>
            </a:r>
            <a:r>
              <a:rPr lang="ru-RU" sz="2900" dirty="0" smtClean="0"/>
              <a:t> </a:t>
            </a:r>
            <a:r>
              <a:rPr lang="ru-RU" sz="2900" dirty="0" err="1" smtClean="0"/>
              <a:t>і</a:t>
            </a:r>
            <a:r>
              <a:rPr lang="ru-RU" sz="2900" dirty="0" smtClean="0"/>
              <a:t> </a:t>
            </a:r>
            <a:r>
              <a:rPr lang="ru-RU" sz="2900" dirty="0" err="1" smtClean="0"/>
              <a:t>на</a:t>
            </a:r>
            <a:r>
              <a:rPr lang="ru-RU" sz="2900" dirty="0" smtClean="0"/>
              <a:t> </a:t>
            </a:r>
            <a:r>
              <a:rPr lang="ru-RU" sz="2900" dirty="0" err="1" smtClean="0"/>
              <a:t>півночі-сході</a:t>
            </a:r>
            <a:r>
              <a:rPr lang="ru-RU" sz="2900" dirty="0" smtClean="0"/>
              <a:t> </a:t>
            </a:r>
            <a:r>
              <a:rPr lang="ru-RU" sz="2900" dirty="0" err="1" smtClean="0"/>
              <a:t>приморської</a:t>
            </a:r>
            <a:r>
              <a:rPr lang="ru-RU" sz="2900" dirty="0" smtClean="0"/>
              <a:t> </a:t>
            </a:r>
            <a:r>
              <a:rPr lang="ru-RU" sz="2900" dirty="0" err="1" smtClean="0"/>
              <a:t>частини</a:t>
            </a:r>
            <a:r>
              <a:rPr lang="ru-RU" sz="2900" dirty="0" smtClean="0"/>
              <a:t> </a:t>
            </a:r>
            <a:r>
              <a:rPr lang="ru-RU" sz="2900" dirty="0" err="1" smtClean="0"/>
              <a:t>виростають</a:t>
            </a:r>
            <a:r>
              <a:rPr lang="ru-RU" sz="2900" dirty="0" smtClean="0"/>
              <a:t> </a:t>
            </a:r>
            <a:r>
              <a:rPr lang="ru-RU" sz="2900" dirty="0" err="1" smtClean="0"/>
              <a:t>вологі</a:t>
            </a:r>
            <a:r>
              <a:rPr lang="ru-RU" sz="2900" dirty="0" smtClean="0"/>
              <a:t> </a:t>
            </a:r>
            <a:r>
              <a:rPr lang="ru-RU" sz="2900" dirty="0" err="1" smtClean="0"/>
              <a:t>вічнозелені</a:t>
            </a:r>
            <a:r>
              <a:rPr lang="ru-RU" sz="2900" dirty="0" smtClean="0"/>
              <a:t> </a:t>
            </a:r>
            <a:r>
              <a:rPr lang="ru-RU" sz="2900" dirty="0" err="1" smtClean="0"/>
              <a:t>ліси</a:t>
            </a:r>
            <a:r>
              <a:rPr lang="ru-RU" sz="2900" dirty="0" smtClean="0"/>
              <a:t>.</a:t>
            </a:r>
          </a:p>
          <a:p>
            <a:r>
              <a:rPr lang="ru-RU" sz="2900" dirty="0" err="1" smtClean="0"/>
              <a:t>Основні</a:t>
            </a:r>
            <a:r>
              <a:rPr lang="ru-RU" sz="2900" dirty="0" smtClean="0"/>
              <a:t> породи </a:t>
            </a:r>
            <a:r>
              <a:rPr lang="ru-RU" sz="2900" dirty="0" err="1" smtClean="0"/>
              <a:t>цих</a:t>
            </a:r>
            <a:r>
              <a:rPr lang="ru-RU" sz="2900" dirty="0" smtClean="0"/>
              <a:t> </a:t>
            </a:r>
            <a:r>
              <a:rPr lang="ru-RU" sz="2900" dirty="0" err="1" smtClean="0"/>
              <a:t>лісів</a:t>
            </a:r>
            <a:r>
              <a:rPr lang="ru-RU" sz="2900" dirty="0" smtClean="0"/>
              <a:t> - </a:t>
            </a:r>
            <a:r>
              <a:rPr lang="ru-RU" sz="2900" dirty="0" err="1" smtClean="0"/>
              <a:t>діптерокарпації</a:t>
            </a:r>
            <a:r>
              <a:rPr lang="ru-RU" sz="2900" dirty="0" smtClean="0"/>
              <a:t>, </a:t>
            </a:r>
            <a:r>
              <a:rPr lang="ru-RU" sz="2900" dirty="0" err="1" smtClean="0"/>
              <a:t>хопеї</a:t>
            </a:r>
            <a:r>
              <a:rPr lang="ru-RU" sz="2900" dirty="0" smtClean="0"/>
              <a:t>, </a:t>
            </a:r>
            <a:r>
              <a:rPr lang="ru-RU" sz="2900" dirty="0" err="1" smtClean="0"/>
              <a:t>фікуси</a:t>
            </a:r>
            <a:r>
              <a:rPr lang="ru-RU" sz="2900" dirty="0" smtClean="0"/>
              <a:t>, </a:t>
            </a:r>
            <a:r>
              <a:rPr lang="ru-RU" sz="2900" dirty="0" err="1" smtClean="0"/>
              <a:t>пандануси</a:t>
            </a:r>
            <a:r>
              <a:rPr lang="ru-RU" sz="2900" dirty="0" smtClean="0"/>
              <a:t> </a:t>
            </a:r>
            <a:r>
              <a:rPr lang="ru-RU" sz="2900" dirty="0" err="1" smtClean="0"/>
              <a:t>і</a:t>
            </a:r>
            <a:r>
              <a:rPr lang="ru-RU" sz="2900" dirty="0" smtClean="0"/>
              <a:t> </a:t>
            </a:r>
            <a:r>
              <a:rPr lang="ru-RU" sz="2900" dirty="0" err="1" smtClean="0"/>
              <a:t>різні</a:t>
            </a:r>
            <a:r>
              <a:rPr lang="ru-RU" sz="2900" dirty="0" smtClean="0"/>
              <a:t> </a:t>
            </a:r>
            <a:r>
              <a:rPr lang="ru-RU" sz="2900" dirty="0" err="1" smtClean="0"/>
              <a:t>пальми</a:t>
            </a:r>
            <a:r>
              <a:rPr lang="ru-RU" sz="2900" dirty="0" smtClean="0"/>
              <a:t>. У </a:t>
            </a:r>
            <a:r>
              <a:rPr lang="ru-RU" sz="2900" dirty="0" err="1" smtClean="0"/>
              <a:t>приморській</a:t>
            </a:r>
            <a:r>
              <a:rPr lang="ru-RU" sz="2900" dirty="0" smtClean="0"/>
              <a:t> </a:t>
            </a:r>
            <a:r>
              <a:rPr lang="ru-RU" sz="2900" dirty="0" err="1" smtClean="0"/>
              <a:t>смузі</a:t>
            </a:r>
            <a:r>
              <a:rPr lang="ru-RU" sz="2900" dirty="0" smtClean="0"/>
              <a:t> на </a:t>
            </a:r>
            <a:r>
              <a:rPr lang="ru-RU" sz="2900" dirty="0" err="1" smtClean="0"/>
              <a:t>півдні</a:t>
            </a:r>
            <a:r>
              <a:rPr lang="ru-RU" sz="2900" dirty="0" smtClean="0"/>
              <a:t> </a:t>
            </a:r>
            <a:r>
              <a:rPr lang="ru-RU" sz="2900" dirty="0" err="1" smtClean="0"/>
              <a:t>розвинута</a:t>
            </a:r>
            <a:r>
              <a:rPr lang="ru-RU" sz="2900" dirty="0" smtClean="0"/>
              <a:t> </a:t>
            </a:r>
            <a:r>
              <a:rPr lang="ru-RU" sz="2900" dirty="0" err="1" smtClean="0"/>
              <a:t>мангрова</a:t>
            </a:r>
            <a:r>
              <a:rPr lang="ru-RU" sz="2900" dirty="0" smtClean="0"/>
              <a:t> </a:t>
            </a:r>
            <a:r>
              <a:rPr lang="ru-RU" sz="2900" dirty="0" err="1" smtClean="0"/>
              <a:t>рослинність</a:t>
            </a:r>
            <a:r>
              <a:rPr lang="ru-RU" sz="2900" dirty="0" smtClean="0"/>
              <a:t>. На плато </a:t>
            </a:r>
            <a:r>
              <a:rPr lang="ru-RU" sz="2900" dirty="0" err="1" smtClean="0"/>
              <a:t>Корат</a:t>
            </a:r>
            <a:r>
              <a:rPr lang="ru-RU" sz="2900" dirty="0" smtClean="0"/>
              <a:t> широко </a:t>
            </a:r>
            <a:r>
              <a:rPr lang="ru-RU" sz="2900" dirty="0" err="1" smtClean="0"/>
              <a:t>поширені</a:t>
            </a:r>
            <a:r>
              <a:rPr lang="ru-RU" sz="2900" dirty="0" smtClean="0"/>
              <a:t> </a:t>
            </a:r>
            <a:r>
              <a:rPr lang="ru-RU" sz="2900" dirty="0" err="1" smtClean="0"/>
              <a:t>савани</a:t>
            </a:r>
            <a:r>
              <a:rPr lang="ru-RU" sz="2900" dirty="0" smtClean="0"/>
              <a:t> </a:t>
            </a:r>
            <a:r>
              <a:rPr lang="ru-RU" sz="2900" dirty="0" err="1" smtClean="0"/>
              <a:t>і</a:t>
            </a:r>
            <a:r>
              <a:rPr lang="ru-RU" sz="2900" dirty="0" smtClean="0"/>
              <a:t> заросли колючих дерев </a:t>
            </a:r>
            <a:r>
              <a:rPr lang="ru-RU" sz="2900" dirty="0" err="1" smtClean="0"/>
              <a:t>і</a:t>
            </a:r>
            <a:r>
              <a:rPr lang="ru-RU" sz="2900" dirty="0" smtClean="0"/>
              <a:t> </a:t>
            </a:r>
            <a:r>
              <a:rPr lang="ru-RU" sz="2900" dirty="0" err="1" smtClean="0"/>
              <a:t>чагарників</a:t>
            </a:r>
            <a:r>
              <a:rPr lang="ru-RU" sz="2900" dirty="0" smtClean="0"/>
              <a:t>. На сухих (</a:t>
            </a:r>
            <a:r>
              <a:rPr lang="ru-RU" sz="2900" dirty="0" err="1" smtClean="0"/>
              <a:t>підвітряних</a:t>
            </a:r>
            <a:r>
              <a:rPr lang="ru-RU" sz="2900" dirty="0" smtClean="0"/>
              <a:t>) </a:t>
            </a:r>
            <a:r>
              <a:rPr lang="ru-RU" sz="2900" dirty="0" err="1" smtClean="0"/>
              <a:t>схилах</a:t>
            </a:r>
            <a:r>
              <a:rPr lang="ru-RU" sz="2900" dirty="0" smtClean="0"/>
              <a:t> </a:t>
            </a:r>
            <a:r>
              <a:rPr lang="ru-RU" sz="2900" dirty="0" err="1" smtClean="0"/>
              <a:t>гір</a:t>
            </a:r>
            <a:r>
              <a:rPr lang="ru-RU" sz="2900" dirty="0" smtClean="0"/>
              <a:t>, у </a:t>
            </a:r>
            <a:r>
              <a:rPr lang="ru-RU" sz="2900" dirty="0" err="1" smtClean="0"/>
              <a:t>зоні</a:t>
            </a:r>
            <a:r>
              <a:rPr lang="ru-RU" sz="2900" dirty="0" smtClean="0"/>
              <a:t> 700-1700 м </a:t>
            </a:r>
            <a:r>
              <a:rPr lang="ru-RU" sz="2900" dirty="0" err="1" smtClean="0"/>
              <a:t>ростуть</a:t>
            </a:r>
            <a:r>
              <a:rPr lang="ru-RU" sz="2900" dirty="0" smtClean="0"/>
              <a:t> </a:t>
            </a:r>
            <a:r>
              <a:rPr lang="ru-RU" sz="2900" dirty="0" err="1" smtClean="0"/>
              <a:t>сосново-дубові</a:t>
            </a:r>
            <a:r>
              <a:rPr lang="ru-RU" sz="2900" dirty="0" smtClean="0"/>
              <a:t> </a:t>
            </a:r>
            <a:r>
              <a:rPr lang="ru-RU" sz="2900" dirty="0" err="1" smtClean="0"/>
              <a:t>ліси</a:t>
            </a:r>
            <a:r>
              <a:rPr lang="ru-RU" sz="2900" dirty="0" smtClean="0"/>
              <a:t>, у </a:t>
            </a:r>
            <a:r>
              <a:rPr lang="ru-RU" sz="2900" dirty="0" err="1" smtClean="0"/>
              <a:t>верхній</a:t>
            </a:r>
            <a:r>
              <a:rPr lang="ru-RU" sz="2900" dirty="0" smtClean="0"/>
              <a:t> </a:t>
            </a:r>
            <a:r>
              <a:rPr lang="ru-RU" sz="2900" dirty="0" err="1" smtClean="0"/>
              <a:t>зоні</a:t>
            </a:r>
            <a:r>
              <a:rPr lang="ru-RU" sz="2900" dirty="0" smtClean="0"/>
              <a:t> </a:t>
            </a:r>
            <a:r>
              <a:rPr lang="ru-RU" sz="2900" dirty="0" err="1" smtClean="0"/>
              <a:t>гір</a:t>
            </a:r>
            <a:r>
              <a:rPr lang="ru-RU" sz="2900" dirty="0" smtClean="0"/>
              <a:t> - </a:t>
            </a:r>
            <a:r>
              <a:rPr lang="ru-RU" sz="2900" dirty="0" err="1" smtClean="0"/>
              <a:t>вічнозелені</a:t>
            </a:r>
            <a:r>
              <a:rPr lang="ru-RU" sz="2900" dirty="0" smtClean="0"/>
              <a:t> </a:t>
            </a:r>
            <a:r>
              <a:rPr lang="ru-RU" sz="2900" dirty="0" err="1" smtClean="0"/>
              <a:t>чагарники</a:t>
            </a:r>
            <a:r>
              <a:rPr lang="ru-RU" sz="2900" dirty="0" smtClean="0"/>
              <a:t>.</a:t>
            </a:r>
          </a:p>
          <a:p>
            <a:r>
              <a:rPr lang="ru-RU" sz="2900" b="1" dirty="0" smtClean="0"/>
              <a:t>У джунглях росте </a:t>
            </a:r>
            <a:r>
              <a:rPr lang="ru-RU" sz="2900" b="1" dirty="0" err="1" smtClean="0"/>
              <a:t>багато</a:t>
            </a:r>
            <a:r>
              <a:rPr lang="ru-RU" sz="2900" b="1" dirty="0" smtClean="0"/>
              <a:t> </a:t>
            </a:r>
            <a:r>
              <a:rPr lang="ru-RU" sz="2900" b="1" dirty="0" err="1" smtClean="0"/>
              <a:t>коштовних</a:t>
            </a:r>
            <a:r>
              <a:rPr lang="ru-RU" sz="2900" b="1" dirty="0" smtClean="0"/>
              <a:t> </a:t>
            </a:r>
            <a:r>
              <a:rPr lang="ru-RU" sz="2900" b="1" dirty="0" err="1" smtClean="0"/>
              <a:t>деревних</a:t>
            </a:r>
            <a:r>
              <a:rPr lang="ru-RU" sz="2900" b="1" dirty="0" smtClean="0"/>
              <a:t> </a:t>
            </a:r>
            <a:r>
              <a:rPr lang="ru-RU" sz="2900" b="1" dirty="0" err="1" smtClean="0"/>
              <a:t>порід</a:t>
            </a:r>
            <a:r>
              <a:rPr lang="ru-RU" sz="2900" b="1" dirty="0" smtClean="0"/>
              <a:t>.</a:t>
            </a:r>
            <a:r>
              <a:rPr lang="ru-RU" sz="2900" dirty="0" smtClean="0"/>
              <a:t> </a:t>
            </a:r>
            <a:r>
              <a:rPr lang="ru-RU" sz="2900" dirty="0" err="1" smtClean="0"/>
              <a:t>Жителі</a:t>
            </a:r>
            <a:r>
              <a:rPr lang="ru-RU" sz="2900" dirty="0" smtClean="0"/>
              <a:t> </a:t>
            </a:r>
            <a:r>
              <a:rPr lang="ru-RU" sz="2900" dirty="0" err="1" smtClean="0"/>
              <a:t>лісових</a:t>
            </a:r>
            <a:r>
              <a:rPr lang="ru-RU" sz="2900" dirty="0" smtClean="0"/>
              <a:t> </a:t>
            </a:r>
            <a:r>
              <a:rPr lang="ru-RU" sz="2900" dirty="0" err="1" smtClean="0"/>
              <a:t>районів</a:t>
            </a:r>
            <a:r>
              <a:rPr lang="ru-RU" sz="2900" dirty="0" smtClean="0"/>
              <a:t> </a:t>
            </a:r>
            <a:r>
              <a:rPr lang="ru-RU" sz="2900" dirty="0" err="1" smtClean="0"/>
              <a:t>одержують</a:t>
            </a:r>
            <a:r>
              <a:rPr lang="ru-RU" sz="2900" dirty="0" smtClean="0"/>
              <a:t> </a:t>
            </a:r>
            <a:r>
              <a:rPr lang="ru-RU" sz="2900" dirty="0" err="1" smtClean="0"/>
              <a:t>від</a:t>
            </a:r>
            <a:r>
              <a:rPr lang="ru-RU" sz="2900" dirty="0" smtClean="0"/>
              <a:t> </a:t>
            </a:r>
            <a:r>
              <a:rPr lang="ru-RU" sz="2900" dirty="0" err="1" smtClean="0"/>
              <a:t>цих</a:t>
            </a:r>
            <a:r>
              <a:rPr lang="ru-RU" sz="2900" dirty="0" smtClean="0"/>
              <a:t> дерев </a:t>
            </a:r>
            <a:r>
              <a:rPr lang="ru-RU" sz="2900" dirty="0" err="1" smtClean="0"/>
              <a:t>різні</a:t>
            </a:r>
            <a:r>
              <a:rPr lang="ru-RU" sz="2900" dirty="0" smtClean="0"/>
              <a:t> смоли, </a:t>
            </a:r>
            <a:r>
              <a:rPr lang="ru-RU" sz="2900" dirty="0" err="1" smtClean="0"/>
              <a:t>бальзами</a:t>
            </a:r>
            <a:r>
              <a:rPr lang="ru-RU" sz="2900" dirty="0" smtClean="0"/>
              <a:t>, </a:t>
            </a:r>
            <a:r>
              <a:rPr lang="ru-RU" sz="2900" dirty="0" err="1" smtClean="0"/>
              <a:t>камеді</a:t>
            </a:r>
            <a:r>
              <a:rPr lang="ru-RU" sz="2900" dirty="0" smtClean="0"/>
              <a:t>, лаки. Плоди </a:t>
            </a:r>
            <a:r>
              <a:rPr lang="ru-RU" sz="2900" dirty="0" err="1" smtClean="0"/>
              <a:t>деяких</a:t>
            </a:r>
            <a:r>
              <a:rPr lang="ru-RU" sz="2900" dirty="0" smtClean="0"/>
              <a:t> </a:t>
            </a:r>
            <a:r>
              <a:rPr lang="ru-RU" sz="2900" dirty="0" err="1" smtClean="0"/>
              <a:t>лісових</a:t>
            </a:r>
            <a:r>
              <a:rPr lang="ru-RU" sz="2900" dirty="0" smtClean="0"/>
              <a:t> </a:t>
            </a:r>
            <a:r>
              <a:rPr lang="ru-RU" sz="2900" dirty="0" err="1" smtClean="0"/>
              <a:t>рослин</a:t>
            </a:r>
            <a:r>
              <a:rPr lang="ru-RU" sz="2900" dirty="0" smtClean="0"/>
              <a:t> (</a:t>
            </a:r>
            <a:r>
              <a:rPr lang="ru-RU" sz="2900" dirty="0" err="1" smtClean="0"/>
              <a:t>мангустан</a:t>
            </a:r>
            <a:r>
              <a:rPr lang="ru-RU" sz="2900" dirty="0" smtClean="0"/>
              <a:t>, </a:t>
            </a:r>
            <a:r>
              <a:rPr lang="ru-RU" sz="2900" dirty="0" err="1" smtClean="0"/>
              <a:t>дур’ян</a:t>
            </a:r>
            <a:r>
              <a:rPr lang="ru-RU" sz="2900" dirty="0" smtClean="0"/>
              <a:t>, банан) </a:t>
            </a:r>
            <a:r>
              <a:rPr lang="ru-RU" sz="2900" dirty="0" err="1" smtClean="0"/>
              <a:t>їстівні</a:t>
            </a:r>
            <a:r>
              <a:rPr lang="ru-RU" sz="2900" dirty="0" smtClean="0"/>
              <a:t>. </a:t>
            </a:r>
            <a:r>
              <a:rPr lang="ru-RU" sz="2900" dirty="0" err="1" smtClean="0"/>
              <a:t>Велике</a:t>
            </a:r>
            <a:r>
              <a:rPr lang="ru-RU" sz="2900" dirty="0" smtClean="0"/>
              <a:t> </a:t>
            </a:r>
            <a:r>
              <a:rPr lang="ru-RU" sz="2900" dirty="0" err="1" smtClean="0"/>
              <a:t>господарське</a:t>
            </a:r>
            <a:r>
              <a:rPr lang="ru-RU" sz="2900" dirty="0" smtClean="0"/>
              <a:t> </a:t>
            </a:r>
            <a:r>
              <a:rPr lang="ru-RU" sz="2900" dirty="0" err="1" smtClean="0"/>
              <a:t>значення</a:t>
            </a:r>
            <a:r>
              <a:rPr lang="ru-RU" sz="2900" dirty="0" smtClean="0"/>
              <a:t> </a:t>
            </a:r>
            <a:r>
              <a:rPr lang="ru-RU" sz="2900" dirty="0" err="1" smtClean="0"/>
              <a:t>мають</a:t>
            </a:r>
            <a:r>
              <a:rPr lang="ru-RU" sz="2900" dirty="0" smtClean="0"/>
              <a:t> </a:t>
            </a:r>
            <a:r>
              <a:rPr lang="ru-RU" sz="2900" dirty="0" err="1" smtClean="0"/>
              <a:t>пальми</a:t>
            </a:r>
            <a:r>
              <a:rPr lang="ru-RU" sz="2900" dirty="0" smtClean="0"/>
              <a:t> - </a:t>
            </a:r>
            <a:r>
              <a:rPr lang="ru-RU" sz="2900" dirty="0" err="1" smtClean="0"/>
              <a:t>кокосова</a:t>
            </a:r>
            <a:r>
              <a:rPr lang="ru-RU" sz="2900" dirty="0" smtClean="0"/>
              <a:t> </a:t>
            </a:r>
            <a:r>
              <a:rPr lang="ru-RU" sz="2900" dirty="0" err="1" smtClean="0"/>
              <a:t>і</a:t>
            </a:r>
            <a:r>
              <a:rPr lang="ru-RU" sz="2900" dirty="0" smtClean="0"/>
              <a:t> </a:t>
            </a:r>
            <a:r>
              <a:rPr lang="ru-RU" sz="2900" dirty="0" err="1" smtClean="0"/>
              <a:t>сагова</a:t>
            </a:r>
            <a:r>
              <a:rPr lang="ru-RU" sz="2900" dirty="0" smtClean="0"/>
              <a:t>. На </a:t>
            </a:r>
            <a:r>
              <a:rPr lang="ru-RU" sz="2900" dirty="0" err="1" smtClean="0"/>
              <a:t>схилах</a:t>
            </a:r>
            <a:r>
              <a:rPr lang="ru-RU" sz="2900" dirty="0" smtClean="0"/>
              <a:t> </a:t>
            </a:r>
            <a:r>
              <a:rPr lang="ru-RU" sz="2900" dirty="0" err="1" smtClean="0"/>
              <a:t>гір</a:t>
            </a:r>
            <a:r>
              <a:rPr lang="ru-RU" sz="2900" dirty="0" smtClean="0"/>
              <a:t> </a:t>
            </a:r>
            <a:r>
              <a:rPr lang="ru-RU" sz="2900" dirty="0" err="1" smtClean="0"/>
              <a:t>Північного</a:t>
            </a:r>
            <a:r>
              <a:rPr lang="ru-RU" sz="2900" dirty="0" smtClean="0"/>
              <a:t> району росте </a:t>
            </a:r>
            <a:r>
              <a:rPr lang="ru-RU" sz="2900" dirty="0" err="1" smtClean="0"/>
              <a:t>тикове</a:t>
            </a:r>
            <a:r>
              <a:rPr lang="ru-RU" sz="2900" dirty="0" smtClean="0"/>
              <a:t> дерево. </a:t>
            </a:r>
            <a:r>
              <a:rPr lang="ru-RU" sz="2900" dirty="0" err="1" smtClean="0"/>
              <a:t>Його</a:t>
            </a:r>
            <a:r>
              <a:rPr lang="ru-RU" sz="2900" dirty="0" smtClean="0"/>
              <a:t> </a:t>
            </a:r>
            <a:r>
              <a:rPr lang="ru-RU" sz="2900" dirty="0" err="1" smtClean="0"/>
              <a:t>висота</a:t>
            </a:r>
            <a:r>
              <a:rPr lang="ru-RU" sz="2900" dirty="0" smtClean="0"/>
              <a:t> </a:t>
            </a:r>
            <a:r>
              <a:rPr lang="ru-RU" sz="2900" dirty="0" err="1" smtClean="0"/>
              <a:t>досягає</a:t>
            </a:r>
            <a:r>
              <a:rPr lang="ru-RU" sz="2900" dirty="0" smtClean="0"/>
              <a:t> 40 м, а </a:t>
            </a:r>
            <a:r>
              <a:rPr lang="ru-RU" sz="2900" dirty="0" err="1" smtClean="0"/>
              <a:t>діаметр</a:t>
            </a:r>
            <a:r>
              <a:rPr lang="ru-RU" sz="2900" dirty="0" smtClean="0"/>
              <a:t> </a:t>
            </a:r>
            <a:r>
              <a:rPr lang="ru-RU" sz="2900" dirty="0" err="1" smtClean="0"/>
              <a:t>стовбура</a:t>
            </a:r>
            <a:r>
              <a:rPr lang="ru-RU" sz="2900" dirty="0" smtClean="0"/>
              <a:t> - 2 м. Деревина тика </a:t>
            </a:r>
            <a:r>
              <a:rPr lang="ru-RU" sz="2900" dirty="0" err="1" smtClean="0"/>
              <a:t>винятково</a:t>
            </a:r>
            <a:r>
              <a:rPr lang="ru-RU" sz="2900" dirty="0" smtClean="0"/>
              <a:t> </a:t>
            </a:r>
            <a:r>
              <a:rPr lang="ru-RU" sz="2900" dirty="0" err="1" smtClean="0"/>
              <a:t>міцна</a:t>
            </a:r>
            <a:r>
              <a:rPr lang="ru-RU" sz="2900" dirty="0" smtClean="0"/>
              <a:t>, </a:t>
            </a:r>
            <a:r>
              <a:rPr lang="ru-RU" sz="2900" dirty="0" err="1" smtClean="0"/>
              <a:t>це</a:t>
            </a:r>
            <a:r>
              <a:rPr lang="ru-RU" sz="2900" dirty="0" smtClean="0"/>
              <a:t> </a:t>
            </a:r>
            <a:r>
              <a:rPr lang="ru-RU" sz="2900" dirty="0" err="1" smtClean="0"/>
              <a:t>відмінний</a:t>
            </a:r>
            <a:r>
              <a:rPr lang="ru-RU" sz="2900" dirty="0" smtClean="0"/>
              <a:t> </a:t>
            </a:r>
            <a:r>
              <a:rPr lang="ru-RU" sz="2900" dirty="0" err="1" smtClean="0"/>
              <a:t>матеріал</a:t>
            </a:r>
            <a:r>
              <a:rPr lang="ru-RU" sz="2900" dirty="0" smtClean="0"/>
              <a:t> для </a:t>
            </a:r>
            <a:r>
              <a:rPr lang="ru-RU" sz="2900" dirty="0" err="1" smtClean="0"/>
              <a:t>будівництва</a:t>
            </a:r>
            <a:r>
              <a:rPr lang="ru-RU" sz="2900" dirty="0" smtClean="0"/>
              <a:t> </a:t>
            </a:r>
            <a:r>
              <a:rPr lang="ru-RU" sz="2900" dirty="0" err="1" smtClean="0"/>
              <a:t>кораблів</a:t>
            </a:r>
            <a:r>
              <a:rPr lang="ru-RU" sz="2900" dirty="0" smtClean="0"/>
              <a:t> </a:t>
            </a:r>
            <a:r>
              <a:rPr lang="ru-RU" sz="2900" dirty="0" err="1" smtClean="0"/>
              <a:t>і</a:t>
            </a:r>
            <a:r>
              <a:rPr lang="ru-RU" sz="2900" dirty="0" smtClean="0"/>
              <a:t> </a:t>
            </a:r>
            <a:r>
              <a:rPr lang="ru-RU" sz="2900" dirty="0" err="1" smtClean="0"/>
              <a:t>портових</a:t>
            </a:r>
            <a:r>
              <a:rPr lang="ru-RU" sz="2900" dirty="0" smtClean="0"/>
              <a:t> </a:t>
            </a:r>
            <a:r>
              <a:rPr lang="ru-RU" sz="2900" dirty="0" err="1" smtClean="0"/>
              <a:t>споруджень</a:t>
            </a:r>
            <a:r>
              <a:rPr lang="ru-RU" sz="2900" dirty="0" smtClean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928694"/>
          </a:xfrm>
        </p:spPr>
        <p:txBody>
          <a:bodyPr/>
          <a:lstStyle/>
          <a:p>
            <a:pPr algn="ctr"/>
            <a:r>
              <a:rPr lang="uk-UA" dirty="0" smtClean="0"/>
              <a:t>                                   Флора</a:t>
            </a:r>
            <a:endParaRPr lang="ru-RU" dirty="0"/>
          </a:p>
        </p:txBody>
      </p:sp>
      <p:pic>
        <p:nvPicPr>
          <p:cNvPr id="4" name="Рисунок 3" descr="галилео-разное-бамбук-люблю-его-68677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571480"/>
            <a:ext cx="3524275" cy="26432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8728" y="3214686"/>
            <a:ext cx="25003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100" dirty="0" smtClean="0"/>
              <a:t>Бамбук</a:t>
            </a:r>
            <a:endParaRPr lang="ru-RU" sz="1100" dirty="0"/>
          </a:p>
        </p:txBody>
      </p:sp>
      <p:pic>
        <p:nvPicPr>
          <p:cNvPr id="7" name="Рисунок 6" descr="i148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3429000"/>
            <a:ext cx="3332618" cy="2500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14480" y="5929330"/>
            <a:ext cx="25003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100" dirty="0" smtClean="0"/>
              <a:t>Тикове дерево</a:t>
            </a: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1500198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лісах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в </a:t>
            </a:r>
            <a:r>
              <a:rPr lang="ru-RU" dirty="0" err="1" smtClean="0"/>
              <a:t>бамбукових</a:t>
            </a:r>
            <a:r>
              <a:rPr lang="ru-RU" dirty="0" smtClean="0"/>
              <a:t> </a:t>
            </a:r>
            <a:r>
              <a:rPr lang="ru-RU" dirty="0" err="1" smtClean="0"/>
              <a:t>заростях</a:t>
            </a:r>
            <a:r>
              <a:rPr lang="ru-RU" dirty="0" smtClean="0"/>
              <a:t> </a:t>
            </a:r>
            <a:r>
              <a:rPr lang="ru-RU" dirty="0" err="1" smtClean="0"/>
              <a:t>живуть</a:t>
            </a:r>
            <a:r>
              <a:rPr lang="ru-RU" dirty="0" smtClean="0"/>
              <a:t> </a:t>
            </a:r>
            <a:r>
              <a:rPr lang="ru-RU" dirty="0" err="1" smtClean="0"/>
              <a:t>самі</a:t>
            </a:r>
            <a:r>
              <a:rPr lang="ru-RU" dirty="0" smtClean="0"/>
              <a:t> </a:t>
            </a:r>
            <a:r>
              <a:rPr lang="ru-RU" dirty="0" err="1" smtClean="0"/>
              <a:t>різноманітні</a:t>
            </a:r>
            <a:r>
              <a:rPr lang="ru-RU" dirty="0" smtClean="0"/>
              <a:t> </a:t>
            </a:r>
            <a:r>
              <a:rPr lang="ru-RU" dirty="0" err="1" smtClean="0"/>
              <a:t>тварини</a:t>
            </a:r>
            <a:r>
              <a:rPr lang="ru-RU" dirty="0" smtClean="0"/>
              <a:t>: носороги, </a:t>
            </a:r>
            <a:r>
              <a:rPr lang="ru-RU" dirty="0" err="1" smtClean="0"/>
              <a:t>слони</a:t>
            </a:r>
            <a:r>
              <a:rPr lang="ru-RU" dirty="0" smtClean="0"/>
              <a:t>, </a:t>
            </a:r>
            <a:r>
              <a:rPr lang="ru-RU" dirty="0" err="1" smtClean="0"/>
              <a:t>тапіри</a:t>
            </a:r>
            <a:r>
              <a:rPr lang="ru-RU" dirty="0" smtClean="0"/>
              <a:t>, </a:t>
            </a:r>
            <a:r>
              <a:rPr lang="ru-RU" dirty="0" err="1" smtClean="0"/>
              <a:t>тигри</a:t>
            </a:r>
            <a:r>
              <a:rPr lang="ru-RU" dirty="0" smtClean="0"/>
              <a:t>, </a:t>
            </a:r>
            <a:r>
              <a:rPr lang="ru-RU" dirty="0" err="1" smtClean="0"/>
              <a:t>леопарди</a:t>
            </a:r>
            <a:r>
              <a:rPr lang="ru-RU" dirty="0" smtClean="0"/>
              <a:t>, </a:t>
            </a:r>
            <a:r>
              <a:rPr lang="ru-RU" dirty="0" err="1" smtClean="0"/>
              <a:t>дикі</a:t>
            </a:r>
            <a:r>
              <a:rPr lang="ru-RU" dirty="0" smtClean="0"/>
              <a:t> </a:t>
            </a:r>
            <a:r>
              <a:rPr lang="ru-RU" dirty="0" err="1" smtClean="0"/>
              <a:t>кішки</a:t>
            </a:r>
            <a:r>
              <a:rPr lang="ru-RU" dirty="0" smtClean="0"/>
              <a:t>, </a:t>
            </a:r>
            <a:r>
              <a:rPr lang="ru-RU" dirty="0" err="1" smtClean="0"/>
              <a:t>білки</a:t>
            </a:r>
            <a:r>
              <a:rPr lang="ru-RU" dirty="0" smtClean="0"/>
              <a:t>. Особливо </a:t>
            </a:r>
            <a:r>
              <a:rPr lang="ru-RU" dirty="0" err="1" smtClean="0"/>
              <a:t>багато</a:t>
            </a:r>
            <a:r>
              <a:rPr lang="ru-RU" dirty="0" smtClean="0"/>
              <a:t> там </a:t>
            </a:r>
            <a:r>
              <a:rPr lang="ru-RU" dirty="0" err="1" smtClean="0"/>
              <a:t>мавп</a:t>
            </a:r>
            <a:r>
              <a:rPr lang="ru-RU" dirty="0" smtClean="0"/>
              <a:t>. </a:t>
            </a:r>
            <a:r>
              <a:rPr lang="ru-RU" dirty="0" err="1" smtClean="0"/>
              <a:t>Зустрічаються</a:t>
            </a:r>
            <a:r>
              <a:rPr lang="ru-RU" dirty="0" smtClean="0"/>
              <a:t> не </a:t>
            </a:r>
            <a:r>
              <a:rPr lang="ru-RU" dirty="0" err="1" smtClean="0"/>
              <a:t>тільки</a:t>
            </a:r>
            <a:r>
              <a:rPr lang="ru-RU" dirty="0" smtClean="0"/>
              <a:t> макаки,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людиноподібні</a:t>
            </a:r>
            <a:r>
              <a:rPr lang="ru-RU" dirty="0" smtClean="0"/>
              <a:t> - </a:t>
            </a:r>
            <a:r>
              <a:rPr lang="ru-RU" dirty="0" err="1" smtClean="0"/>
              <a:t>гібони</a:t>
            </a:r>
            <a:r>
              <a:rPr lang="ru-RU" dirty="0" smtClean="0"/>
              <a:t>. У саванах </a:t>
            </a:r>
            <a:r>
              <a:rPr lang="ru-RU" dirty="0" err="1" smtClean="0"/>
              <a:t>водяться</a:t>
            </a:r>
            <a:r>
              <a:rPr lang="ru-RU" dirty="0" smtClean="0"/>
              <a:t> </a:t>
            </a:r>
            <a:r>
              <a:rPr lang="ru-RU" dirty="0" err="1" smtClean="0"/>
              <a:t>антилопи</a:t>
            </a:r>
            <a:r>
              <a:rPr lang="ru-RU" dirty="0" smtClean="0"/>
              <a:t>, </a:t>
            </a:r>
            <a:r>
              <a:rPr lang="ru-RU" dirty="0" err="1" smtClean="0"/>
              <a:t>олені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здичавіли</a:t>
            </a:r>
            <a:r>
              <a:rPr lang="ru-RU" dirty="0" smtClean="0"/>
              <a:t> </a:t>
            </a:r>
            <a:r>
              <a:rPr lang="ru-RU" dirty="0" err="1" smtClean="0"/>
              <a:t>буйволи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дикі</a:t>
            </a:r>
            <a:r>
              <a:rPr lang="ru-RU" dirty="0" smtClean="0"/>
              <a:t> </a:t>
            </a:r>
            <a:r>
              <a:rPr lang="ru-RU" dirty="0" err="1" smtClean="0"/>
              <a:t>бики</a:t>
            </a:r>
            <a:r>
              <a:rPr lang="ru-RU" dirty="0" smtClean="0"/>
              <a:t>- гаур </a:t>
            </a:r>
            <a:r>
              <a:rPr lang="ru-RU" dirty="0" err="1" smtClean="0"/>
              <a:t>і</a:t>
            </a:r>
            <a:r>
              <a:rPr lang="ru-RU" dirty="0" smtClean="0"/>
              <a:t> бантенг. По </a:t>
            </a:r>
            <a:r>
              <a:rPr lang="ru-RU" dirty="0" err="1" smtClean="0"/>
              <a:t>всій</a:t>
            </a:r>
            <a:r>
              <a:rPr lang="ru-RU" dirty="0" smtClean="0"/>
              <a:t> </a:t>
            </a:r>
            <a:r>
              <a:rPr lang="ru-RU" dirty="0" err="1" smtClean="0"/>
              <a:t>країні</a:t>
            </a:r>
            <a:r>
              <a:rPr lang="ru-RU" dirty="0" smtClean="0"/>
              <a:t>, у </a:t>
            </a:r>
            <a:r>
              <a:rPr lang="ru-RU" dirty="0" err="1" smtClean="0"/>
              <a:t>лісах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на полях, </a:t>
            </a:r>
            <a:r>
              <a:rPr lang="ru-RU" dirty="0" err="1" smtClean="0"/>
              <a:t>маса</a:t>
            </a:r>
            <a:r>
              <a:rPr lang="ru-RU" dirty="0" smtClean="0"/>
              <a:t> </a:t>
            </a:r>
            <a:r>
              <a:rPr lang="ru-RU" dirty="0" err="1" smtClean="0"/>
              <a:t>змій</a:t>
            </a:r>
            <a:r>
              <a:rPr lang="ru-RU" dirty="0" smtClean="0"/>
              <a:t>, </a:t>
            </a:r>
            <a:r>
              <a:rPr lang="ru-RU" dirty="0" err="1" smtClean="0"/>
              <a:t>серед</a:t>
            </a:r>
            <a:r>
              <a:rPr lang="ru-RU" dirty="0" smtClean="0"/>
              <a:t> них </a:t>
            </a:r>
            <a:r>
              <a:rPr lang="ru-RU" dirty="0" err="1" smtClean="0"/>
              <a:t>чимало</a:t>
            </a:r>
            <a:r>
              <a:rPr lang="ru-RU" dirty="0" smtClean="0"/>
              <a:t> </a:t>
            </a:r>
            <a:r>
              <a:rPr lang="ru-RU" dirty="0" err="1" smtClean="0"/>
              <a:t>отрутних</a:t>
            </a:r>
            <a:r>
              <a:rPr lang="ru-RU" dirty="0" smtClean="0"/>
              <a:t>, </a:t>
            </a:r>
            <a:r>
              <a:rPr lang="ru-RU" dirty="0" err="1" smtClean="0"/>
              <a:t>наприклад</a:t>
            </a:r>
            <a:r>
              <a:rPr lang="ru-RU" dirty="0" smtClean="0"/>
              <a:t> "</a:t>
            </a:r>
            <a:r>
              <a:rPr lang="ru-RU" dirty="0" err="1" smtClean="0"/>
              <a:t>строкаті</a:t>
            </a:r>
            <a:r>
              <a:rPr lang="ru-RU" dirty="0" smtClean="0"/>
              <a:t> </a:t>
            </a:r>
            <a:r>
              <a:rPr lang="ru-RU" dirty="0" err="1" smtClean="0"/>
              <a:t>стрічки</a:t>
            </a:r>
            <a:r>
              <a:rPr lang="ru-RU" dirty="0" smtClean="0"/>
              <a:t>"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величезні</a:t>
            </a:r>
            <a:r>
              <a:rPr lang="ru-RU" dirty="0" smtClean="0"/>
              <a:t> </a:t>
            </a:r>
            <a:r>
              <a:rPr lang="ru-RU" dirty="0" err="1" smtClean="0"/>
              <a:t>королівські</a:t>
            </a:r>
            <a:r>
              <a:rPr lang="ru-RU" dirty="0" smtClean="0"/>
              <a:t> </a:t>
            </a:r>
            <a:r>
              <a:rPr lang="ru-RU" dirty="0" err="1" smtClean="0"/>
              <a:t>кобри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Різноманітні</a:t>
            </a:r>
            <a:r>
              <a:rPr lang="ru-RU" dirty="0" smtClean="0"/>
              <a:t> птахи: </a:t>
            </a:r>
            <a:r>
              <a:rPr lang="ru-RU" dirty="0" err="1" smtClean="0"/>
              <a:t>фазани</a:t>
            </a:r>
            <a:r>
              <a:rPr lang="ru-RU" dirty="0" smtClean="0"/>
              <a:t>, </a:t>
            </a:r>
            <a:r>
              <a:rPr lang="ru-RU" dirty="0" err="1" smtClean="0"/>
              <a:t>павичі</a:t>
            </a:r>
            <a:r>
              <a:rPr lang="ru-RU" dirty="0" smtClean="0"/>
              <a:t>, </a:t>
            </a:r>
            <a:r>
              <a:rPr lang="ru-RU" dirty="0" err="1" smtClean="0"/>
              <a:t>папуги</a:t>
            </a:r>
            <a:r>
              <a:rPr lang="ru-RU" dirty="0" smtClean="0"/>
              <a:t>, </a:t>
            </a:r>
            <a:r>
              <a:rPr lang="ru-RU" dirty="0" err="1" smtClean="0"/>
              <a:t>птах-носоріг</a:t>
            </a:r>
            <a:r>
              <a:rPr lang="ru-RU" dirty="0" smtClean="0"/>
              <a:t>, </a:t>
            </a:r>
            <a:r>
              <a:rPr lang="ru-RU" dirty="0" err="1" smtClean="0"/>
              <a:t>чаплі</a:t>
            </a:r>
            <a:r>
              <a:rPr lang="ru-RU" dirty="0" smtClean="0"/>
              <a:t>, </a:t>
            </a:r>
            <a:r>
              <a:rPr lang="ru-RU" dirty="0" err="1" smtClean="0"/>
              <a:t>сіамський</a:t>
            </a:r>
            <a:r>
              <a:rPr lang="ru-RU" dirty="0" smtClean="0"/>
              <a:t> </a:t>
            </a:r>
            <a:r>
              <a:rPr lang="ru-RU" dirty="0" err="1" smtClean="0"/>
              <a:t>червонозьобий</a:t>
            </a:r>
            <a:r>
              <a:rPr lang="ru-RU" dirty="0" smtClean="0"/>
              <a:t> журавель. У </a:t>
            </a:r>
            <a:r>
              <a:rPr lang="ru-RU" dirty="0" err="1" smtClean="0"/>
              <a:t>ріках</a:t>
            </a:r>
            <a:r>
              <a:rPr lang="ru-RU" dirty="0" smtClean="0"/>
              <a:t> - </a:t>
            </a:r>
            <a:r>
              <a:rPr lang="ru-RU" dirty="0" err="1" smtClean="0"/>
              <a:t>крокодили</a:t>
            </a:r>
            <a:r>
              <a:rPr lang="ru-RU" dirty="0" smtClean="0"/>
              <a:t>; </a:t>
            </a:r>
            <a:r>
              <a:rPr lang="ru-RU" dirty="0" err="1" smtClean="0"/>
              <a:t>різноманітні</a:t>
            </a:r>
            <a:r>
              <a:rPr lang="ru-RU" dirty="0" smtClean="0"/>
              <a:t> </a:t>
            </a:r>
            <a:r>
              <a:rPr lang="ru-RU" dirty="0" err="1" smtClean="0"/>
              <a:t>види</a:t>
            </a:r>
            <a:r>
              <a:rPr lang="ru-RU" dirty="0" smtClean="0"/>
              <a:t> </a:t>
            </a:r>
            <a:r>
              <a:rPr lang="ru-RU" dirty="0" err="1" smtClean="0"/>
              <a:t>риб</a:t>
            </a:r>
            <a:r>
              <a:rPr lang="ru-RU" dirty="0" smtClean="0"/>
              <a:t> (</a:t>
            </a:r>
            <a:r>
              <a:rPr lang="ru-RU" dirty="0" err="1" smtClean="0"/>
              <a:t>головним</a:t>
            </a:r>
            <a:r>
              <a:rPr lang="ru-RU" dirty="0" smtClean="0"/>
              <a:t> чином </a:t>
            </a:r>
            <a:r>
              <a:rPr lang="ru-RU" dirty="0" err="1" smtClean="0"/>
              <a:t>коропові</a:t>
            </a:r>
            <a:r>
              <a:rPr lang="ru-RU" dirty="0" smtClean="0"/>
              <a:t>).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195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Фауна</a:t>
            </a:r>
            <a:endParaRPr lang="ru-RU" dirty="0"/>
          </a:p>
        </p:txBody>
      </p:sp>
      <p:pic>
        <p:nvPicPr>
          <p:cNvPr id="4" name="Рисунок 3" descr="c281e6c273306ff7363b2412a8589047cc4dbbf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2285992"/>
            <a:ext cx="1809752" cy="1357314"/>
          </a:xfrm>
          <a:prstGeom prst="rect">
            <a:avLst/>
          </a:prstGeom>
        </p:spPr>
      </p:pic>
      <p:pic>
        <p:nvPicPr>
          <p:cNvPr id="5" name="Рисунок 4" descr="rhinos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3174" y="2285992"/>
            <a:ext cx="2976557" cy="2232418"/>
          </a:xfrm>
          <a:prstGeom prst="rect">
            <a:avLst/>
          </a:prstGeom>
        </p:spPr>
      </p:pic>
      <p:pic>
        <p:nvPicPr>
          <p:cNvPr id="6" name="Рисунок 5" descr="tapir_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2357430"/>
            <a:ext cx="1843082" cy="1228721"/>
          </a:xfrm>
          <a:prstGeom prst="rect">
            <a:avLst/>
          </a:prstGeom>
        </p:spPr>
      </p:pic>
      <p:pic>
        <p:nvPicPr>
          <p:cNvPr id="8" name="Рисунок 7" descr="0_81ea6_b31a9c1f_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0892" y="3786190"/>
            <a:ext cx="2000264" cy="2428892"/>
          </a:xfrm>
          <a:prstGeom prst="rect">
            <a:avLst/>
          </a:prstGeom>
        </p:spPr>
      </p:pic>
      <p:pic>
        <p:nvPicPr>
          <p:cNvPr id="9" name="Рисунок 8" descr="krokodil_gre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86182" y="4643446"/>
            <a:ext cx="2339772" cy="1477956"/>
          </a:xfrm>
          <a:prstGeom prst="rect">
            <a:avLst/>
          </a:prstGeom>
        </p:spPr>
      </p:pic>
      <p:pic>
        <p:nvPicPr>
          <p:cNvPr id="10" name="Рисунок 9" descr="fazan3004201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910" y="4643446"/>
            <a:ext cx="2251628" cy="16624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63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5072098"/>
          </a:xfrm>
        </p:spPr>
        <p:txBody>
          <a:bodyPr>
            <a:normAutofit fontScale="47500" lnSpcReduction="20000"/>
          </a:bodyPr>
          <a:lstStyle/>
          <a:p>
            <a:r>
              <a:rPr lang="ru-RU" i="1" dirty="0" err="1" smtClean="0"/>
              <a:t>Енергетика</a:t>
            </a:r>
            <a:r>
              <a:rPr lang="ru-RU" i="1" dirty="0" smtClean="0"/>
              <a:t>.</a:t>
            </a:r>
            <a:r>
              <a:rPr lang="ru-RU" dirty="0" smtClean="0"/>
              <a:t> </a:t>
            </a:r>
            <a:r>
              <a:rPr lang="ru-RU" dirty="0" err="1" smtClean="0"/>
              <a:t>Головним</a:t>
            </a:r>
            <a:r>
              <a:rPr lang="ru-RU" dirty="0" smtClean="0"/>
              <a:t> </a:t>
            </a:r>
            <a:r>
              <a:rPr lang="ru-RU" dirty="0" err="1" smtClean="0"/>
              <a:t>енергоресурсом</a:t>
            </a:r>
            <a:r>
              <a:rPr lang="ru-RU" dirty="0" smtClean="0"/>
              <a:t> в </a:t>
            </a:r>
            <a:r>
              <a:rPr lang="ru-RU" dirty="0" err="1" smtClean="0"/>
              <a:t>Таїланді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рідке</a:t>
            </a:r>
            <a:r>
              <a:rPr lang="ru-RU" dirty="0" smtClean="0"/>
              <a:t> </a:t>
            </a:r>
            <a:r>
              <a:rPr lang="ru-RU" dirty="0" err="1" smtClean="0"/>
              <a:t>паливо</a:t>
            </a:r>
            <a:r>
              <a:rPr lang="ru-RU" dirty="0" smtClean="0"/>
              <a:t>. За </a:t>
            </a:r>
            <a:r>
              <a:rPr lang="ru-RU" dirty="0" err="1" smtClean="0"/>
              <a:t>рахунок</a:t>
            </a:r>
            <a:r>
              <a:rPr lang="ru-RU" dirty="0" smtClean="0"/>
              <a:t> </a:t>
            </a:r>
            <a:r>
              <a:rPr lang="ru-RU" dirty="0" err="1" smtClean="0"/>
              <a:t>нафти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нафтопродуктів</a:t>
            </a:r>
            <a:r>
              <a:rPr lang="ru-RU" dirty="0" smtClean="0"/>
              <a:t> </a:t>
            </a:r>
            <a:r>
              <a:rPr lang="ru-RU" dirty="0" err="1" smtClean="0"/>
              <a:t>забезпечується</a:t>
            </a:r>
            <a:r>
              <a:rPr lang="ru-RU" dirty="0" smtClean="0"/>
              <a:t> 70% потреб </a:t>
            </a:r>
            <a:r>
              <a:rPr lang="ru-RU" dirty="0" err="1" smtClean="0"/>
              <a:t>країни</a:t>
            </a:r>
            <a:r>
              <a:rPr lang="ru-RU" dirty="0" smtClean="0"/>
              <a:t> в </a:t>
            </a:r>
            <a:r>
              <a:rPr lang="ru-RU" dirty="0" err="1" smtClean="0"/>
              <a:t>енергоносіях</a:t>
            </a:r>
            <a:r>
              <a:rPr lang="ru-RU" dirty="0" smtClean="0"/>
              <a:t>. Друге </a:t>
            </a:r>
            <a:r>
              <a:rPr lang="ru-RU" dirty="0" err="1" smtClean="0"/>
              <a:t>місце</a:t>
            </a:r>
            <a:r>
              <a:rPr lang="ru-RU" dirty="0" smtClean="0"/>
              <a:t> в </a:t>
            </a:r>
            <a:r>
              <a:rPr lang="ru-RU" dirty="0" err="1" smtClean="0"/>
              <a:t>енергобалансі</a:t>
            </a:r>
            <a:r>
              <a:rPr lang="ru-RU" dirty="0" smtClean="0"/>
              <a:t> </a:t>
            </a:r>
            <a:r>
              <a:rPr lang="ru-RU" dirty="0" err="1" smtClean="0"/>
              <a:t>займає</a:t>
            </a:r>
            <a:r>
              <a:rPr lang="ru-RU" dirty="0" smtClean="0"/>
              <a:t> </a:t>
            </a:r>
            <a:r>
              <a:rPr lang="ru-RU" dirty="0" err="1" smtClean="0"/>
              <a:t>природний</a:t>
            </a:r>
            <a:r>
              <a:rPr lang="ru-RU" dirty="0" smtClean="0"/>
              <a:t> газ - 19%. </a:t>
            </a:r>
            <a:r>
              <a:rPr lang="ru-RU" dirty="0" err="1" smtClean="0"/>
              <a:t>Велику</a:t>
            </a:r>
            <a:r>
              <a:rPr lang="ru-RU" dirty="0" smtClean="0"/>
              <a:t> роль в </a:t>
            </a:r>
            <a:r>
              <a:rPr lang="ru-RU" dirty="0" err="1" smtClean="0"/>
              <a:t>енергоспоживанні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</a:t>
            </a:r>
            <a:r>
              <a:rPr lang="ru-RU" dirty="0" err="1" smtClean="0"/>
              <a:t>відіграють</a:t>
            </a:r>
            <a:r>
              <a:rPr lang="ru-RU" dirty="0" smtClean="0"/>
              <a:t> </a:t>
            </a:r>
            <a:r>
              <a:rPr lang="ru-RU" dirty="0" err="1" smtClean="0"/>
              <a:t>традиційні</a:t>
            </a:r>
            <a:r>
              <a:rPr lang="ru-RU" dirty="0" smtClean="0"/>
              <a:t> </a:t>
            </a:r>
            <a:r>
              <a:rPr lang="ru-RU" dirty="0" err="1" smtClean="0"/>
              <a:t>джерела</a:t>
            </a:r>
            <a:r>
              <a:rPr lang="ru-RU" dirty="0" smtClean="0"/>
              <a:t> </a:t>
            </a:r>
            <a:r>
              <a:rPr lang="ru-RU" dirty="0" err="1" smtClean="0"/>
              <a:t>енергії</a:t>
            </a:r>
            <a:r>
              <a:rPr lang="ru-RU" dirty="0" smtClean="0"/>
              <a:t>, перш за все деревне </a:t>
            </a:r>
            <a:r>
              <a:rPr lang="ru-RU" dirty="0" err="1" smtClean="0"/>
              <a:t>паливо</a:t>
            </a:r>
            <a:r>
              <a:rPr lang="ru-RU" dirty="0" smtClean="0"/>
              <a:t>. </a:t>
            </a:r>
            <a:r>
              <a:rPr lang="ru-RU" dirty="0" err="1" smtClean="0"/>
              <a:t>Тверде</a:t>
            </a:r>
            <a:r>
              <a:rPr lang="ru-RU" dirty="0" smtClean="0"/>
              <a:t> </a:t>
            </a:r>
            <a:r>
              <a:rPr lang="ru-RU" dirty="0" err="1" smtClean="0"/>
              <a:t>паливо</a:t>
            </a:r>
            <a:r>
              <a:rPr lang="ru-RU" dirty="0" smtClean="0"/>
              <a:t>, </a:t>
            </a:r>
            <a:r>
              <a:rPr lang="ru-RU" dirty="0" err="1" smtClean="0"/>
              <a:t>гідроенергоресурси</a:t>
            </a:r>
            <a:r>
              <a:rPr lang="ru-RU" dirty="0" smtClean="0"/>
              <a:t> та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джерела</a:t>
            </a:r>
            <a:r>
              <a:rPr lang="ru-RU" dirty="0" smtClean="0"/>
              <a:t> </a:t>
            </a:r>
            <a:r>
              <a:rPr lang="ru-RU" dirty="0" err="1" smtClean="0"/>
              <a:t>енергії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використовуються</a:t>
            </a:r>
            <a:r>
              <a:rPr lang="ru-RU" dirty="0" smtClean="0"/>
              <a:t> мало.</a:t>
            </a:r>
          </a:p>
          <a:p>
            <a:r>
              <a:rPr lang="ru-RU" dirty="0" err="1" smtClean="0"/>
              <a:t>Таїланд</a:t>
            </a:r>
            <a:r>
              <a:rPr lang="ru-RU" dirty="0" smtClean="0"/>
              <a:t> не </a:t>
            </a:r>
            <a:r>
              <a:rPr lang="ru-RU" dirty="0" err="1" smtClean="0"/>
              <a:t>задовольняє</a:t>
            </a:r>
            <a:r>
              <a:rPr lang="ru-RU" dirty="0" smtClean="0"/>
              <a:t> </a:t>
            </a:r>
            <a:r>
              <a:rPr lang="ru-RU" dirty="0" err="1" smtClean="0"/>
              <a:t>внутрішніх</a:t>
            </a:r>
            <a:r>
              <a:rPr lang="ru-RU" dirty="0" smtClean="0"/>
              <a:t> потреб в </a:t>
            </a:r>
            <a:r>
              <a:rPr lang="ru-RU" dirty="0" err="1" smtClean="0"/>
              <a:t>енергоносіях</a:t>
            </a:r>
            <a:r>
              <a:rPr lang="ru-RU" dirty="0" smtClean="0"/>
              <a:t>. </a:t>
            </a:r>
            <a:r>
              <a:rPr lang="ru-RU" dirty="0" err="1" smtClean="0"/>
              <a:t>Близько</a:t>
            </a:r>
            <a:r>
              <a:rPr lang="ru-RU" dirty="0" smtClean="0"/>
              <a:t> 60% </a:t>
            </a:r>
            <a:r>
              <a:rPr lang="ru-RU" dirty="0" err="1" smtClean="0"/>
              <a:t>енергоносіїв</a:t>
            </a:r>
            <a:r>
              <a:rPr lang="ru-RU" dirty="0" smtClean="0"/>
              <a:t> </a:t>
            </a:r>
            <a:r>
              <a:rPr lang="ru-RU" dirty="0" err="1" smtClean="0"/>
              <a:t>імпортується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На </a:t>
            </a:r>
            <a:r>
              <a:rPr lang="ru-RU" dirty="0" err="1" smtClean="0"/>
              <a:t>теплових</a:t>
            </a:r>
            <a:r>
              <a:rPr lang="ru-RU" dirty="0" smtClean="0"/>
              <a:t> </a:t>
            </a:r>
            <a:r>
              <a:rPr lang="ru-RU" dirty="0" err="1" smtClean="0"/>
              <a:t>електростанціях</a:t>
            </a:r>
            <a:r>
              <a:rPr lang="ru-RU" dirty="0" smtClean="0"/>
              <a:t> </a:t>
            </a:r>
            <a:r>
              <a:rPr lang="ru-RU" dirty="0" err="1" smtClean="0"/>
              <a:t>виробляється</a:t>
            </a:r>
            <a:r>
              <a:rPr lang="ru-RU" dirty="0" smtClean="0"/>
              <a:t> 2/3 </a:t>
            </a:r>
            <a:r>
              <a:rPr lang="ru-RU" dirty="0" err="1" smtClean="0"/>
              <a:t>загального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 </a:t>
            </a:r>
            <a:r>
              <a:rPr lang="ru-RU" dirty="0" err="1" smtClean="0"/>
              <a:t>електроенергії</a:t>
            </a:r>
            <a:r>
              <a:rPr lang="ru-RU" dirty="0" smtClean="0"/>
              <a:t>. Вони </a:t>
            </a:r>
            <a:r>
              <a:rPr lang="ru-RU" dirty="0" err="1" smtClean="0"/>
              <a:t>працюють</a:t>
            </a:r>
            <a:r>
              <a:rPr lang="ru-RU" dirty="0" smtClean="0"/>
              <a:t> на </a:t>
            </a:r>
            <a:r>
              <a:rPr lang="ru-RU" dirty="0" err="1" smtClean="0"/>
              <a:t>нафті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газі</a:t>
            </a:r>
            <a:r>
              <a:rPr lang="ru-RU" dirty="0" smtClean="0"/>
              <a:t>. </a:t>
            </a:r>
            <a:r>
              <a:rPr lang="ru-RU" dirty="0" err="1" smtClean="0"/>
              <a:t>Основна</a:t>
            </a:r>
            <a:r>
              <a:rPr lang="ru-RU" dirty="0" smtClean="0"/>
              <a:t> </a:t>
            </a:r>
            <a:r>
              <a:rPr lang="ru-RU" dirty="0" err="1" smtClean="0"/>
              <a:t>частка</a:t>
            </a:r>
            <a:r>
              <a:rPr lang="ru-RU" dirty="0" smtClean="0"/>
              <a:t> </a:t>
            </a:r>
            <a:r>
              <a:rPr lang="ru-RU" dirty="0" err="1" smtClean="0"/>
              <a:t>виробленої</a:t>
            </a:r>
            <a:r>
              <a:rPr lang="ru-RU" dirty="0" smtClean="0"/>
              <a:t> </a:t>
            </a:r>
            <a:r>
              <a:rPr lang="ru-RU" dirty="0" err="1" smtClean="0"/>
              <a:t>електроенергії</a:t>
            </a:r>
            <a:r>
              <a:rPr lang="ru-RU" dirty="0" smtClean="0"/>
              <a:t> </a:t>
            </a:r>
            <a:r>
              <a:rPr lang="ru-RU" dirty="0" err="1" smtClean="0"/>
              <a:t>використовується</a:t>
            </a:r>
            <a:r>
              <a:rPr lang="ru-RU" dirty="0" smtClean="0"/>
              <a:t> в </a:t>
            </a:r>
            <a:r>
              <a:rPr lang="ru-RU" dirty="0" err="1" smtClean="0"/>
              <a:t>промисловості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третина</a:t>
            </a:r>
            <a:r>
              <a:rPr lang="ru-RU" dirty="0" smtClean="0"/>
              <a:t> </a:t>
            </a:r>
            <a:r>
              <a:rPr lang="ru-RU" dirty="0" err="1" smtClean="0"/>
              <a:t>йде</a:t>
            </a:r>
            <a:r>
              <a:rPr lang="ru-RU" dirty="0" smtClean="0"/>
              <a:t> на </a:t>
            </a:r>
            <a:r>
              <a:rPr lang="ru-RU" dirty="0" err="1" smtClean="0"/>
              <a:t>побутові</a:t>
            </a:r>
            <a:r>
              <a:rPr lang="ru-RU" dirty="0" smtClean="0"/>
              <a:t> потреби.</a:t>
            </a:r>
          </a:p>
          <a:p>
            <a:r>
              <a:rPr lang="ru-RU" i="1" dirty="0" err="1" smtClean="0"/>
              <a:t>Обробна</a:t>
            </a:r>
            <a:r>
              <a:rPr lang="ru-RU" i="1" dirty="0" smtClean="0"/>
              <a:t> </a:t>
            </a:r>
            <a:r>
              <a:rPr lang="ru-RU" i="1" dirty="0" err="1" smtClean="0"/>
              <a:t>промисловість</a:t>
            </a:r>
            <a:r>
              <a:rPr lang="ru-RU" i="1" dirty="0" smtClean="0"/>
              <a:t>.</a:t>
            </a:r>
            <a:r>
              <a:rPr lang="ru-RU" dirty="0" smtClean="0"/>
              <a:t> В </a:t>
            </a:r>
            <a:r>
              <a:rPr lang="ru-RU" dirty="0" err="1" smtClean="0"/>
              <a:t>довоєнний</a:t>
            </a:r>
            <a:r>
              <a:rPr lang="ru-RU" dirty="0" smtClean="0"/>
              <a:t> 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 err="1" smtClean="0"/>
              <a:t>обробна</a:t>
            </a:r>
            <a:r>
              <a:rPr lang="ru-RU" dirty="0" smtClean="0"/>
              <a:t> </a:t>
            </a:r>
            <a:r>
              <a:rPr lang="ru-RU" dirty="0" err="1" smtClean="0"/>
              <a:t>промисловість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Таїланді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представлена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підприємствами</a:t>
            </a:r>
            <a:r>
              <a:rPr lang="ru-RU" dirty="0" smtClean="0"/>
              <a:t> </a:t>
            </a:r>
            <a:r>
              <a:rPr lang="ru-RU" dirty="0" err="1" smtClean="0"/>
              <a:t>легкої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харчової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. В </a:t>
            </a:r>
            <a:r>
              <a:rPr lang="ru-RU" dirty="0" err="1" smtClean="0"/>
              <a:t>повоєнний</a:t>
            </a:r>
            <a:r>
              <a:rPr lang="ru-RU" dirty="0" smtClean="0"/>
              <a:t> 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 err="1" smtClean="0"/>
              <a:t>поряд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розвитком</a:t>
            </a:r>
            <a:r>
              <a:rPr lang="ru-RU" dirty="0" smtClean="0"/>
              <a:t> </a:t>
            </a:r>
            <a:r>
              <a:rPr lang="ru-RU" dirty="0" err="1" smtClean="0"/>
              <a:t>традиційних</a:t>
            </a:r>
            <a:r>
              <a:rPr lang="ru-RU" dirty="0" smtClean="0"/>
              <a:t> </a:t>
            </a:r>
            <a:r>
              <a:rPr lang="ru-RU" dirty="0" err="1" smtClean="0"/>
              <a:t>галузей</a:t>
            </a:r>
            <a:r>
              <a:rPr lang="ru-RU" dirty="0" smtClean="0"/>
              <a:t> </a:t>
            </a:r>
            <a:r>
              <a:rPr lang="ru-RU" dirty="0" err="1" smtClean="0"/>
              <a:t>виникли</a:t>
            </a:r>
            <a:r>
              <a:rPr lang="ru-RU" dirty="0" smtClean="0"/>
              <a:t> </a:t>
            </a:r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галузі</a:t>
            </a:r>
            <a:r>
              <a:rPr lang="ru-RU" dirty="0" smtClean="0"/>
              <a:t> - </a:t>
            </a:r>
            <a:r>
              <a:rPr lang="ru-RU" dirty="0" err="1" smtClean="0"/>
              <a:t>металургія</a:t>
            </a:r>
            <a:r>
              <a:rPr lang="ru-RU" dirty="0" smtClean="0"/>
              <a:t>, </a:t>
            </a:r>
            <a:r>
              <a:rPr lang="ru-RU" dirty="0" err="1" smtClean="0"/>
              <a:t>машинобудування</a:t>
            </a:r>
            <a:r>
              <a:rPr lang="ru-RU" dirty="0" smtClean="0"/>
              <a:t>, </a:t>
            </a:r>
            <a:r>
              <a:rPr lang="ru-RU" dirty="0" err="1" smtClean="0"/>
              <a:t>хімічна</a:t>
            </a:r>
            <a:r>
              <a:rPr lang="ru-RU" dirty="0" smtClean="0"/>
              <a:t> </a:t>
            </a:r>
            <a:r>
              <a:rPr lang="ru-RU" dirty="0" err="1" smtClean="0"/>
              <a:t>промисловість</a:t>
            </a:r>
            <a:r>
              <a:rPr lang="ru-RU" dirty="0" smtClean="0"/>
              <a:t>. Та за </a:t>
            </a:r>
            <a:r>
              <a:rPr lang="ru-RU" dirty="0" err="1" smtClean="0"/>
              <a:t>чисельністю</a:t>
            </a:r>
            <a:r>
              <a:rPr lang="ru-RU" dirty="0" smtClean="0"/>
              <a:t> </a:t>
            </a:r>
            <a:r>
              <a:rPr lang="ru-RU" dirty="0" err="1" smtClean="0"/>
              <a:t>зайнятих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вартістю</a:t>
            </a:r>
            <a:r>
              <a:rPr lang="ru-RU" dirty="0" smtClean="0"/>
              <a:t> </a:t>
            </a:r>
            <a:r>
              <a:rPr lang="ru-RU" dirty="0" err="1" smtClean="0"/>
              <a:t>виробленої</a:t>
            </a:r>
            <a:r>
              <a:rPr lang="ru-RU" dirty="0" smtClean="0"/>
              <a:t> </a:t>
            </a:r>
            <a:r>
              <a:rPr lang="ru-RU" dirty="0" err="1" smtClean="0"/>
              <a:t>продукції</a:t>
            </a:r>
            <a:r>
              <a:rPr lang="ru-RU" dirty="0" smtClean="0"/>
              <a:t> все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домінують</a:t>
            </a:r>
            <a:r>
              <a:rPr lang="ru-RU" dirty="0" smtClean="0"/>
              <a:t> </a:t>
            </a:r>
            <a:r>
              <a:rPr lang="ru-RU" dirty="0" err="1" smtClean="0"/>
              <a:t>харчова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легка </a:t>
            </a:r>
            <a:r>
              <a:rPr lang="ru-RU" dirty="0" err="1" smtClean="0"/>
              <a:t>галузі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. </a:t>
            </a:r>
            <a:r>
              <a:rPr lang="ru-RU" dirty="0" err="1" smtClean="0"/>
              <a:t>Основну</a:t>
            </a:r>
            <a:r>
              <a:rPr lang="ru-RU" dirty="0" smtClean="0"/>
              <a:t> </a:t>
            </a:r>
            <a:r>
              <a:rPr lang="ru-RU" dirty="0" err="1" smtClean="0"/>
              <a:t>частку</a:t>
            </a:r>
            <a:r>
              <a:rPr lang="ru-RU" dirty="0" smtClean="0"/>
              <a:t> </a:t>
            </a:r>
            <a:r>
              <a:rPr lang="ru-RU" dirty="0" err="1" smtClean="0"/>
              <a:t>підприємств</a:t>
            </a:r>
            <a:r>
              <a:rPr lang="ru-RU" dirty="0" smtClean="0"/>
              <a:t> </a:t>
            </a:r>
            <a:r>
              <a:rPr lang="ru-RU" dirty="0" err="1" smtClean="0"/>
              <a:t>обробної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 </a:t>
            </a:r>
            <a:r>
              <a:rPr lang="ru-RU" dirty="0" err="1" smtClean="0"/>
              <a:t>становлять</a:t>
            </a:r>
            <a:r>
              <a:rPr lang="ru-RU" dirty="0" smtClean="0"/>
              <a:t> </a:t>
            </a:r>
            <a:r>
              <a:rPr lang="ru-RU" dirty="0" err="1" smtClean="0"/>
              <a:t>дрібні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середні</a:t>
            </a:r>
            <a:r>
              <a:rPr lang="ru-RU" dirty="0" smtClean="0"/>
              <a:t> </a:t>
            </a:r>
            <a:r>
              <a:rPr lang="ru-RU" dirty="0" err="1" smtClean="0"/>
              <a:t>підприємства</a:t>
            </a:r>
            <a:r>
              <a:rPr lang="ru-RU" dirty="0" smtClean="0"/>
              <a:t>. </a:t>
            </a:r>
            <a:r>
              <a:rPr lang="ru-RU" dirty="0" err="1" smtClean="0"/>
              <a:t>Великі</a:t>
            </a:r>
            <a:r>
              <a:rPr lang="ru-RU" dirty="0" smtClean="0"/>
              <a:t> </a:t>
            </a:r>
            <a:r>
              <a:rPr lang="ru-RU" dirty="0" err="1" smtClean="0"/>
              <a:t>підприємства</a:t>
            </a:r>
            <a:r>
              <a:rPr lang="ru-RU" dirty="0" smtClean="0"/>
              <a:t> </a:t>
            </a:r>
            <a:r>
              <a:rPr lang="ru-RU" dirty="0" err="1" smtClean="0"/>
              <a:t>переважають</a:t>
            </a:r>
            <a:r>
              <a:rPr lang="ru-RU" dirty="0" smtClean="0"/>
              <a:t> у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галузях</a:t>
            </a:r>
            <a:r>
              <a:rPr lang="ru-RU" dirty="0" smtClean="0"/>
              <a:t> </a:t>
            </a:r>
            <a:r>
              <a:rPr lang="ru-RU" dirty="0" err="1" smtClean="0"/>
              <a:t>обробної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. </a:t>
            </a:r>
            <a:r>
              <a:rPr lang="ru-RU" dirty="0" err="1" smtClean="0"/>
              <a:t>Більшість</a:t>
            </a:r>
            <a:r>
              <a:rPr lang="ru-RU" dirty="0" smtClean="0"/>
              <a:t> </a:t>
            </a:r>
            <a:r>
              <a:rPr lang="ru-RU" dirty="0" err="1" smtClean="0"/>
              <a:t>підприємств</a:t>
            </a:r>
            <a:r>
              <a:rPr lang="ru-RU" dirty="0" smtClean="0"/>
              <a:t> </a:t>
            </a:r>
            <a:r>
              <a:rPr lang="ru-RU" dirty="0" err="1" smtClean="0"/>
              <a:t>обробної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 </a:t>
            </a:r>
            <a:r>
              <a:rPr lang="ru-RU" dirty="0" err="1" smtClean="0"/>
              <a:t>зосереджені</a:t>
            </a:r>
            <a:r>
              <a:rPr lang="ru-RU" dirty="0" smtClean="0"/>
              <a:t> у Бангкоку. </a:t>
            </a:r>
            <a:r>
              <a:rPr lang="ru-RU" dirty="0" err="1" smtClean="0"/>
              <a:t>Третина</a:t>
            </a:r>
            <a:r>
              <a:rPr lang="ru-RU" dirty="0" smtClean="0"/>
              <a:t> </a:t>
            </a:r>
            <a:r>
              <a:rPr lang="ru-RU" dirty="0" err="1" smtClean="0"/>
              <a:t>виробленої</a:t>
            </a:r>
            <a:r>
              <a:rPr lang="ru-RU" dirty="0" smtClean="0"/>
              <a:t> </a:t>
            </a:r>
            <a:r>
              <a:rPr lang="ru-RU" dirty="0" err="1" smtClean="0"/>
              <a:t>продукції</a:t>
            </a:r>
            <a:r>
              <a:rPr lang="ru-RU" dirty="0" smtClean="0"/>
              <a:t> </a:t>
            </a:r>
            <a:r>
              <a:rPr lang="ru-RU" dirty="0" err="1" smtClean="0"/>
              <a:t>експортується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Харчова</a:t>
            </a:r>
            <a:r>
              <a:rPr lang="ru-RU" dirty="0" smtClean="0"/>
              <a:t> </a:t>
            </a:r>
            <a:r>
              <a:rPr lang="ru-RU" i="1" dirty="0" err="1" smtClean="0"/>
              <a:t>промисловість</a:t>
            </a:r>
            <a:r>
              <a:rPr lang="ru-RU" dirty="0" smtClean="0"/>
              <a:t> представлена </a:t>
            </a:r>
            <a:r>
              <a:rPr lang="ru-RU" dirty="0" err="1" smtClean="0"/>
              <a:t>рисоочисними</a:t>
            </a:r>
            <a:r>
              <a:rPr lang="ru-RU" dirty="0" smtClean="0"/>
              <a:t>, </a:t>
            </a:r>
            <a:r>
              <a:rPr lang="ru-RU" dirty="0" err="1" smtClean="0"/>
              <a:t>цукровими</a:t>
            </a:r>
            <a:r>
              <a:rPr lang="ru-RU" dirty="0" smtClean="0"/>
              <a:t>, </a:t>
            </a:r>
            <a:r>
              <a:rPr lang="ru-RU" dirty="0" err="1" smtClean="0"/>
              <a:t>тютюновими</a:t>
            </a:r>
            <a:r>
              <a:rPr lang="ru-RU" dirty="0" smtClean="0"/>
              <a:t>, </a:t>
            </a:r>
            <a:r>
              <a:rPr lang="ru-RU" dirty="0" err="1" smtClean="0"/>
              <a:t>олійножировими</a:t>
            </a:r>
            <a:r>
              <a:rPr lang="ru-RU" dirty="0" smtClean="0"/>
              <a:t>, </a:t>
            </a:r>
            <a:r>
              <a:rPr lang="ru-RU" dirty="0" err="1" smtClean="0"/>
              <a:t>консервними</a:t>
            </a:r>
            <a:r>
              <a:rPr lang="ru-RU" dirty="0" smtClean="0"/>
              <a:t> та </a:t>
            </a:r>
            <a:r>
              <a:rPr lang="ru-RU" dirty="0" err="1" smtClean="0"/>
              <a:t>іншими</a:t>
            </a:r>
            <a:r>
              <a:rPr lang="ru-RU" dirty="0" smtClean="0"/>
              <a:t> </a:t>
            </a:r>
            <a:r>
              <a:rPr lang="ru-RU" dirty="0" err="1" smtClean="0"/>
              <a:t>підприємствами</a:t>
            </a:r>
            <a:r>
              <a:rPr lang="ru-RU" dirty="0" smtClean="0"/>
              <a:t>.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галузей</a:t>
            </a:r>
            <a:r>
              <a:rPr lang="ru-RU" dirty="0" smtClean="0"/>
              <a:t> </a:t>
            </a:r>
            <a:r>
              <a:rPr lang="ru-RU" dirty="0" err="1" smtClean="0"/>
              <a:t>харчової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 </a:t>
            </a:r>
            <a:r>
              <a:rPr lang="ru-RU" dirty="0" err="1" smtClean="0"/>
              <a:t>переважає</a:t>
            </a:r>
            <a:r>
              <a:rPr lang="ru-RU" dirty="0" smtClean="0"/>
              <a:t> </a:t>
            </a:r>
            <a:r>
              <a:rPr lang="ru-RU" dirty="0" err="1" smtClean="0"/>
              <a:t>рисоочисна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одна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відсталих</a:t>
            </a:r>
            <a:r>
              <a:rPr lang="ru-RU" dirty="0" smtClean="0"/>
              <a:t> в </a:t>
            </a:r>
            <a:r>
              <a:rPr lang="ru-RU" dirty="0" err="1" smtClean="0"/>
              <a:t>технічному</a:t>
            </a:r>
            <a:r>
              <a:rPr lang="ru-RU" dirty="0" smtClean="0"/>
              <a:t> </a:t>
            </a:r>
            <a:r>
              <a:rPr lang="ru-RU" dirty="0" err="1" smtClean="0"/>
              <a:t>відношенні</a:t>
            </a:r>
            <a:r>
              <a:rPr lang="ru-RU" dirty="0" smtClean="0"/>
              <a:t> </a:t>
            </a:r>
            <a:r>
              <a:rPr lang="ru-RU" dirty="0" err="1" smtClean="0"/>
              <a:t>галузь</a:t>
            </a:r>
            <a:r>
              <a:rPr lang="ru-RU" dirty="0" smtClean="0"/>
              <a:t>. </a:t>
            </a:r>
            <a:r>
              <a:rPr lang="ru-RU" dirty="0" err="1" smtClean="0"/>
              <a:t>Більшість</a:t>
            </a:r>
            <a:r>
              <a:rPr lang="ru-RU" dirty="0" smtClean="0"/>
              <a:t> </a:t>
            </a:r>
            <a:r>
              <a:rPr lang="ru-RU" dirty="0" err="1" smtClean="0"/>
              <a:t>підприємств</a:t>
            </a:r>
            <a:r>
              <a:rPr lang="ru-RU" dirty="0" smtClean="0"/>
              <a:t> </a:t>
            </a:r>
            <a:r>
              <a:rPr lang="ru-RU" dirty="0" err="1" smtClean="0"/>
              <a:t>розміщені</a:t>
            </a:r>
            <a:r>
              <a:rPr lang="ru-RU" dirty="0" smtClean="0"/>
              <a:t> у </a:t>
            </a:r>
            <a:r>
              <a:rPr lang="ru-RU" dirty="0" err="1" smtClean="0"/>
              <a:t>рисосіючих</a:t>
            </a:r>
            <a:r>
              <a:rPr lang="ru-RU" dirty="0" smtClean="0"/>
              <a:t> районах, а </a:t>
            </a:r>
            <a:r>
              <a:rPr lang="ru-RU" dirty="0" err="1" smtClean="0"/>
              <a:t>також</a:t>
            </a:r>
            <a:r>
              <a:rPr lang="ru-RU" dirty="0" smtClean="0"/>
              <a:t> в портах.</a:t>
            </a:r>
          </a:p>
          <a:p>
            <a:r>
              <a:rPr lang="ru-RU" dirty="0" smtClean="0"/>
              <a:t>У </a:t>
            </a:r>
            <a:r>
              <a:rPr lang="ru-RU" i="1" dirty="0" err="1" smtClean="0"/>
              <a:t>легкій</a:t>
            </a:r>
            <a:r>
              <a:rPr lang="ru-RU" dirty="0" smtClean="0"/>
              <a:t> </a:t>
            </a:r>
            <a:r>
              <a:rPr lang="ru-RU" dirty="0" err="1" smtClean="0"/>
              <a:t>промисловості</a:t>
            </a:r>
            <a:r>
              <a:rPr lang="ru-RU" dirty="0" smtClean="0"/>
              <a:t> </a:t>
            </a:r>
            <a:r>
              <a:rPr lang="ru-RU" dirty="0" err="1" smtClean="0"/>
              <a:t>важливе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</a:t>
            </a:r>
            <a:r>
              <a:rPr lang="ru-RU" dirty="0" err="1" smtClean="0"/>
              <a:t>займає</a:t>
            </a:r>
            <a:r>
              <a:rPr lang="ru-RU" dirty="0" smtClean="0"/>
              <a:t> </a:t>
            </a:r>
            <a:r>
              <a:rPr lang="ru-RU" dirty="0" err="1" smtClean="0"/>
              <a:t>текстильна</a:t>
            </a:r>
            <a:r>
              <a:rPr lang="ru-RU" dirty="0" smtClean="0"/>
              <a:t> </a:t>
            </a:r>
            <a:r>
              <a:rPr lang="ru-RU" dirty="0" err="1" smtClean="0"/>
              <a:t>промисловість</a:t>
            </a:r>
            <a:r>
              <a:rPr lang="ru-RU" dirty="0" smtClean="0"/>
              <a:t> - </a:t>
            </a:r>
            <a:r>
              <a:rPr lang="ru-RU" dirty="0" err="1" smtClean="0"/>
              <a:t>виробництво</a:t>
            </a:r>
            <a:r>
              <a:rPr lang="ru-RU" dirty="0" smtClean="0"/>
              <a:t> </a:t>
            </a:r>
            <a:r>
              <a:rPr lang="ru-RU" dirty="0" err="1" smtClean="0"/>
              <a:t>бавовняних</a:t>
            </a:r>
            <a:r>
              <a:rPr lang="ru-RU" dirty="0" smtClean="0"/>
              <a:t> тканин, </a:t>
            </a:r>
            <a:r>
              <a:rPr lang="ru-RU" dirty="0" err="1" smtClean="0"/>
              <a:t>шовку</a:t>
            </a:r>
            <a:r>
              <a:rPr lang="ru-RU" dirty="0" smtClean="0"/>
              <a:t>, синтетичного волокна, трикотажу, </a:t>
            </a:r>
            <a:r>
              <a:rPr lang="ru-RU" dirty="0" err="1" smtClean="0"/>
              <a:t>килимів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джутових</a:t>
            </a:r>
            <a:r>
              <a:rPr lang="ru-RU" dirty="0" smtClean="0"/>
              <a:t> </a:t>
            </a:r>
            <a:r>
              <a:rPr lang="ru-RU" dirty="0" err="1" smtClean="0"/>
              <a:t>мішків</a:t>
            </a:r>
            <a:r>
              <a:rPr lang="ru-RU" dirty="0" smtClean="0"/>
              <a:t>. </a:t>
            </a:r>
            <a:r>
              <a:rPr lang="ru-RU" dirty="0" err="1" smtClean="0"/>
              <a:t>Сучасні</a:t>
            </a:r>
            <a:r>
              <a:rPr lang="ru-RU" dirty="0" smtClean="0"/>
              <a:t> </a:t>
            </a:r>
            <a:r>
              <a:rPr lang="ru-RU" dirty="0" err="1" smtClean="0"/>
              <a:t>підприємства</a:t>
            </a:r>
            <a:r>
              <a:rPr lang="ru-RU" dirty="0" smtClean="0"/>
              <a:t> </a:t>
            </a:r>
            <a:r>
              <a:rPr lang="ru-RU" dirty="0" err="1" smtClean="0"/>
              <a:t>текстильної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 </a:t>
            </a:r>
            <a:r>
              <a:rPr lang="ru-RU" dirty="0" err="1" smtClean="0"/>
              <a:t>збудовані</a:t>
            </a:r>
            <a:r>
              <a:rPr lang="ru-RU" dirty="0" smtClean="0"/>
              <a:t> при </a:t>
            </a:r>
            <a:r>
              <a:rPr lang="ru-RU" dirty="0" err="1" smtClean="0"/>
              <a:t>участі</a:t>
            </a:r>
            <a:r>
              <a:rPr lang="ru-RU" dirty="0" smtClean="0"/>
              <a:t> </a:t>
            </a:r>
            <a:r>
              <a:rPr lang="ru-RU" dirty="0" err="1" smtClean="0"/>
              <a:t>іноземного</a:t>
            </a:r>
            <a:r>
              <a:rPr lang="ru-RU" dirty="0" smtClean="0"/>
              <a:t> </a:t>
            </a:r>
            <a:r>
              <a:rPr lang="ru-RU" dirty="0" err="1" smtClean="0"/>
              <a:t>капіталу</a:t>
            </a:r>
            <a:r>
              <a:rPr lang="ru-RU" dirty="0" smtClean="0"/>
              <a:t>, перш за все </a:t>
            </a:r>
            <a:r>
              <a:rPr lang="ru-RU" dirty="0" err="1" smtClean="0"/>
              <a:t>японського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Галузі</a:t>
            </a:r>
            <a:r>
              <a:rPr lang="ru-RU" dirty="0" smtClean="0"/>
              <a:t> </a:t>
            </a:r>
            <a:r>
              <a:rPr lang="ru-RU" i="1" dirty="0" err="1" smtClean="0"/>
              <a:t>важкої</a:t>
            </a:r>
            <a:r>
              <a:rPr lang="ru-RU" i="1" dirty="0" smtClean="0"/>
              <a:t> </a:t>
            </a:r>
            <a:r>
              <a:rPr lang="ru-RU" i="1" dirty="0" err="1" smtClean="0"/>
              <a:t>промисловості</a:t>
            </a:r>
            <a:r>
              <a:rPr lang="ru-RU" dirty="0" smtClean="0"/>
              <a:t> </a:t>
            </a:r>
            <a:r>
              <a:rPr lang="ru-RU" dirty="0" err="1" smtClean="0"/>
              <a:t>працюють</a:t>
            </a:r>
            <a:r>
              <a:rPr lang="ru-RU" dirty="0" smtClean="0"/>
              <a:t> в основному на </a:t>
            </a:r>
            <a:r>
              <a:rPr lang="ru-RU" dirty="0" err="1" smtClean="0"/>
              <a:t>імпортній</a:t>
            </a:r>
            <a:r>
              <a:rPr lang="ru-RU" dirty="0" smtClean="0"/>
              <a:t> </a:t>
            </a:r>
            <a:r>
              <a:rPr lang="ru-RU" dirty="0" err="1" smtClean="0"/>
              <a:t>сировині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напівфабрикатах</a:t>
            </a:r>
            <a:r>
              <a:rPr lang="ru-RU" dirty="0" smtClean="0"/>
              <a:t>. </a:t>
            </a:r>
            <a:r>
              <a:rPr lang="ru-RU" dirty="0" err="1" smtClean="0"/>
              <a:t>Серед</a:t>
            </a:r>
            <a:r>
              <a:rPr lang="ru-RU" dirty="0" smtClean="0"/>
              <a:t> них </a:t>
            </a:r>
            <a:r>
              <a:rPr lang="ru-RU" dirty="0" err="1" smtClean="0"/>
              <a:t>виділяються</a:t>
            </a:r>
            <a:r>
              <a:rPr lang="ru-RU" dirty="0" smtClean="0"/>
              <a:t> </a:t>
            </a:r>
            <a:r>
              <a:rPr lang="ru-RU" dirty="0" err="1" smtClean="0"/>
              <a:t>металургія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машинобудування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нові</a:t>
            </a:r>
            <a:r>
              <a:rPr lang="ru-RU" dirty="0" smtClean="0"/>
              <a:t> для </a:t>
            </a:r>
            <a:r>
              <a:rPr lang="ru-RU" dirty="0" err="1" smtClean="0"/>
              <a:t>Таїланду</a:t>
            </a:r>
            <a:r>
              <a:rPr lang="ru-RU" dirty="0" smtClean="0"/>
              <a:t> </a:t>
            </a:r>
            <a:r>
              <a:rPr lang="ru-RU" dirty="0" err="1" smtClean="0"/>
              <a:t>галузі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почали </a:t>
            </a:r>
            <a:r>
              <a:rPr lang="ru-RU" dirty="0" err="1" smtClean="0"/>
              <a:t>розвиватися</a:t>
            </a:r>
            <a:r>
              <a:rPr lang="ru-RU" dirty="0" smtClean="0"/>
              <a:t> </a:t>
            </a:r>
            <a:r>
              <a:rPr lang="ru-RU" dirty="0" err="1" smtClean="0"/>
              <a:t>всередині</a:t>
            </a:r>
            <a:r>
              <a:rPr lang="ru-RU" dirty="0" smtClean="0"/>
              <a:t> 60-х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en-US" dirty="0" smtClean="0"/>
              <a:t>XX </a:t>
            </a:r>
            <a:r>
              <a:rPr lang="ru-RU" dirty="0" smtClean="0"/>
              <a:t>ст. За </a:t>
            </a:r>
            <a:r>
              <a:rPr lang="ru-RU" dirty="0" err="1" smtClean="0"/>
              <a:t>цей</a:t>
            </a:r>
            <a:r>
              <a:rPr lang="ru-RU" dirty="0" smtClean="0"/>
              <a:t> час </a:t>
            </a:r>
            <a:r>
              <a:rPr lang="ru-RU" dirty="0" err="1" smtClean="0"/>
              <a:t>збудовано</a:t>
            </a:r>
            <a:r>
              <a:rPr lang="ru-RU" dirty="0" smtClean="0"/>
              <a:t> </a:t>
            </a:r>
            <a:r>
              <a:rPr lang="ru-RU" dirty="0" err="1" smtClean="0"/>
              <a:t>цілий</a:t>
            </a:r>
            <a:r>
              <a:rPr lang="ru-RU" dirty="0" smtClean="0"/>
              <a:t> ряд </a:t>
            </a:r>
            <a:r>
              <a:rPr lang="ru-RU" dirty="0" err="1" smtClean="0"/>
              <a:t>підприємств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виплавки</a:t>
            </a:r>
            <a:r>
              <a:rPr lang="ru-RU" dirty="0" smtClean="0"/>
              <a:t> </a:t>
            </a:r>
            <a:r>
              <a:rPr lang="ru-RU" dirty="0" err="1" smtClean="0"/>
              <a:t>чавуну</a:t>
            </a:r>
            <a:r>
              <a:rPr lang="ru-RU" dirty="0" smtClean="0"/>
              <a:t>, </a:t>
            </a:r>
            <a:r>
              <a:rPr lang="ru-RU" dirty="0" err="1" smtClean="0"/>
              <a:t>сталі</a:t>
            </a:r>
            <a:r>
              <a:rPr lang="ru-RU" dirty="0" smtClean="0"/>
              <a:t>, олова, </a:t>
            </a:r>
            <a:r>
              <a:rPr lang="ru-RU" dirty="0" err="1" smtClean="0"/>
              <a:t>виготовлення</a:t>
            </a:r>
            <a:r>
              <a:rPr lang="ru-RU" dirty="0" smtClean="0"/>
              <a:t> </a:t>
            </a:r>
            <a:r>
              <a:rPr lang="ru-RU" dirty="0" err="1" smtClean="0"/>
              <a:t>електротехнічного</a:t>
            </a:r>
            <a:r>
              <a:rPr lang="ru-RU" dirty="0" smtClean="0"/>
              <a:t> </a:t>
            </a:r>
            <a:r>
              <a:rPr lang="ru-RU" dirty="0" err="1" smtClean="0"/>
              <a:t>обладнання</a:t>
            </a:r>
            <a:r>
              <a:rPr lang="ru-RU" dirty="0" smtClean="0"/>
              <a:t>, авто-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тракторозбиральні</a:t>
            </a:r>
            <a:r>
              <a:rPr lang="ru-RU" dirty="0" smtClean="0"/>
              <a:t> </a:t>
            </a:r>
            <a:r>
              <a:rPr lang="ru-RU" dirty="0" err="1" smtClean="0"/>
              <a:t>підприємства</a:t>
            </a:r>
            <a:r>
              <a:rPr lang="ru-RU" dirty="0" smtClean="0"/>
              <a:t>. </a:t>
            </a:r>
            <a:r>
              <a:rPr lang="ru-RU" dirty="0" err="1" smtClean="0"/>
              <a:t>Сучасні</a:t>
            </a:r>
            <a:r>
              <a:rPr lang="ru-RU" dirty="0" smtClean="0"/>
              <a:t> </a:t>
            </a:r>
            <a:r>
              <a:rPr lang="ru-RU" dirty="0" err="1" smtClean="0"/>
              <a:t>машинобудівні</a:t>
            </a:r>
            <a:r>
              <a:rPr lang="ru-RU" dirty="0" smtClean="0"/>
              <a:t> </a:t>
            </a:r>
            <a:r>
              <a:rPr lang="ru-RU" dirty="0" err="1" smtClean="0"/>
              <a:t>підприємства</a:t>
            </a:r>
            <a:r>
              <a:rPr lang="ru-RU" dirty="0" smtClean="0"/>
              <a:t> належать </a:t>
            </a:r>
            <a:r>
              <a:rPr lang="ru-RU" dirty="0" err="1" smtClean="0"/>
              <a:t>змішаним</a:t>
            </a:r>
            <a:r>
              <a:rPr lang="ru-RU" dirty="0" smtClean="0"/>
              <a:t> </a:t>
            </a:r>
            <a:r>
              <a:rPr lang="ru-RU" dirty="0" err="1" smtClean="0"/>
              <a:t>компаніям</a:t>
            </a:r>
            <a:r>
              <a:rPr lang="ru-RU" dirty="0" smtClean="0"/>
              <a:t>, </a:t>
            </a:r>
            <a:r>
              <a:rPr lang="ru-RU" dirty="0" err="1" smtClean="0"/>
              <a:t>найчастіше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участю</a:t>
            </a:r>
            <a:r>
              <a:rPr lang="ru-RU" dirty="0" smtClean="0"/>
              <a:t> </a:t>
            </a:r>
            <a:r>
              <a:rPr lang="ru-RU" dirty="0" err="1" smtClean="0"/>
              <a:t>японського</a:t>
            </a:r>
            <a:r>
              <a:rPr lang="ru-RU" dirty="0" smtClean="0"/>
              <a:t> </a:t>
            </a:r>
            <a:r>
              <a:rPr lang="ru-RU" dirty="0" err="1" smtClean="0"/>
              <a:t>капіталу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З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галузей</a:t>
            </a:r>
            <a:r>
              <a:rPr lang="ru-RU" dirty="0" smtClean="0"/>
              <a:t> </a:t>
            </a:r>
            <a:r>
              <a:rPr lang="ru-RU" dirty="0" err="1" smtClean="0"/>
              <a:t>важкої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 </a:t>
            </a:r>
            <a:r>
              <a:rPr lang="ru-RU" dirty="0" err="1" smtClean="0"/>
              <a:t>швидко</a:t>
            </a:r>
            <a:r>
              <a:rPr lang="ru-RU" dirty="0" smtClean="0"/>
              <a:t> </a:t>
            </a:r>
            <a:r>
              <a:rPr lang="ru-RU" dirty="0" err="1" smtClean="0"/>
              <a:t>розвиваються</a:t>
            </a:r>
            <a:r>
              <a:rPr lang="ru-RU" dirty="0" smtClean="0"/>
              <a:t> </a:t>
            </a:r>
            <a:r>
              <a:rPr lang="ru-RU" dirty="0" err="1" smtClean="0"/>
              <a:t>нафтохімічна</a:t>
            </a:r>
            <a:r>
              <a:rPr lang="ru-RU" dirty="0" smtClean="0"/>
              <a:t>, </a:t>
            </a:r>
            <a:r>
              <a:rPr lang="ru-RU" dirty="0" err="1" smtClean="0"/>
              <a:t>целюлозно-паперова</a:t>
            </a:r>
            <a:r>
              <a:rPr lang="ru-RU" dirty="0" smtClean="0"/>
              <a:t>, </a:t>
            </a:r>
            <a:r>
              <a:rPr lang="ru-RU" dirty="0" err="1" smtClean="0"/>
              <a:t>виробництво</a:t>
            </a:r>
            <a:r>
              <a:rPr lang="ru-RU" dirty="0" smtClean="0"/>
              <a:t> </a:t>
            </a:r>
            <a:r>
              <a:rPr lang="ru-RU" dirty="0" err="1" smtClean="0"/>
              <a:t>будівельних</a:t>
            </a:r>
            <a:r>
              <a:rPr lang="ru-RU" dirty="0" smtClean="0"/>
              <a:t> </a:t>
            </a:r>
            <a:r>
              <a:rPr lang="ru-RU" dirty="0" err="1" smtClean="0"/>
              <a:t>матеріалів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мінеральних</a:t>
            </a:r>
            <a:r>
              <a:rPr lang="ru-RU" dirty="0" smtClean="0"/>
              <a:t> добрив.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Галузі промисловості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190752"/>
          </a:xfrm>
        </p:spPr>
        <p:txBody>
          <a:bodyPr>
            <a:normAutofit fontScale="47500" lnSpcReduction="20000"/>
          </a:bodyPr>
          <a:lstStyle/>
          <a:p>
            <a:r>
              <a:rPr lang="ru-RU" dirty="0" err="1" smtClean="0"/>
              <a:t>Королівство</a:t>
            </a:r>
            <a:r>
              <a:rPr lang="ru-RU" dirty="0" smtClean="0"/>
              <a:t> </a:t>
            </a:r>
            <a:r>
              <a:rPr lang="ru-RU" dirty="0" err="1" smtClean="0"/>
              <a:t>Таїланд</a:t>
            </a:r>
            <a:r>
              <a:rPr lang="ru-RU" dirty="0" smtClean="0"/>
              <a:t> — </a:t>
            </a:r>
            <a:r>
              <a:rPr lang="ru-RU" dirty="0" err="1" smtClean="0"/>
              <a:t>конституційна</a:t>
            </a:r>
            <a:r>
              <a:rPr lang="ru-RU" dirty="0" smtClean="0"/>
              <a:t> </a:t>
            </a:r>
            <a:r>
              <a:rPr lang="ru-RU" dirty="0" err="1" smtClean="0"/>
              <a:t>монархія</a:t>
            </a:r>
            <a:r>
              <a:rPr lang="ru-RU" dirty="0" smtClean="0"/>
              <a:t> (</a:t>
            </a:r>
            <a:r>
              <a:rPr lang="ru-RU" dirty="0" err="1" smtClean="0"/>
              <a:t>монархія</a:t>
            </a:r>
            <a:r>
              <a:rPr lang="ru-RU" dirty="0" smtClean="0"/>
              <a:t>, при </a:t>
            </a:r>
            <a:r>
              <a:rPr lang="ru-RU" dirty="0" err="1" smtClean="0"/>
              <a:t>якій</a:t>
            </a:r>
            <a:r>
              <a:rPr lang="ru-RU" dirty="0" smtClean="0"/>
              <a:t> </a:t>
            </a:r>
            <a:r>
              <a:rPr lang="ru-RU" dirty="0" err="1" smtClean="0"/>
              <a:t>влада</a:t>
            </a:r>
            <a:r>
              <a:rPr lang="ru-RU" dirty="0" smtClean="0"/>
              <a:t> монарха </a:t>
            </a:r>
            <a:r>
              <a:rPr lang="ru-RU" dirty="0" err="1" smtClean="0"/>
              <a:t>обмежена</a:t>
            </a:r>
            <a:r>
              <a:rPr lang="ru-RU" dirty="0" smtClean="0"/>
              <a:t> </a:t>
            </a:r>
            <a:r>
              <a:rPr lang="ru-RU" dirty="0" err="1" smtClean="0"/>
              <a:t>конституцією</a:t>
            </a:r>
            <a:r>
              <a:rPr lang="ru-RU" dirty="0" smtClean="0"/>
              <a:t>).</a:t>
            </a:r>
          </a:p>
          <a:p>
            <a:r>
              <a:rPr lang="ru-RU" dirty="0" err="1" smtClean="0"/>
              <a:t>Королі</a:t>
            </a:r>
            <a:r>
              <a:rPr lang="ru-RU" dirty="0" smtClean="0"/>
              <a:t> </a:t>
            </a:r>
            <a:r>
              <a:rPr lang="ru-RU" dirty="0" err="1" smtClean="0"/>
              <a:t>безконтрольно</a:t>
            </a:r>
            <a:r>
              <a:rPr lang="ru-RU" dirty="0" smtClean="0"/>
              <a:t> правили </a:t>
            </a:r>
            <a:r>
              <a:rPr lang="ru-RU" dirty="0" err="1" smtClean="0"/>
              <a:t>Таїландом</a:t>
            </a:r>
            <a:r>
              <a:rPr lang="ru-RU" dirty="0" smtClean="0"/>
              <a:t> до 1932 року, коли в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безкровної</a:t>
            </a:r>
            <a:r>
              <a:rPr lang="ru-RU" dirty="0" smtClean="0"/>
              <a:t> </a:t>
            </a:r>
            <a:r>
              <a:rPr lang="ru-RU" dirty="0" err="1" smtClean="0"/>
              <a:t>революції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очолювалася</a:t>
            </a:r>
            <a:r>
              <a:rPr lang="ru-RU" dirty="0" smtClean="0"/>
              <a:t> чиновниками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військовими</a:t>
            </a:r>
            <a:r>
              <a:rPr lang="ru-RU" dirty="0" smtClean="0"/>
              <a:t>, </a:t>
            </a:r>
            <a:r>
              <a:rPr lang="ru-RU" dirty="0" err="1" smtClean="0"/>
              <a:t>абсолютну</a:t>
            </a:r>
            <a:r>
              <a:rPr lang="ru-RU" dirty="0" smtClean="0"/>
              <a:t> </a:t>
            </a:r>
            <a:r>
              <a:rPr lang="ru-RU" dirty="0" err="1" smtClean="0"/>
              <a:t>монархію</a:t>
            </a:r>
            <a:r>
              <a:rPr lang="ru-RU" dirty="0" smtClean="0"/>
              <a:t> </a:t>
            </a:r>
            <a:r>
              <a:rPr lang="ru-RU" dirty="0" err="1" smtClean="0"/>
              <a:t>змінила</a:t>
            </a:r>
            <a:r>
              <a:rPr lang="ru-RU" dirty="0" smtClean="0"/>
              <a:t> </a:t>
            </a:r>
            <a:r>
              <a:rPr lang="ru-RU" dirty="0" err="1" smtClean="0"/>
              <a:t>монархія</a:t>
            </a:r>
            <a:r>
              <a:rPr lang="ru-RU" dirty="0" smtClean="0"/>
              <a:t> </a:t>
            </a:r>
            <a:r>
              <a:rPr lang="ru-RU" dirty="0" err="1" smtClean="0"/>
              <a:t>конституційна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 </a:t>
            </a:r>
            <a:r>
              <a:rPr lang="ru-RU" dirty="0" err="1" smtClean="0"/>
              <a:t>сучасному</a:t>
            </a:r>
            <a:r>
              <a:rPr lang="ru-RU" dirty="0" smtClean="0"/>
              <a:t> </a:t>
            </a:r>
            <a:r>
              <a:rPr lang="ru-RU" dirty="0" err="1" smtClean="0"/>
              <a:t>Таїланді</a:t>
            </a:r>
            <a:r>
              <a:rPr lang="ru-RU" dirty="0" smtClean="0"/>
              <a:t> король </a:t>
            </a:r>
            <a:r>
              <a:rPr lang="ru-RU" dirty="0" err="1" smtClean="0"/>
              <a:t>зберігає</a:t>
            </a:r>
            <a:r>
              <a:rPr lang="ru-RU" dirty="0" smtClean="0"/>
              <a:t> </a:t>
            </a:r>
            <a:r>
              <a:rPr lang="ru-RU" dirty="0" err="1" smtClean="0"/>
              <a:t>важливі</a:t>
            </a:r>
            <a:r>
              <a:rPr lang="ru-RU" dirty="0" smtClean="0"/>
              <a:t> </a:t>
            </a:r>
            <a:r>
              <a:rPr lang="ru-RU" dirty="0" err="1" smtClean="0"/>
              <a:t>позиції</a:t>
            </a:r>
            <a:r>
              <a:rPr lang="ru-RU" dirty="0" smtClean="0"/>
              <a:t> в </a:t>
            </a:r>
            <a:r>
              <a:rPr lang="ru-RU" dirty="0" err="1" smtClean="0"/>
              <a:t>суспільному</a:t>
            </a:r>
            <a:r>
              <a:rPr lang="ru-RU" dirty="0" smtClean="0"/>
              <a:t> </a:t>
            </a:r>
            <a:r>
              <a:rPr lang="ru-RU" dirty="0" err="1" smtClean="0"/>
              <a:t>житті</a:t>
            </a:r>
            <a:r>
              <a:rPr lang="ru-RU" dirty="0" smtClean="0"/>
              <a:t>, </a:t>
            </a:r>
            <a:r>
              <a:rPr lang="ru-RU" dirty="0" err="1" smtClean="0"/>
              <a:t>його</a:t>
            </a:r>
            <a:r>
              <a:rPr lang="ru-RU" dirty="0" smtClean="0"/>
              <a:t> персона </a:t>
            </a:r>
            <a:r>
              <a:rPr lang="ru-RU" dirty="0" err="1" smtClean="0"/>
              <a:t>вважається</a:t>
            </a:r>
            <a:r>
              <a:rPr lang="ru-RU" dirty="0" smtClean="0"/>
              <a:t> священною, </a:t>
            </a:r>
            <a:r>
              <a:rPr lang="ru-RU" dirty="0" err="1" smtClean="0"/>
              <a:t>втілюючи</a:t>
            </a:r>
            <a:r>
              <a:rPr lang="ru-RU" dirty="0" smtClean="0"/>
              <a:t> собою силу,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об'єднує</a:t>
            </a:r>
            <a:r>
              <a:rPr lang="ru-RU" dirty="0" smtClean="0"/>
              <a:t> </a:t>
            </a:r>
            <a:r>
              <a:rPr lang="ru-RU" dirty="0" err="1" smtClean="0"/>
              <a:t>суспільство</a:t>
            </a:r>
            <a:r>
              <a:rPr lang="ru-RU" dirty="0" smtClean="0"/>
              <a:t>. Король </a:t>
            </a:r>
            <a:r>
              <a:rPr lang="ru-RU" dirty="0" err="1" smtClean="0"/>
              <a:t>є</a:t>
            </a:r>
            <a:r>
              <a:rPr lang="ru-RU" dirty="0" smtClean="0"/>
              <a:t> головою </a:t>
            </a:r>
            <a:r>
              <a:rPr lang="ru-RU" dirty="0" err="1" smtClean="0"/>
              <a:t>держави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верховним</a:t>
            </a:r>
            <a:r>
              <a:rPr lang="ru-RU" dirty="0" smtClean="0"/>
              <a:t> </a:t>
            </a:r>
            <a:r>
              <a:rPr lang="ru-RU" dirty="0" err="1" smtClean="0"/>
              <a:t>головнокомандувачем</a:t>
            </a:r>
            <a:r>
              <a:rPr lang="ru-RU" dirty="0" smtClean="0"/>
              <a:t>, за </a:t>
            </a:r>
            <a:r>
              <a:rPr lang="ru-RU" dirty="0" err="1" smtClean="0"/>
              <a:t>рекомендацією</a:t>
            </a:r>
            <a:r>
              <a:rPr lang="ru-RU" dirty="0" smtClean="0"/>
              <a:t> </a:t>
            </a:r>
            <a:r>
              <a:rPr lang="ru-RU" dirty="0" err="1" smtClean="0"/>
              <a:t>голови</a:t>
            </a:r>
            <a:r>
              <a:rPr lang="ru-RU" dirty="0" smtClean="0"/>
              <a:t> </a:t>
            </a:r>
            <a:r>
              <a:rPr lang="ru-RU" dirty="0" err="1" smtClean="0"/>
              <a:t>Національної</a:t>
            </a:r>
            <a:r>
              <a:rPr lang="ru-RU" dirty="0" smtClean="0"/>
              <a:t> </a:t>
            </a:r>
            <a:r>
              <a:rPr lang="ru-RU" dirty="0" err="1" smtClean="0"/>
              <a:t>асамблеї</a:t>
            </a:r>
            <a:r>
              <a:rPr lang="ru-RU" dirty="0" smtClean="0"/>
              <a:t> </a:t>
            </a:r>
            <a:r>
              <a:rPr lang="ru-RU" dirty="0" err="1" smtClean="0"/>
              <a:t>призначає</a:t>
            </a:r>
            <a:r>
              <a:rPr lang="ru-RU" dirty="0" smtClean="0"/>
              <a:t> </a:t>
            </a:r>
            <a:r>
              <a:rPr lang="ru-RU" dirty="0" err="1" smtClean="0"/>
              <a:t>прем'єр‑міністра</a:t>
            </a:r>
            <a:r>
              <a:rPr lang="ru-RU" dirty="0" smtClean="0"/>
              <a:t> та </a:t>
            </a:r>
            <a:r>
              <a:rPr lang="ru-RU" dirty="0" err="1" smtClean="0"/>
              <a:t>затверджує</a:t>
            </a:r>
            <a:r>
              <a:rPr lang="ru-RU" dirty="0" smtClean="0"/>
              <a:t> список </a:t>
            </a:r>
            <a:r>
              <a:rPr lang="ru-RU" dirty="0" err="1" smtClean="0"/>
              <a:t>членів</a:t>
            </a:r>
            <a:r>
              <a:rPr lang="ru-RU" dirty="0" smtClean="0"/>
              <a:t> </a:t>
            </a:r>
            <a:r>
              <a:rPr lang="ru-RU" dirty="0" err="1" smtClean="0"/>
              <a:t>кабінету</a:t>
            </a:r>
            <a:r>
              <a:rPr lang="ru-RU" dirty="0" smtClean="0"/>
              <a:t>. Монарх </a:t>
            </a:r>
            <a:r>
              <a:rPr lang="ru-RU" dirty="0" err="1" smtClean="0"/>
              <a:t>має</a:t>
            </a:r>
            <a:r>
              <a:rPr lang="ru-RU" dirty="0" smtClean="0"/>
              <a:t> право </a:t>
            </a:r>
            <a:r>
              <a:rPr lang="ru-RU" dirty="0" err="1" smtClean="0"/>
              <a:t>розпускати</a:t>
            </a:r>
            <a:r>
              <a:rPr lang="ru-RU" dirty="0" smtClean="0"/>
              <a:t> палату </a:t>
            </a:r>
            <a:r>
              <a:rPr lang="ru-RU" dirty="0" err="1" smtClean="0"/>
              <a:t>представників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оголошувати</a:t>
            </a:r>
            <a:r>
              <a:rPr lang="ru-RU" dirty="0" smtClean="0"/>
              <a:t> в </a:t>
            </a:r>
            <a:r>
              <a:rPr lang="ru-RU" dirty="0" err="1" smtClean="0"/>
              <a:t>країні</a:t>
            </a:r>
            <a:r>
              <a:rPr lang="ru-RU" dirty="0" smtClean="0"/>
              <a:t> </a:t>
            </a:r>
            <a:r>
              <a:rPr lang="ru-RU" dirty="0" err="1" smtClean="0"/>
              <a:t>військовий</a:t>
            </a:r>
            <a:r>
              <a:rPr lang="ru-RU" dirty="0" smtClean="0"/>
              <a:t> стан.</a:t>
            </a:r>
          </a:p>
          <a:p>
            <a:r>
              <a:rPr lang="ru-RU" dirty="0" err="1" smtClean="0"/>
              <a:t>Нинішній</a:t>
            </a:r>
            <a:r>
              <a:rPr lang="ru-RU" dirty="0" smtClean="0"/>
              <a:t> монарх — </a:t>
            </a:r>
            <a:r>
              <a:rPr lang="ru-RU" dirty="0" err="1" smtClean="0"/>
              <a:t>Пхуміпон</a:t>
            </a:r>
            <a:r>
              <a:rPr lang="ru-RU" dirty="0" smtClean="0"/>
              <a:t> </a:t>
            </a:r>
            <a:r>
              <a:rPr lang="ru-RU" dirty="0" err="1" smtClean="0"/>
              <a:t>Адульядет</a:t>
            </a:r>
            <a:r>
              <a:rPr lang="ru-RU" dirty="0" smtClean="0"/>
              <a:t> (Рама </a:t>
            </a:r>
            <a:r>
              <a:rPr lang="en-US" dirty="0" smtClean="0"/>
              <a:t>IX) — </a:t>
            </a:r>
            <a:r>
              <a:rPr lang="ru-RU" dirty="0" smtClean="0"/>
              <a:t>вступив на престол 9 </a:t>
            </a:r>
            <a:r>
              <a:rPr lang="ru-RU" dirty="0" err="1" smtClean="0"/>
              <a:t>червня</a:t>
            </a:r>
            <a:r>
              <a:rPr lang="ru-RU" dirty="0" smtClean="0"/>
              <a:t> 1946 року (коронований 5 </a:t>
            </a:r>
            <a:r>
              <a:rPr lang="ru-RU" dirty="0" err="1" smtClean="0"/>
              <a:t>травня</a:t>
            </a:r>
            <a:r>
              <a:rPr lang="ru-RU" dirty="0" smtClean="0"/>
              <a:t> 1950 року). </a:t>
            </a:r>
            <a:r>
              <a:rPr lang="ru-RU" dirty="0" err="1" smtClean="0"/>
              <a:t>Пхуміпон</a:t>
            </a:r>
            <a:r>
              <a:rPr lang="ru-RU" dirty="0" smtClean="0"/>
              <a:t> </a:t>
            </a:r>
            <a:r>
              <a:rPr lang="ru-RU" dirty="0" err="1" smtClean="0"/>
              <a:t>Адульядет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монархом,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найтривалішій</a:t>
            </a:r>
            <a:r>
              <a:rPr lang="ru-RU" dirty="0" smtClean="0"/>
              <a:t> час </a:t>
            </a:r>
            <a:r>
              <a:rPr lang="ru-RU" dirty="0" err="1" smtClean="0"/>
              <a:t>царювання</a:t>
            </a:r>
            <a:r>
              <a:rPr lang="ru-RU" dirty="0" smtClean="0"/>
              <a:t> у </a:t>
            </a:r>
            <a:r>
              <a:rPr lang="ru-RU" dirty="0" err="1" smtClean="0"/>
              <a:t>світі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Політичний</a:t>
            </a:r>
            <a:r>
              <a:rPr lang="uk-UA" dirty="0" smtClean="0"/>
              <a:t> устрій</a:t>
            </a:r>
            <a:endParaRPr lang="ru-RU" dirty="0"/>
          </a:p>
        </p:txBody>
      </p:sp>
      <p:pic>
        <p:nvPicPr>
          <p:cNvPr id="4" name="Рисунок 3" descr="3ecf5af2dcd5b41a7a35d13a04407e9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3357562"/>
            <a:ext cx="4007041" cy="28575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57356" y="6215082"/>
            <a:ext cx="15001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err="1" smtClean="0"/>
              <a:t>Пхуміпон</a:t>
            </a:r>
            <a:r>
              <a:rPr lang="ru-RU" sz="1100" dirty="0" smtClean="0"/>
              <a:t> </a:t>
            </a:r>
            <a:r>
              <a:rPr lang="ru-RU" sz="1100" dirty="0" err="1" smtClean="0"/>
              <a:t>Адульядет</a:t>
            </a:r>
            <a:endParaRPr lang="ru-RU" sz="1100" dirty="0"/>
          </a:p>
        </p:txBody>
      </p:sp>
      <p:pic>
        <p:nvPicPr>
          <p:cNvPr id="6" name="Рисунок 5" descr="13865737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3357562"/>
            <a:ext cx="3136423" cy="25590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29322" y="5929330"/>
            <a:ext cx="25717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u="sng" dirty="0" err="1" smtClean="0"/>
              <a:t>Їнглак</a:t>
            </a:r>
            <a:r>
              <a:rPr lang="ru-RU" sz="1100" u="sng" dirty="0" smtClean="0"/>
              <a:t> </a:t>
            </a:r>
            <a:r>
              <a:rPr lang="ru-RU" sz="1100" u="sng" dirty="0" err="1" smtClean="0"/>
              <a:t>Чиннават</a:t>
            </a:r>
            <a:r>
              <a:rPr lang="ru-RU" sz="1100" u="sng" dirty="0" smtClean="0"/>
              <a:t/>
            </a:r>
            <a:br>
              <a:rPr lang="ru-RU" sz="1100" u="sng" dirty="0" smtClean="0"/>
            </a:br>
            <a:r>
              <a:rPr lang="ru-RU" sz="1100" u="sng" dirty="0" smtClean="0"/>
              <a:t>(</a:t>
            </a:r>
            <a:r>
              <a:rPr lang="ru-RU" sz="1100" u="sng" dirty="0" err="1" smtClean="0"/>
              <a:t>примє</a:t>
            </a:r>
            <a:r>
              <a:rPr lang="en-US" sz="1100" u="sng" dirty="0" smtClean="0"/>
              <a:t>’</a:t>
            </a:r>
            <a:r>
              <a:rPr lang="ru-RU" sz="1100" u="sng" dirty="0" err="1" smtClean="0"/>
              <a:t>р</a:t>
            </a:r>
            <a:r>
              <a:rPr lang="ru-RU" sz="1100" u="sng" dirty="0" smtClean="0"/>
              <a:t> – </a:t>
            </a:r>
            <a:r>
              <a:rPr lang="ru-RU" sz="1100" u="sng" dirty="0" err="1" smtClean="0"/>
              <a:t>міністр</a:t>
            </a:r>
            <a:r>
              <a:rPr lang="ru-RU" sz="1100" u="sng" dirty="0" smtClean="0"/>
              <a:t>)</a:t>
            </a: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000108"/>
            <a:ext cx="4186238" cy="5429288"/>
          </a:xfrm>
        </p:spPr>
        <p:txBody>
          <a:bodyPr>
            <a:noAutofit/>
          </a:bodyPr>
          <a:lstStyle/>
          <a:p>
            <a:r>
              <a:rPr lang="ru-RU" sz="1300" dirty="0" err="1" smtClean="0"/>
              <a:t>з</a:t>
            </a:r>
            <a:r>
              <a:rPr lang="ru-RU" sz="1300" dirty="0" smtClean="0"/>
              <a:t> </a:t>
            </a:r>
            <a:r>
              <a:rPr lang="ru-RU" sz="1300" dirty="0" smtClean="0"/>
              <a:t>Сенату </a:t>
            </a:r>
            <a:r>
              <a:rPr lang="ru-RU" sz="1300" dirty="0" err="1" smtClean="0"/>
              <a:t>і</a:t>
            </a:r>
            <a:r>
              <a:rPr lang="ru-RU" sz="1300" dirty="0" smtClean="0"/>
              <a:t> </a:t>
            </a:r>
            <a:r>
              <a:rPr lang="ru-RU" sz="1300" dirty="0" err="1" smtClean="0"/>
              <a:t>Палати</a:t>
            </a:r>
            <a:r>
              <a:rPr lang="ru-RU" sz="1300" dirty="0" smtClean="0"/>
              <a:t> </a:t>
            </a:r>
            <a:r>
              <a:rPr lang="ru-RU" sz="1300" dirty="0" err="1" smtClean="0"/>
              <a:t>представників</a:t>
            </a:r>
            <a:r>
              <a:rPr lang="ru-RU" sz="1300" dirty="0" smtClean="0"/>
              <a:t>. За </a:t>
            </a:r>
            <a:r>
              <a:rPr lang="ru-RU" sz="1300" dirty="0" err="1" smtClean="0"/>
              <a:t>конституцією</a:t>
            </a:r>
            <a:r>
              <a:rPr lang="ru-RU" sz="1300" dirty="0" smtClean="0"/>
              <a:t> 1997 року, </a:t>
            </a:r>
            <a:r>
              <a:rPr lang="ru-RU" sz="1300" dirty="0" err="1" smtClean="0"/>
              <a:t>обидві</a:t>
            </a:r>
            <a:r>
              <a:rPr lang="ru-RU" sz="1300" dirty="0" smtClean="0"/>
              <a:t> </a:t>
            </a:r>
            <a:r>
              <a:rPr lang="ru-RU" sz="1300" dirty="0" err="1" smtClean="0"/>
              <a:t>палати</a:t>
            </a:r>
            <a:r>
              <a:rPr lang="ru-RU" sz="1300" dirty="0" smtClean="0"/>
              <a:t> парламенту </a:t>
            </a:r>
            <a:r>
              <a:rPr lang="ru-RU" sz="1300" dirty="0" err="1" smtClean="0"/>
              <a:t>є</a:t>
            </a:r>
            <a:r>
              <a:rPr lang="ru-RU" sz="1300" dirty="0" smtClean="0"/>
              <a:t> </a:t>
            </a:r>
            <a:r>
              <a:rPr lang="ru-RU" sz="1300" dirty="0" err="1" smtClean="0"/>
              <a:t>виборними</a:t>
            </a:r>
            <a:r>
              <a:rPr lang="ru-RU" sz="1300" dirty="0" smtClean="0"/>
              <a:t> </a:t>
            </a:r>
            <a:r>
              <a:rPr lang="ru-RU" sz="1300" dirty="0" err="1" smtClean="0"/>
              <a:t>і</a:t>
            </a:r>
            <a:r>
              <a:rPr lang="ru-RU" sz="1300" dirty="0" smtClean="0"/>
              <a:t> </a:t>
            </a:r>
            <a:r>
              <a:rPr lang="ru-RU" sz="1300" dirty="0" err="1" smtClean="0"/>
              <a:t>включають</a:t>
            </a:r>
            <a:r>
              <a:rPr lang="ru-RU" sz="1300" dirty="0" smtClean="0"/>
              <a:t> 500 </a:t>
            </a:r>
            <a:r>
              <a:rPr lang="ru-RU" sz="1300" dirty="0" err="1" smtClean="0"/>
              <a:t>депутатів</a:t>
            </a:r>
            <a:r>
              <a:rPr lang="ru-RU" sz="1300" dirty="0" smtClean="0"/>
              <a:t> в </a:t>
            </a:r>
            <a:r>
              <a:rPr lang="ru-RU" sz="1300" dirty="0" err="1" smtClean="0"/>
              <a:t>Палаті</a:t>
            </a:r>
            <a:r>
              <a:rPr lang="ru-RU" sz="1300" dirty="0" smtClean="0"/>
              <a:t> </a:t>
            </a:r>
            <a:r>
              <a:rPr lang="ru-RU" sz="1300" dirty="0" err="1" smtClean="0"/>
              <a:t>представників</a:t>
            </a:r>
            <a:r>
              <a:rPr lang="ru-RU" sz="1300" dirty="0" smtClean="0"/>
              <a:t> </a:t>
            </a:r>
            <a:r>
              <a:rPr lang="ru-RU" sz="1300" dirty="0" err="1" smtClean="0"/>
              <a:t>і</a:t>
            </a:r>
            <a:r>
              <a:rPr lang="ru-RU" sz="1300" dirty="0" smtClean="0"/>
              <a:t> 200 </a:t>
            </a:r>
            <a:r>
              <a:rPr lang="ru-RU" sz="1300" dirty="0" err="1" smtClean="0"/>
              <a:t>депутатів</a:t>
            </a:r>
            <a:r>
              <a:rPr lang="ru-RU" sz="1300" dirty="0" smtClean="0"/>
              <a:t> в </a:t>
            </a:r>
            <a:r>
              <a:rPr lang="ru-RU" sz="1300" dirty="0" err="1" smtClean="0"/>
              <a:t>Сенаті</a:t>
            </a:r>
            <a:r>
              <a:rPr lang="ru-RU" sz="1300" dirty="0" smtClean="0"/>
              <a:t>. </a:t>
            </a:r>
            <a:r>
              <a:rPr lang="ru-RU" sz="1300" dirty="0" err="1" smtClean="0"/>
              <a:t>Членів</a:t>
            </a:r>
            <a:r>
              <a:rPr lang="ru-RU" sz="1300" dirty="0" smtClean="0"/>
              <a:t> </a:t>
            </a:r>
            <a:r>
              <a:rPr lang="ru-RU" sz="1300" dirty="0" err="1" smtClean="0"/>
              <a:t>обох</a:t>
            </a:r>
            <a:r>
              <a:rPr lang="ru-RU" sz="1300" dirty="0" smtClean="0"/>
              <a:t> палат </a:t>
            </a:r>
            <a:r>
              <a:rPr lang="ru-RU" sz="1300" dirty="0" err="1" smtClean="0"/>
              <a:t>обирає</a:t>
            </a:r>
            <a:r>
              <a:rPr lang="ru-RU" sz="1300" dirty="0" smtClean="0"/>
              <a:t> </a:t>
            </a:r>
            <a:r>
              <a:rPr lang="ru-RU" sz="1300" dirty="0" err="1" smtClean="0"/>
              <a:t>Найвищим</a:t>
            </a:r>
            <a:r>
              <a:rPr lang="ru-RU" sz="1300" dirty="0" smtClean="0"/>
              <a:t> </a:t>
            </a:r>
            <a:r>
              <a:rPr lang="ru-RU" sz="1300" dirty="0" err="1" smtClean="0"/>
              <a:t>законодавчим</a:t>
            </a:r>
            <a:r>
              <a:rPr lang="ru-RU" sz="1300" dirty="0" smtClean="0"/>
              <a:t> органом </a:t>
            </a:r>
            <a:r>
              <a:rPr lang="ru-RU" sz="1300" dirty="0" err="1" smtClean="0"/>
              <a:t>Таїланду</a:t>
            </a:r>
            <a:r>
              <a:rPr lang="ru-RU" sz="1300" dirty="0" smtClean="0"/>
              <a:t> </a:t>
            </a:r>
            <a:r>
              <a:rPr lang="ru-RU" sz="1300" dirty="0" err="1" smtClean="0"/>
              <a:t>є</a:t>
            </a:r>
            <a:r>
              <a:rPr lang="ru-RU" sz="1300" dirty="0" smtClean="0"/>
              <a:t> </a:t>
            </a:r>
            <a:r>
              <a:rPr lang="ru-RU" sz="1300" dirty="0" err="1" smtClean="0"/>
              <a:t>двопалатна</a:t>
            </a:r>
            <a:r>
              <a:rPr lang="ru-RU" sz="1300" dirty="0" smtClean="0"/>
              <a:t> </a:t>
            </a:r>
            <a:r>
              <a:rPr lang="ru-RU" sz="1300" dirty="0" err="1" smtClean="0"/>
              <a:t>Національна</a:t>
            </a:r>
            <a:r>
              <a:rPr lang="ru-RU" sz="1300" dirty="0" smtClean="0"/>
              <a:t> </a:t>
            </a:r>
            <a:r>
              <a:rPr lang="ru-RU" sz="1300" dirty="0" err="1" smtClean="0"/>
              <a:t>асамблея</a:t>
            </a:r>
            <a:r>
              <a:rPr lang="ru-RU" sz="1300" dirty="0" smtClean="0"/>
              <a:t> (парламент), </a:t>
            </a:r>
            <a:r>
              <a:rPr lang="ru-RU" sz="1300" dirty="0" err="1" smtClean="0"/>
              <a:t>що</a:t>
            </a:r>
            <a:r>
              <a:rPr lang="ru-RU" sz="1300" dirty="0" smtClean="0"/>
              <a:t> </a:t>
            </a:r>
            <a:r>
              <a:rPr lang="ru-RU" sz="1300" dirty="0" err="1" smtClean="0"/>
              <a:t>складається</a:t>
            </a:r>
            <a:r>
              <a:rPr lang="ru-RU" sz="1300" dirty="0" smtClean="0"/>
              <a:t> </a:t>
            </a:r>
            <a:r>
              <a:rPr lang="ru-RU" sz="1300" dirty="0" smtClean="0"/>
              <a:t>народ </a:t>
            </a:r>
            <a:r>
              <a:rPr lang="ru-RU" sz="1300" dirty="0" err="1" smtClean="0"/>
              <a:t>Таїланду</a:t>
            </a:r>
            <a:r>
              <a:rPr lang="ru-RU" sz="1300" dirty="0" smtClean="0"/>
              <a:t>, за </a:t>
            </a:r>
            <a:r>
              <a:rPr lang="ru-RU" sz="1300" dirty="0" err="1" smtClean="0"/>
              <a:t>винятком</a:t>
            </a:r>
            <a:r>
              <a:rPr lang="ru-RU" sz="1300" dirty="0" smtClean="0"/>
              <a:t> 50% </a:t>
            </a:r>
            <a:r>
              <a:rPr lang="ru-RU" sz="1300" dirty="0" err="1" smtClean="0"/>
              <a:t>членів</a:t>
            </a:r>
            <a:r>
              <a:rPr lang="ru-RU" sz="1300" dirty="0" smtClean="0"/>
              <a:t> Сенату, </a:t>
            </a:r>
            <a:r>
              <a:rPr lang="ru-RU" sz="1300" dirty="0" err="1" smtClean="0"/>
              <a:t>які</a:t>
            </a:r>
            <a:r>
              <a:rPr lang="ru-RU" sz="1300" dirty="0" smtClean="0"/>
              <a:t> </a:t>
            </a:r>
            <a:r>
              <a:rPr lang="ru-RU" sz="1300" dirty="0" err="1" smtClean="0"/>
              <a:t>призначаються</a:t>
            </a:r>
            <a:r>
              <a:rPr lang="ru-RU" sz="1300" dirty="0" smtClean="0"/>
              <a:t> монархом. </a:t>
            </a:r>
            <a:r>
              <a:rPr lang="ru-RU" sz="1300" dirty="0" err="1" smtClean="0"/>
              <a:t>Нижня</a:t>
            </a:r>
            <a:r>
              <a:rPr lang="ru-RU" sz="1300" dirty="0" smtClean="0"/>
              <a:t> палата (Палата </a:t>
            </a:r>
            <a:r>
              <a:rPr lang="ru-RU" sz="1300" dirty="0" err="1" smtClean="0"/>
              <a:t>представників</a:t>
            </a:r>
            <a:r>
              <a:rPr lang="ru-RU" sz="1300" dirty="0" smtClean="0"/>
              <a:t>) </a:t>
            </a:r>
            <a:r>
              <a:rPr lang="ru-RU" sz="1300" dirty="0" err="1" smtClean="0"/>
              <a:t>обирається</a:t>
            </a:r>
            <a:r>
              <a:rPr lang="ru-RU" sz="1300" dirty="0" smtClean="0"/>
              <a:t> на 4 роки, Сенат — на 6 </a:t>
            </a:r>
            <a:r>
              <a:rPr lang="ru-RU" sz="1300" dirty="0" err="1" smtClean="0"/>
              <a:t>років</a:t>
            </a:r>
            <a:r>
              <a:rPr lang="ru-RU" sz="1300" dirty="0" smtClean="0"/>
              <a:t>.</a:t>
            </a:r>
          </a:p>
          <a:p>
            <a:r>
              <a:rPr lang="ru-RU" sz="1300" dirty="0" err="1" smtClean="0"/>
              <a:t>Сенатори</a:t>
            </a:r>
            <a:r>
              <a:rPr lang="ru-RU" sz="1300" dirty="0" smtClean="0"/>
              <a:t> не </a:t>
            </a:r>
            <a:r>
              <a:rPr lang="ru-RU" sz="1300" dirty="0" err="1" smtClean="0"/>
              <a:t>повинні</a:t>
            </a:r>
            <a:r>
              <a:rPr lang="ru-RU" sz="1300" dirty="0" smtClean="0"/>
              <a:t> </a:t>
            </a:r>
            <a:r>
              <a:rPr lang="ru-RU" sz="1300" dirty="0" err="1" smtClean="0"/>
              <a:t>належати</a:t>
            </a:r>
            <a:r>
              <a:rPr lang="ru-RU" sz="1300" dirty="0" smtClean="0"/>
              <a:t> до </a:t>
            </a:r>
            <a:r>
              <a:rPr lang="ru-RU" sz="1300" dirty="0" err="1" smtClean="0"/>
              <a:t>політичних</a:t>
            </a:r>
            <a:r>
              <a:rPr lang="ru-RU" sz="1300" dirty="0" smtClean="0"/>
              <a:t> </a:t>
            </a:r>
            <a:r>
              <a:rPr lang="ru-RU" sz="1300" dirty="0" err="1" smtClean="0"/>
              <a:t>партій</a:t>
            </a:r>
            <a:r>
              <a:rPr lang="ru-RU" sz="1300" dirty="0" smtClean="0"/>
              <a:t>, </a:t>
            </a:r>
            <a:r>
              <a:rPr lang="ru-RU" sz="1300" dirty="0" err="1" smtClean="0"/>
              <a:t>більшість</a:t>
            </a:r>
            <a:r>
              <a:rPr lang="ru-RU" sz="1300" dirty="0" smtClean="0"/>
              <a:t> </a:t>
            </a:r>
            <a:r>
              <a:rPr lang="ru-RU" sz="1300" dirty="0" err="1" smtClean="0"/>
              <a:t>з</a:t>
            </a:r>
            <a:r>
              <a:rPr lang="ru-RU" sz="1300" dirty="0" smtClean="0"/>
              <a:t> них </a:t>
            </a:r>
            <a:r>
              <a:rPr lang="ru-RU" sz="1300" dirty="0" err="1" smtClean="0"/>
              <a:t>складають</a:t>
            </a:r>
            <a:r>
              <a:rPr lang="ru-RU" sz="1300" dirty="0" smtClean="0"/>
              <a:t> </a:t>
            </a:r>
            <a:r>
              <a:rPr lang="ru-RU" sz="1300" dirty="0" err="1" smtClean="0"/>
              <a:t>армійські</a:t>
            </a:r>
            <a:r>
              <a:rPr lang="ru-RU" sz="1300" dirty="0" smtClean="0"/>
              <a:t> </a:t>
            </a:r>
            <a:r>
              <a:rPr lang="ru-RU" sz="1300" dirty="0" err="1" smtClean="0"/>
              <a:t>і</a:t>
            </a:r>
            <a:r>
              <a:rPr lang="ru-RU" sz="1300" dirty="0" smtClean="0"/>
              <a:t> </a:t>
            </a:r>
            <a:r>
              <a:rPr lang="ru-RU" sz="1300" dirty="0" err="1" smtClean="0"/>
              <a:t>поліцейські</a:t>
            </a:r>
            <a:r>
              <a:rPr lang="ru-RU" sz="1300" dirty="0" smtClean="0"/>
              <a:t> чини. </a:t>
            </a:r>
            <a:r>
              <a:rPr lang="ru-RU" sz="1300" dirty="0" err="1" smtClean="0"/>
              <a:t>Кандидати</a:t>
            </a:r>
            <a:r>
              <a:rPr lang="ru-RU" sz="1300" dirty="0" smtClean="0"/>
              <a:t> в Палату </a:t>
            </a:r>
            <a:r>
              <a:rPr lang="ru-RU" sz="1300" dirty="0" err="1" smtClean="0"/>
              <a:t>представників</a:t>
            </a:r>
            <a:r>
              <a:rPr lang="ru-RU" sz="1300" dirty="0" smtClean="0"/>
              <a:t> на </a:t>
            </a:r>
            <a:r>
              <a:rPr lang="ru-RU" sz="1300" dirty="0" err="1" smtClean="0"/>
              <a:t>виборах</a:t>
            </a:r>
            <a:r>
              <a:rPr lang="ru-RU" sz="1300" dirty="0" smtClean="0"/>
              <a:t> </a:t>
            </a:r>
            <a:r>
              <a:rPr lang="ru-RU" sz="1300" dirty="0" err="1" smtClean="0"/>
              <a:t>можуть</a:t>
            </a:r>
            <a:r>
              <a:rPr lang="ru-RU" sz="1300" dirty="0" smtClean="0"/>
              <a:t> бути як </a:t>
            </a:r>
            <a:r>
              <a:rPr lang="ru-RU" sz="1300" dirty="0" err="1" smtClean="0"/>
              <a:t>партійні</a:t>
            </a:r>
            <a:r>
              <a:rPr lang="ru-RU" sz="1300" dirty="0" smtClean="0"/>
              <a:t>, так </a:t>
            </a:r>
            <a:r>
              <a:rPr lang="ru-RU" sz="1300" dirty="0" err="1" smtClean="0"/>
              <a:t>і</a:t>
            </a:r>
            <a:r>
              <a:rPr lang="ru-RU" sz="1300" dirty="0" smtClean="0"/>
              <a:t> </a:t>
            </a:r>
            <a:r>
              <a:rPr lang="ru-RU" sz="1300" dirty="0" err="1" smtClean="0"/>
              <a:t>незалежні</a:t>
            </a:r>
            <a:r>
              <a:rPr lang="ru-RU" sz="1300" dirty="0" smtClean="0"/>
              <a:t>, </a:t>
            </a:r>
            <a:r>
              <a:rPr lang="ru-RU" sz="1300" dirty="0" err="1" smtClean="0"/>
              <a:t>ті</a:t>
            </a:r>
            <a:r>
              <a:rPr lang="ru-RU" sz="1300" dirty="0" smtClean="0"/>
              <a:t>, </a:t>
            </a:r>
            <a:r>
              <a:rPr lang="ru-RU" sz="1300" dirty="0" err="1" smtClean="0"/>
              <a:t>хто</a:t>
            </a:r>
            <a:r>
              <a:rPr lang="ru-RU" sz="1300" dirty="0" smtClean="0"/>
              <a:t> </a:t>
            </a:r>
            <a:r>
              <a:rPr lang="ru-RU" sz="1300" dirty="0" err="1" smtClean="0"/>
              <a:t>бореться</a:t>
            </a:r>
            <a:r>
              <a:rPr lang="ru-RU" sz="1300" dirty="0" smtClean="0"/>
              <a:t> за право </a:t>
            </a:r>
            <a:r>
              <a:rPr lang="ru-RU" sz="1300" dirty="0" err="1" smtClean="0"/>
              <a:t>потрапити</a:t>
            </a:r>
            <a:r>
              <a:rPr lang="ru-RU" sz="1300" dirty="0" smtClean="0"/>
              <a:t> до парламенту як по </a:t>
            </a:r>
            <a:r>
              <a:rPr lang="ru-RU" sz="1300" dirty="0" err="1" smtClean="0"/>
              <a:t>одномандатних</a:t>
            </a:r>
            <a:r>
              <a:rPr lang="ru-RU" sz="1300" dirty="0" smtClean="0"/>
              <a:t>, так </a:t>
            </a:r>
            <a:r>
              <a:rPr lang="ru-RU" sz="1300" dirty="0" err="1" smtClean="0"/>
              <a:t>і</a:t>
            </a:r>
            <a:r>
              <a:rPr lang="ru-RU" sz="1300" dirty="0" smtClean="0"/>
              <a:t> по </a:t>
            </a:r>
            <a:r>
              <a:rPr lang="ru-RU" sz="1300" dirty="0" err="1" smtClean="0"/>
              <a:t>багатомандатних</a:t>
            </a:r>
            <a:r>
              <a:rPr lang="ru-RU" sz="1300" dirty="0" smtClean="0"/>
              <a:t> округах.</a:t>
            </a:r>
          </a:p>
          <a:p>
            <a:r>
              <a:rPr lang="ru-RU" sz="1300" dirty="0" smtClean="0"/>
              <a:t>Головою </a:t>
            </a:r>
            <a:r>
              <a:rPr lang="ru-RU" sz="1300" dirty="0" err="1" smtClean="0"/>
              <a:t>Національної</a:t>
            </a:r>
            <a:r>
              <a:rPr lang="ru-RU" sz="1300" dirty="0" smtClean="0"/>
              <a:t> </a:t>
            </a:r>
            <a:r>
              <a:rPr lang="ru-RU" sz="1300" dirty="0" err="1" smtClean="0"/>
              <a:t>асамблеї</a:t>
            </a:r>
            <a:r>
              <a:rPr lang="ru-RU" sz="1300" dirty="0" smtClean="0"/>
              <a:t> </a:t>
            </a:r>
            <a:r>
              <a:rPr lang="ru-RU" sz="1300" dirty="0" err="1" smtClean="0"/>
              <a:t>є</a:t>
            </a:r>
            <a:r>
              <a:rPr lang="ru-RU" sz="1300" dirty="0" smtClean="0"/>
              <a:t> голова </a:t>
            </a:r>
            <a:r>
              <a:rPr lang="ru-RU" sz="1300" dirty="0" err="1" smtClean="0"/>
              <a:t>верхньої</a:t>
            </a:r>
            <a:r>
              <a:rPr lang="ru-RU" sz="1300" dirty="0" smtClean="0"/>
              <a:t> </a:t>
            </a:r>
            <a:r>
              <a:rPr lang="ru-RU" sz="1300" dirty="0" err="1" smtClean="0"/>
              <a:t>палати</a:t>
            </a:r>
            <a:r>
              <a:rPr lang="ru-RU" sz="1300" dirty="0" smtClean="0"/>
              <a:t> — Сенату, а </a:t>
            </a:r>
            <a:r>
              <a:rPr lang="ru-RU" sz="1300" dirty="0" err="1" smtClean="0"/>
              <a:t>спікер</a:t>
            </a:r>
            <a:r>
              <a:rPr lang="ru-RU" sz="1300" dirty="0" smtClean="0"/>
              <a:t> </a:t>
            </a:r>
            <a:r>
              <a:rPr lang="ru-RU" sz="1300" dirty="0" err="1" smtClean="0"/>
              <a:t>палати</a:t>
            </a:r>
            <a:r>
              <a:rPr lang="ru-RU" sz="1300" dirty="0" smtClean="0"/>
              <a:t> </a:t>
            </a:r>
            <a:r>
              <a:rPr lang="ru-RU" sz="1300" dirty="0" err="1" smtClean="0"/>
              <a:t>представників</a:t>
            </a:r>
            <a:r>
              <a:rPr lang="ru-RU" sz="1300" dirty="0" smtClean="0"/>
              <a:t> </a:t>
            </a:r>
            <a:r>
              <a:rPr lang="ru-RU" sz="1300" dirty="0" err="1" smtClean="0"/>
              <a:t>виконує</a:t>
            </a:r>
            <a:r>
              <a:rPr lang="ru-RU" sz="1300" dirty="0" smtClean="0"/>
              <a:t> </a:t>
            </a:r>
            <a:r>
              <a:rPr lang="ru-RU" sz="1300" dirty="0" err="1" smtClean="0"/>
              <a:t>функції</a:t>
            </a:r>
            <a:r>
              <a:rPr lang="ru-RU" sz="1300" dirty="0" smtClean="0"/>
              <a:t> </a:t>
            </a:r>
            <a:r>
              <a:rPr lang="ru-RU" sz="1300" dirty="0" err="1" smtClean="0"/>
              <a:t>його</a:t>
            </a:r>
            <a:r>
              <a:rPr lang="ru-RU" sz="1300" dirty="0" smtClean="0"/>
              <a:t> заступника.</a:t>
            </a:r>
          </a:p>
          <a:p>
            <a:r>
              <a:rPr lang="ru-RU" sz="1300" dirty="0" smtClean="0"/>
              <a:t>Право голосу </a:t>
            </a:r>
            <a:r>
              <a:rPr lang="ru-RU" sz="1300" dirty="0" err="1" smtClean="0"/>
              <a:t>надане</a:t>
            </a:r>
            <a:r>
              <a:rPr lang="ru-RU" sz="1300" dirty="0" smtClean="0"/>
              <a:t> </a:t>
            </a:r>
            <a:r>
              <a:rPr lang="ru-RU" sz="1300" dirty="0" err="1" smtClean="0"/>
              <a:t>всім</a:t>
            </a:r>
            <a:r>
              <a:rPr lang="ru-RU" sz="1300" dirty="0" smtClean="0"/>
              <a:t> </a:t>
            </a:r>
            <a:r>
              <a:rPr lang="ru-RU" sz="1300" dirty="0" err="1" smtClean="0"/>
              <a:t>громадянам</a:t>
            </a:r>
            <a:r>
              <a:rPr lang="ru-RU" sz="1300" dirty="0" smtClean="0"/>
              <a:t> </a:t>
            </a:r>
            <a:r>
              <a:rPr lang="ru-RU" sz="1300" dirty="0" err="1" smtClean="0"/>
              <a:t>країни</a:t>
            </a:r>
            <a:r>
              <a:rPr lang="ru-RU" sz="1300" dirty="0" smtClean="0"/>
              <a:t> старшим 20 </a:t>
            </a:r>
            <a:r>
              <a:rPr lang="ru-RU" sz="1300" dirty="0" err="1" smtClean="0"/>
              <a:t>років</a:t>
            </a:r>
            <a:r>
              <a:rPr lang="ru-RU" sz="1300" dirty="0" smtClean="0"/>
              <a:t>, </a:t>
            </a:r>
            <a:r>
              <a:rPr lang="ru-RU" sz="1300" dirty="0" err="1" smtClean="0"/>
              <a:t>що</a:t>
            </a:r>
            <a:r>
              <a:rPr lang="ru-RU" sz="1300" dirty="0" smtClean="0"/>
              <a:t> </a:t>
            </a:r>
            <a:r>
              <a:rPr lang="ru-RU" sz="1300" dirty="0" err="1" smtClean="0"/>
              <a:t>мають</a:t>
            </a:r>
            <a:r>
              <a:rPr lang="ru-RU" sz="1300" dirty="0" smtClean="0"/>
              <a:t> </a:t>
            </a:r>
            <a:r>
              <a:rPr lang="ru-RU" sz="1300" dirty="0" err="1" smtClean="0"/>
              <a:t>достатній</a:t>
            </a:r>
            <a:r>
              <a:rPr lang="ru-RU" sz="1300" dirty="0" smtClean="0"/>
              <a:t> </a:t>
            </a:r>
            <a:r>
              <a:rPr lang="ru-RU" sz="1300" dirty="0" err="1" smtClean="0"/>
              <a:t>рівень</a:t>
            </a:r>
            <a:r>
              <a:rPr lang="ru-RU" sz="1300" dirty="0" smtClean="0"/>
              <a:t> </a:t>
            </a:r>
            <a:r>
              <a:rPr lang="ru-RU" sz="1300" dirty="0" err="1" smtClean="0"/>
              <a:t>письменності</a:t>
            </a:r>
            <a:r>
              <a:rPr lang="ru-RU" sz="1300" dirty="0" smtClean="0"/>
              <a:t>.</a:t>
            </a:r>
          </a:p>
          <a:p>
            <a:endParaRPr lang="ru-RU" sz="13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39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Парламент</a:t>
            </a:r>
            <a:endParaRPr lang="ru-RU" dirty="0"/>
          </a:p>
        </p:txBody>
      </p:sp>
      <p:pic>
        <p:nvPicPr>
          <p:cNvPr id="4" name="Рисунок 3" descr="thailand-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1142984"/>
            <a:ext cx="2982023" cy="2062165"/>
          </a:xfrm>
          <a:prstGeom prst="rect">
            <a:avLst/>
          </a:prstGeom>
        </p:spPr>
      </p:pic>
      <p:pic>
        <p:nvPicPr>
          <p:cNvPr id="5" name="Рисунок 4" descr="Thai_Parliament_Hou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500438"/>
            <a:ext cx="4444358" cy="24873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14810" y="785794"/>
            <a:ext cx="4614866" cy="5786478"/>
          </a:xfrm>
        </p:spPr>
        <p:txBody>
          <a:bodyPr>
            <a:noAutofit/>
          </a:bodyPr>
          <a:lstStyle/>
          <a:p>
            <a:r>
              <a:rPr lang="ru-RU" sz="1200" dirty="0" err="1" smtClean="0"/>
              <a:t>Територія</a:t>
            </a:r>
            <a:r>
              <a:rPr lang="ru-RU" sz="1200" dirty="0" smtClean="0"/>
              <a:t> </a:t>
            </a:r>
            <a:r>
              <a:rPr lang="ru-RU" sz="1200" dirty="0" err="1" smtClean="0"/>
              <a:t>Таїланду</a:t>
            </a:r>
            <a:r>
              <a:rPr lang="ru-RU" sz="1200" dirty="0" smtClean="0"/>
              <a:t> </a:t>
            </a:r>
            <a:r>
              <a:rPr lang="ru-RU" sz="1200" dirty="0" err="1" smtClean="0"/>
              <a:t>поділяється</a:t>
            </a:r>
            <a:r>
              <a:rPr lang="ru-RU" sz="1200" dirty="0" smtClean="0"/>
              <a:t> на 75 </a:t>
            </a:r>
            <a:r>
              <a:rPr lang="ru-RU" sz="1200" dirty="0" err="1" smtClean="0"/>
              <a:t>провінцій</a:t>
            </a:r>
            <a:r>
              <a:rPr lang="ru-RU" sz="1200" dirty="0" smtClean="0"/>
              <a:t> (</a:t>
            </a:r>
            <a:r>
              <a:rPr lang="ru-RU" sz="1200" b="1" dirty="0" err="1" smtClean="0"/>
              <a:t>чангват</a:t>
            </a:r>
            <a:r>
              <a:rPr lang="ru-RU" sz="1200" dirty="0" smtClean="0"/>
              <a:t>) та </a:t>
            </a:r>
            <a:r>
              <a:rPr lang="ru-RU" sz="1200" dirty="0" err="1" smtClean="0"/>
              <a:t>метрополію</a:t>
            </a:r>
            <a:r>
              <a:rPr lang="ru-RU" sz="1200" dirty="0" smtClean="0"/>
              <a:t> Бангкок (</a:t>
            </a:r>
            <a:r>
              <a:rPr lang="ru-RU" sz="1200" dirty="0" err="1" smtClean="0"/>
              <a:t>Крунгтхепмаханакхон</a:t>
            </a:r>
            <a:r>
              <a:rPr lang="ru-RU" sz="1200" dirty="0" smtClean="0"/>
              <a:t>), яка мала статус </a:t>
            </a:r>
            <a:r>
              <a:rPr lang="ru-RU" sz="1200" dirty="0" err="1" smtClean="0"/>
              <a:t>провінції</a:t>
            </a:r>
            <a:r>
              <a:rPr lang="ru-RU" sz="1200" dirty="0" smtClean="0"/>
              <a:t> до 1972 року. </a:t>
            </a:r>
            <a:r>
              <a:rPr lang="ru-RU" sz="1200" dirty="0" err="1" smtClean="0"/>
              <a:t>Всі</a:t>
            </a:r>
            <a:r>
              <a:rPr lang="ru-RU" sz="1200" dirty="0" smtClean="0"/>
              <a:t> </a:t>
            </a:r>
            <a:r>
              <a:rPr lang="ru-RU" sz="1200" dirty="0" err="1" smtClean="0"/>
              <a:t>провінції</a:t>
            </a:r>
            <a:r>
              <a:rPr lang="ru-RU" sz="1200" dirty="0" smtClean="0"/>
              <a:t> </a:t>
            </a:r>
            <a:r>
              <a:rPr lang="ru-RU" sz="1200" dirty="0" err="1" smtClean="0"/>
              <a:t>поділяються</a:t>
            </a:r>
            <a:r>
              <a:rPr lang="ru-RU" sz="1200" dirty="0" smtClean="0"/>
              <a:t> на </a:t>
            </a:r>
            <a:r>
              <a:rPr lang="ru-RU" sz="1200" dirty="0" err="1" smtClean="0"/>
              <a:t>райони</a:t>
            </a:r>
            <a:r>
              <a:rPr lang="ru-RU" sz="1200" dirty="0" smtClean="0"/>
              <a:t> (</a:t>
            </a:r>
            <a:r>
              <a:rPr lang="ru-RU" sz="1200" b="1" dirty="0" err="1" smtClean="0"/>
              <a:t>ампхе</a:t>
            </a:r>
            <a:r>
              <a:rPr lang="ru-RU" sz="1200" dirty="0" smtClean="0"/>
              <a:t>). У 2006 </a:t>
            </a:r>
            <a:r>
              <a:rPr lang="ru-RU" sz="1200" dirty="0" err="1" smtClean="0"/>
              <a:t>році</a:t>
            </a:r>
            <a:r>
              <a:rPr lang="ru-RU" sz="1200" dirty="0" smtClean="0"/>
              <a:t> </a:t>
            </a:r>
            <a:r>
              <a:rPr lang="ru-RU" sz="1200" dirty="0" err="1" smtClean="0"/>
              <a:t>їх</a:t>
            </a:r>
            <a:r>
              <a:rPr lang="ru-RU" sz="1200" dirty="0" smtClean="0"/>
              <a:t> </a:t>
            </a:r>
            <a:r>
              <a:rPr lang="ru-RU" sz="1200" dirty="0" err="1" smtClean="0"/>
              <a:t>нараховувалось</a:t>
            </a:r>
            <a:r>
              <a:rPr lang="ru-RU" sz="1200" dirty="0" smtClean="0"/>
              <a:t> 877 </a:t>
            </a:r>
            <a:r>
              <a:rPr lang="ru-RU" sz="1200" dirty="0" err="1" smtClean="0"/>
              <a:t>проти</a:t>
            </a:r>
            <a:r>
              <a:rPr lang="ru-RU" sz="1200" dirty="0" smtClean="0"/>
              <a:t> 926 </a:t>
            </a:r>
            <a:r>
              <a:rPr lang="ru-RU" sz="1200" dirty="0" smtClean="0"/>
              <a:t>в 2000. </a:t>
            </a:r>
            <a:r>
              <a:rPr lang="ru-RU" sz="1200" dirty="0" err="1" smtClean="0"/>
              <a:t>Кожна</a:t>
            </a:r>
            <a:r>
              <a:rPr lang="ru-RU" sz="1200" dirty="0" smtClean="0"/>
              <a:t> </a:t>
            </a:r>
            <a:r>
              <a:rPr lang="ru-RU" sz="1200" dirty="0" err="1" smtClean="0"/>
              <a:t>з</a:t>
            </a:r>
            <a:r>
              <a:rPr lang="ru-RU" sz="1200" dirty="0" smtClean="0"/>
              <a:t> </a:t>
            </a:r>
            <a:r>
              <a:rPr lang="ru-RU" sz="1200" dirty="0" err="1" smtClean="0"/>
              <a:t>провінцій</a:t>
            </a:r>
            <a:r>
              <a:rPr lang="ru-RU" sz="1200" dirty="0" smtClean="0"/>
              <a:t> </a:t>
            </a:r>
            <a:r>
              <a:rPr lang="ru-RU" sz="1200" dirty="0" err="1" smtClean="0"/>
              <a:t>має</a:t>
            </a:r>
            <a:r>
              <a:rPr lang="ru-RU" sz="1200" dirty="0" smtClean="0"/>
              <a:t> один </a:t>
            </a:r>
            <a:r>
              <a:rPr lang="ru-RU" sz="1200" dirty="0" err="1" smtClean="0"/>
              <a:t>головний</a:t>
            </a:r>
            <a:r>
              <a:rPr lang="ru-RU" sz="1200" dirty="0" smtClean="0"/>
              <a:t> район (</a:t>
            </a:r>
            <a:r>
              <a:rPr lang="ru-RU" sz="1200" b="1" dirty="0" err="1" smtClean="0"/>
              <a:t>ампхе-муенг</a:t>
            </a:r>
            <a:r>
              <a:rPr lang="ru-RU" sz="1200" dirty="0" smtClean="0"/>
              <a:t>), </a:t>
            </a:r>
            <a:r>
              <a:rPr lang="ru-RU" sz="1200" dirty="0" err="1" smtClean="0"/>
              <a:t>виключенням</a:t>
            </a:r>
            <a:r>
              <a:rPr lang="ru-RU" sz="1200" dirty="0" smtClean="0"/>
              <a:t> </a:t>
            </a:r>
            <a:r>
              <a:rPr lang="ru-RU" sz="1200" dirty="0" err="1" smtClean="0"/>
              <a:t>є</a:t>
            </a:r>
            <a:r>
              <a:rPr lang="ru-RU" sz="1200" dirty="0" smtClean="0"/>
              <a:t> </a:t>
            </a:r>
            <a:r>
              <a:rPr lang="ru-RU" sz="1200" dirty="0" err="1" smtClean="0"/>
              <a:t>провінція</a:t>
            </a:r>
            <a:r>
              <a:rPr lang="ru-RU" sz="1200" dirty="0" smtClean="0"/>
              <a:t> </a:t>
            </a:r>
            <a:r>
              <a:rPr lang="ru-RU" sz="1200" dirty="0" err="1" smtClean="0"/>
              <a:t>Аюттхая</a:t>
            </a:r>
            <a:r>
              <a:rPr lang="ru-RU" sz="1200" dirty="0" smtClean="0"/>
              <a:t> (</a:t>
            </a:r>
            <a:r>
              <a:rPr lang="ru-RU" sz="1200" dirty="0" err="1" smtClean="0"/>
              <a:t>повна</a:t>
            </a:r>
            <a:r>
              <a:rPr lang="ru-RU" sz="1200" dirty="0" smtClean="0"/>
              <a:t> </a:t>
            </a:r>
            <a:r>
              <a:rPr lang="ru-RU" sz="1200" dirty="0" err="1" smtClean="0"/>
              <a:t>назва</a:t>
            </a:r>
            <a:r>
              <a:rPr lang="ru-RU" sz="1200" dirty="0" smtClean="0"/>
              <a:t> </a:t>
            </a:r>
            <a:r>
              <a:rPr lang="ru-RU" sz="1200" dirty="0" err="1" smtClean="0"/>
              <a:t>Пхранакхонсіаюттхая</a:t>
            </a:r>
            <a:r>
              <a:rPr lang="ru-RU" sz="1200" dirty="0" smtClean="0"/>
              <a:t>), де </a:t>
            </a:r>
            <a:r>
              <a:rPr lang="ru-RU" sz="1200" dirty="0" err="1" smtClean="0"/>
              <a:t>головний</a:t>
            </a:r>
            <a:r>
              <a:rPr lang="ru-RU" sz="1200" dirty="0" smtClean="0"/>
              <a:t> район носить </a:t>
            </a:r>
            <a:r>
              <a:rPr lang="ru-RU" sz="1200" dirty="0" err="1" smtClean="0"/>
              <a:t>таку</a:t>
            </a:r>
            <a:r>
              <a:rPr lang="ru-RU" sz="1200" dirty="0" smtClean="0"/>
              <a:t> ж </a:t>
            </a:r>
            <a:r>
              <a:rPr lang="ru-RU" sz="1200" dirty="0" err="1" smtClean="0"/>
              <a:t>назву</a:t>
            </a:r>
            <a:r>
              <a:rPr lang="ru-RU" sz="1200" dirty="0" smtClean="0"/>
              <a:t> як </a:t>
            </a:r>
            <a:r>
              <a:rPr lang="ru-RU" sz="1200" dirty="0" err="1" smtClean="0"/>
              <a:t>і</a:t>
            </a:r>
            <a:r>
              <a:rPr lang="ru-RU" sz="1200" dirty="0" smtClean="0"/>
              <a:t> </a:t>
            </a:r>
            <a:r>
              <a:rPr lang="ru-RU" sz="1200" dirty="0" err="1" smtClean="0"/>
              <a:t>провінція</a:t>
            </a:r>
            <a:r>
              <a:rPr lang="ru-RU" sz="1200" dirty="0" smtClean="0"/>
              <a:t> — </a:t>
            </a:r>
            <a:r>
              <a:rPr lang="ru-RU" sz="1200" dirty="0" err="1" smtClean="0"/>
              <a:t>Пхранакхонсіаюттхая</a:t>
            </a:r>
            <a:r>
              <a:rPr lang="ru-RU" sz="1200" dirty="0" smtClean="0"/>
              <a:t>.</a:t>
            </a:r>
          </a:p>
          <a:p>
            <a:r>
              <a:rPr lang="ru-RU" sz="1200" i="1" dirty="0" err="1" smtClean="0"/>
              <a:t>Докладніше</a:t>
            </a:r>
            <a:r>
              <a:rPr lang="ru-RU" sz="1200" i="1" dirty="0" smtClean="0"/>
              <a:t>: </a:t>
            </a:r>
            <a:r>
              <a:rPr lang="ru-RU" sz="1200" i="1" dirty="0" err="1" smtClean="0"/>
              <a:t>Провінції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Таїланду</a:t>
            </a:r>
            <a:endParaRPr lang="ru-RU" sz="1200" dirty="0" smtClean="0"/>
          </a:p>
          <a:p>
            <a:r>
              <a:rPr lang="ru-RU" sz="1200" dirty="0" err="1" smtClean="0"/>
              <a:t>Райони</a:t>
            </a:r>
            <a:r>
              <a:rPr lang="ru-RU" sz="1200" dirty="0" smtClean="0"/>
              <a:t> в свою </a:t>
            </a:r>
            <a:r>
              <a:rPr lang="ru-RU" sz="1200" dirty="0" err="1" smtClean="0"/>
              <a:t>чергу</a:t>
            </a:r>
            <a:r>
              <a:rPr lang="ru-RU" sz="1200" dirty="0" smtClean="0"/>
              <a:t> </a:t>
            </a:r>
            <a:r>
              <a:rPr lang="ru-RU" sz="1200" dirty="0" err="1" smtClean="0"/>
              <a:t>поділяються</a:t>
            </a:r>
            <a:r>
              <a:rPr lang="ru-RU" sz="1200" dirty="0" smtClean="0"/>
              <a:t> на </a:t>
            </a:r>
            <a:r>
              <a:rPr lang="ru-RU" sz="1200" dirty="0" err="1" smtClean="0"/>
              <a:t>субрайони</a:t>
            </a:r>
            <a:r>
              <a:rPr lang="ru-RU" sz="1200" dirty="0" smtClean="0"/>
              <a:t> (</a:t>
            </a:r>
            <a:r>
              <a:rPr lang="ru-RU" sz="1200" b="1" dirty="0" err="1" smtClean="0"/>
              <a:t>тамбон</a:t>
            </a:r>
            <a:r>
              <a:rPr lang="ru-RU" sz="1200" dirty="0" smtClean="0"/>
              <a:t>) — 7 254 в 2000 </a:t>
            </a:r>
            <a:r>
              <a:rPr lang="ru-RU" sz="1200" dirty="0" err="1" smtClean="0"/>
              <a:t>році</a:t>
            </a:r>
            <a:r>
              <a:rPr lang="ru-RU" sz="1200" dirty="0" smtClean="0"/>
              <a:t>. </a:t>
            </a:r>
            <a:r>
              <a:rPr lang="ru-RU" sz="1200" dirty="0" err="1" smtClean="0"/>
              <a:t>Субрайони</a:t>
            </a:r>
            <a:r>
              <a:rPr lang="ru-RU" sz="1200" dirty="0" smtClean="0"/>
              <a:t> </a:t>
            </a:r>
            <a:r>
              <a:rPr lang="ru-RU" sz="1200" dirty="0" err="1" smtClean="0"/>
              <a:t>поділяються</a:t>
            </a:r>
            <a:r>
              <a:rPr lang="ru-RU" sz="1200" dirty="0" smtClean="0"/>
              <a:t> на </a:t>
            </a:r>
            <a:r>
              <a:rPr lang="ru-RU" sz="1200" dirty="0" err="1" smtClean="0"/>
              <a:t>поселення</a:t>
            </a:r>
            <a:r>
              <a:rPr lang="ru-RU" sz="1200" dirty="0" smtClean="0"/>
              <a:t> (</a:t>
            </a:r>
            <a:r>
              <a:rPr lang="ru-RU" sz="1200" b="1" dirty="0" err="1" smtClean="0"/>
              <a:t>мубан</a:t>
            </a:r>
            <a:r>
              <a:rPr lang="ru-RU" sz="1200" dirty="0" smtClean="0"/>
              <a:t>) — 69 307 в 2000 </a:t>
            </a:r>
            <a:r>
              <a:rPr lang="ru-RU" sz="1200" dirty="0" err="1" smtClean="0"/>
              <a:t>році</a:t>
            </a:r>
            <a:r>
              <a:rPr lang="ru-RU" sz="1200" dirty="0" smtClean="0"/>
              <a:t>. </a:t>
            </a:r>
            <a:r>
              <a:rPr lang="ru-RU" sz="1200" dirty="0" err="1" smtClean="0"/>
              <a:t>Хоча</a:t>
            </a:r>
            <a:r>
              <a:rPr lang="ru-RU" sz="1200" dirty="0" smtClean="0"/>
              <a:t> </a:t>
            </a:r>
            <a:r>
              <a:rPr lang="ru-RU" sz="1200" dirty="0" err="1" smtClean="0"/>
              <a:t>найменша</a:t>
            </a:r>
            <a:r>
              <a:rPr lang="ru-RU" sz="1200" dirty="0" smtClean="0"/>
              <a:t> </a:t>
            </a:r>
            <a:r>
              <a:rPr lang="ru-RU" sz="1200" dirty="0" err="1" smtClean="0"/>
              <a:t>адміністративна</a:t>
            </a:r>
            <a:r>
              <a:rPr lang="ru-RU" sz="1200" dirty="0" smtClean="0"/>
              <a:t> </a:t>
            </a:r>
            <a:r>
              <a:rPr lang="ru-RU" sz="1200" dirty="0" err="1" smtClean="0"/>
              <a:t>одиниця</a:t>
            </a:r>
            <a:r>
              <a:rPr lang="ru-RU" sz="1200" dirty="0" smtClean="0"/>
              <a:t> </a:t>
            </a:r>
            <a:r>
              <a:rPr lang="ru-RU" sz="1200" dirty="0" err="1" smtClean="0"/>
              <a:t>і</a:t>
            </a:r>
            <a:r>
              <a:rPr lang="ru-RU" sz="1200" dirty="0" smtClean="0"/>
              <a:t> </a:t>
            </a:r>
            <a:r>
              <a:rPr lang="ru-RU" sz="1200" dirty="0" err="1" smtClean="0"/>
              <a:t>називається</a:t>
            </a:r>
            <a:r>
              <a:rPr lang="ru-RU" sz="1200" dirty="0" smtClean="0"/>
              <a:t> </a:t>
            </a:r>
            <a:r>
              <a:rPr lang="ru-RU" sz="1200" dirty="0" err="1" smtClean="0"/>
              <a:t>поселення</a:t>
            </a:r>
            <a:r>
              <a:rPr lang="ru-RU" sz="1200" dirty="0" smtClean="0"/>
              <a:t>, </a:t>
            </a:r>
            <a:r>
              <a:rPr lang="ru-RU" sz="1200" dirty="0" err="1" smtClean="0"/>
              <a:t>але</a:t>
            </a:r>
            <a:r>
              <a:rPr lang="ru-RU" sz="1200" dirty="0" smtClean="0"/>
              <a:t> вони </a:t>
            </a:r>
            <a:r>
              <a:rPr lang="ru-RU" sz="1200" dirty="0" err="1" smtClean="0"/>
              <a:t>можуть</a:t>
            </a:r>
            <a:r>
              <a:rPr lang="ru-RU" sz="1200" dirty="0" smtClean="0"/>
              <a:t> </a:t>
            </a:r>
            <a:r>
              <a:rPr lang="ru-RU" sz="1200" dirty="0" err="1" smtClean="0"/>
              <a:t>об'єднувати</a:t>
            </a:r>
            <a:r>
              <a:rPr lang="ru-RU" sz="1200" dirty="0" smtClean="0"/>
              <a:t> </a:t>
            </a:r>
            <a:r>
              <a:rPr lang="ru-RU" sz="1200" dirty="0" err="1" smtClean="0"/>
              <a:t>кілька</a:t>
            </a:r>
            <a:r>
              <a:rPr lang="ru-RU" sz="1200" dirty="0" smtClean="0"/>
              <a:t> селищ.</a:t>
            </a:r>
          </a:p>
          <a:p>
            <a:r>
              <a:rPr lang="ru-RU" sz="1200" dirty="0" err="1" smtClean="0"/>
              <a:t>Метрополія</a:t>
            </a:r>
            <a:r>
              <a:rPr lang="ru-RU" sz="1200" dirty="0" smtClean="0"/>
              <a:t> Бангкок </a:t>
            </a:r>
            <a:r>
              <a:rPr lang="ru-RU" sz="1200" dirty="0" err="1" smtClean="0"/>
              <a:t>має</a:t>
            </a:r>
            <a:r>
              <a:rPr lang="ru-RU" sz="1200" dirty="0" smtClean="0"/>
              <a:t> </a:t>
            </a:r>
            <a:r>
              <a:rPr lang="ru-RU" sz="1200" dirty="0" err="1" smtClean="0"/>
              <a:t>дещо</a:t>
            </a:r>
            <a:r>
              <a:rPr lang="ru-RU" sz="1200" dirty="0" smtClean="0"/>
              <a:t> </a:t>
            </a:r>
            <a:r>
              <a:rPr lang="ru-RU" sz="1200" dirty="0" err="1" smtClean="0"/>
              <a:t>інший</a:t>
            </a:r>
            <a:r>
              <a:rPr lang="ru-RU" sz="1200" dirty="0" smtClean="0"/>
              <a:t> </a:t>
            </a:r>
            <a:r>
              <a:rPr lang="ru-RU" sz="1200" dirty="0" err="1" smtClean="0"/>
              <a:t>поділ</a:t>
            </a:r>
            <a:r>
              <a:rPr lang="ru-RU" sz="1200" dirty="0" smtClean="0"/>
              <a:t>. </a:t>
            </a:r>
            <a:r>
              <a:rPr lang="ru-RU" sz="1200" dirty="0" err="1" smtClean="0"/>
              <a:t>Столиця</a:t>
            </a:r>
            <a:r>
              <a:rPr lang="ru-RU" sz="1200" dirty="0" smtClean="0"/>
              <a:t> </a:t>
            </a:r>
            <a:r>
              <a:rPr lang="ru-RU" sz="1200" dirty="0" err="1" smtClean="0"/>
              <a:t>поділяється</a:t>
            </a:r>
            <a:r>
              <a:rPr lang="ru-RU" sz="1200" dirty="0" smtClean="0"/>
              <a:t> на 50 </a:t>
            </a:r>
            <a:r>
              <a:rPr lang="ru-RU" sz="1200" dirty="0" err="1" smtClean="0"/>
              <a:t>районів</a:t>
            </a:r>
            <a:r>
              <a:rPr lang="ru-RU" sz="1200" dirty="0" smtClean="0"/>
              <a:t> (</a:t>
            </a:r>
            <a:r>
              <a:rPr lang="ru-RU" sz="1200" b="1" dirty="0" err="1" smtClean="0"/>
              <a:t>кхет</a:t>
            </a:r>
            <a:r>
              <a:rPr lang="ru-RU" sz="1200" dirty="0" smtClean="0"/>
              <a:t>), </a:t>
            </a:r>
            <a:r>
              <a:rPr lang="ru-RU" sz="1200" dirty="0" err="1" smtClean="0"/>
              <a:t>які</a:t>
            </a:r>
            <a:r>
              <a:rPr lang="ru-RU" sz="1200" dirty="0" smtClean="0"/>
              <a:t> </a:t>
            </a:r>
            <a:r>
              <a:rPr lang="ru-RU" sz="1200" dirty="0" err="1" smtClean="0"/>
              <a:t>поділяються</a:t>
            </a:r>
            <a:r>
              <a:rPr lang="ru-RU" sz="1200" dirty="0" smtClean="0"/>
              <a:t> на 154 </a:t>
            </a:r>
            <a:r>
              <a:rPr lang="ru-RU" sz="1200" dirty="0" err="1" smtClean="0"/>
              <a:t>субрайони</a:t>
            </a:r>
            <a:r>
              <a:rPr lang="ru-RU" sz="1200" dirty="0" smtClean="0"/>
              <a:t> (</a:t>
            </a:r>
            <a:r>
              <a:rPr lang="ru-RU" sz="1200" b="1" dirty="0" err="1" smtClean="0"/>
              <a:t>квенг</a:t>
            </a:r>
            <a:r>
              <a:rPr lang="ru-RU" sz="1200" dirty="0" smtClean="0"/>
              <a:t>).</a:t>
            </a:r>
          </a:p>
          <a:p>
            <a:r>
              <a:rPr lang="ru-RU" sz="1200" dirty="0" err="1" smtClean="0"/>
              <a:t>Всі</a:t>
            </a:r>
            <a:r>
              <a:rPr lang="ru-RU" sz="1200" dirty="0" smtClean="0"/>
              <a:t> </a:t>
            </a:r>
            <a:r>
              <a:rPr lang="ru-RU" sz="1200" dirty="0" err="1" smtClean="0"/>
              <a:t>провінції</a:t>
            </a:r>
            <a:r>
              <a:rPr lang="ru-RU" sz="1200" dirty="0" smtClean="0"/>
              <a:t>, </a:t>
            </a:r>
            <a:r>
              <a:rPr lang="ru-RU" sz="1200" dirty="0" err="1" smtClean="0"/>
              <a:t>мають</a:t>
            </a:r>
            <a:r>
              <a:rPr lang="ru-RU" sz="1200" dirty="0" smtClean="0"/>
              <a:t> </a:t>
            </a:r>
            <a:r>
              <a:rPr lang="ru-RU" sz="1200" dirty="0" err="1" smtClean="0"/>
              <a:t>паралельно</a:t>
            </a:r>
            <a:r>
              <a:rPr lang="ru-RU" sz="1200" dirty="0" smtClean="0"/>
              <a:t> </a:t>
            </a:r>
            <a:r>
              <a:rPr lang="ru-RU" sz="1200" dirty="0" err="1" smtClean="0"/>
              <a:t>також</a:t>
            </a:r>
            <a:r>
              <a:rPr lang="ru-RU" sz="1200" dirty="0" smtClean="0"/>
              <a:t> </a:t>
            </a:r>
            <a:r>
              <a:rPr lang="ru-RU" sz="1200" dirty="0" err="1" smtClean="0"/>
              <a:t>такі</a:t>
            </a:r>
            <a:r>
              <a:rPr lang="ru-RU" sz="1200" dirty="0" smtClean="0"/>
              <a:t> </a:t>
            </a:r>
            <a:r>
              <a:rPr lang="ru-RU" sz="1200" dirty="0" err="1" smtClean="0"/>
              <a:t>адміністративні</a:t>
            </a:r>
            <a:r>
              <a:rPr lang="ru-RU" sz="1200" dirty="0" smtClean="0"/>
              <a:t> </a:t>
            </a:r>
            <a:r>
              <a:rPr lang="ru-RU" sz="1200" dirty="0" err="1" smtClean="0"/>
              <a:t>одиниці</a:t>
            </a:r>
            <a:r>
              <a:rPr lang="ru-RU" sz="1200" dirty="0" smtClean="0"/>
              <a:t> як </a:t>
            </a:r>
            <a:r>
              <a:rPr lang="ru-RU" sz="1200" dirty="0" err="1" smtClean="0"/>
              <a:t>міські</a:t>
            </a:r>
            <a:r>
              <a:rPr lang="ru-RU" sz="1200" dirty="0" smtClean="0"/>
              <a:t> </a:t>
            </a:r>
            <a:r>
              <a:rPr lang="ru-RU" sz="1200" dirty="0" err="1" smtClean="0"/>
              <a:t>поселення</a:t>
            </a:r>
            <a:r>
              <a:rPr lang="ru-RU" sz="1200" dirty="0" smtClean="0"/>
              <a:t>. Вони </a:t>
            </a:r>
            <a:r>
              <a:rPr lang="ru-RU" sz="1200" dirty="0" err="1" smtClean="0"/>
              <a:t>поділяються</a:t>
            </a:r>
            <a:r>
              <a:rPr lang="ru-RU" sz="1200" dirty="0" smtClean="0"/>
              <a:t> на </a:t>
            </a:r>
            <a:r>
              <a:rPr lang="ru-RU" sz="1200" dirty="0" err="1" smtClean="0"/>
              <a:t>комуни</a:t>
            </a:r>
            <a:r>
              <a:rPr lang="ru-RU" sz="1200" dirty="0" smtClean="0"/>
              <a:t> (</a:t>
            </a:r>
            <a:r>
              <a:rPr lang="ru-RU" sz="1200" b="1" dirty="0" err="1" smtClean="0"/>
              <a:t>чумчон</a:t>
            </a:r>
            <a:r>
              <a:rPr lang="ru-RU" sz="1200" dirty="0" smtClean="0"/>
              <a:t>), </a:t>
            </a:r>
            <a:r>
              <a:rPr lang="ru-RU" sz="1200" dirty="0" err="1" smtClean="0"/>
              <a:t>які</a:t>
            </a:r>
            <a:r>
              <a:rPr lang="ru-RU" sz="1200" dirty="0" smtClean="0"/>
              <a:t> </a:t>
            </a:r>
            <a:r>
              <a:rPr lang="ru-RU" sz="1200" dirty="0" err="1" smtClean="0"/>
              <a:t>тотожні</a:t>
            </a:r>
            <a:r>
              <a:rPr lang="ru-RU" sz="1200" dirty="0" smtClean="0"/>
              <a:t> </a:t>
            </a:r>
            <a:r>
              <a:rPr lang="ru-RU" sz="1200" dirty="0" err="1" smtClean="0"/>
              <a:t>поселенням</a:t>
            </a:r>
            <a:r>
              <a:rPr lang="ru-RU" sz="1200" dirty="0" smtClean="0"/>
              <a:t> (</a:t>
            </a:r>
            <a:r>
              <a:rPr lang="ru-RU" sz="1200" dirty="0" err="1" smtClean="0"/>
              <a:t>мубан</a:t>
            </a:r>
            <a:r>
              <a:rPr lang="ru-RU" sz="1200" dirty="0" smtClean="0"/>
              <a:t>). </a:t>
            </a:r>
            <a:r>
              <a:rPr lang="ru-RU" sz="1200" dirty="0" err="1" smtClean="0"/>
              <a:t>Окрім</a:t>
            </a:r>
            <a:r>
              <a:rPr lang="ru-RU" sz="1200" dirty="0" smtClean="0"/>
              <a:t> </a:t>
            </a:r>
            <a:r>
              <a:rPr lang="ru-RU" sz="1200" dirty="0" err="1" smtClean="0"/>
              <a:t>звичних</a:t>
            </a:r>
            <a:r>
              <a:rPr lang="ru-RU" sz="1200" dirty="0" smtClean="0"/>
              <a:t> </a:t>
            </a:r>
            <a:r>
              <a:rPr lang="ru-RU" sz="1200" dirty="0" err="1" smtClean="0"/>
              <a:t>міст</a:t>
            </a:r>
            <a:r>
              <a:rPr lang="ru-RU" sz="1200" dirty="0" smtClean="0"/>
              <a:t> в </a:t>
            </a:r>
            <a:r>
              <a:rPr lang="ru-RU" sz="1200" dirty="0" err="1" smtClean="0"/>
              <a:t>країні</a:t>
            </a:r>
            <a:r>
              <a:rPr lang="ru-RU" sz="1200" dirty="0" smtClean="0"/>
              <a:t> </a:t>
            </a:r>
            <a:r>
              <a:rPr lang="ru-RU" sz="1200" dirty="0" err="1" smtClean="0"/>
              <a:t>виділяються</a:t>
            </a:r>
            <a:r>
              <a:rPr lang="ru-RU" sz="1200" dirty="0" smtClean="0"/>
              <a:t> 2 </a:t>
            </a:r>
            <a:r>
              <a:rPr lang="ru-RU" sz="1200" dirty="0" err="1" smtClean="0"/>
              <a:t>королівських</a:t>
            </a:r>
            <a:r>
              <a:rPr lang="ru-RU" sz="1200" dirty="0" smtClean="0"/>
              <a:t> </a:t>
            </a:r>
            <a:r>
              <a:rPr lang="ru-RU" sz="1200" dirty="0" err="1" smtClean="0"/>
              <a:t>міста</a:t>
            </a:r>
            <a:r>
              <a:rPr lang="ru-RU" sz="1200" dirty="0" smtClean="0"/>
              <a:t> — </a:t>
            </a:r>
            <a:r>
              <a:rPr lang="ru-RU" sz="1200" dirty="0" err="1" smtClean="0"/>
              <a:t>столиця</a:t>
            </a:r>
            <a:r>
              <a:rPr lang="ru-RU" sz="1200" dirty="0" smtClean="0"/>
              <a:t> Бангкок</a:t>
            </a:r>
            <a:r>
              <a:rPr lang="ru-RU" sz="1200" dirty="0" smtClean="0"/>
              <a:t> та </a:t>
            </a:r>
            <a:r>
              <a:rPr lang="ru-RU" sz="1200" dirty="0" err="1" smtClean="0"/>
              <a:t>Паттая</a:t>
            </a:r>
            <a:r>
              <a:rPr lang="ru-RU" sz="1200" dirty="0" smtClean="0"/>
              <a:t>. </a:t>
            </a:r>
            <a:r>
              <a:rPr lang="ru-RU" sz="1200" dirty="0" err="1" smtClean="0"/>
              <a:t>Міста</a:t>
            </a:r>
            <a:r>
              <a:rPr lang="ru-RU" sz="1200" dirty="0" smtClean="0"/>
              <a:t> в </a:t>
            </a:r>
            <a:r>
              <a:rPr lang="ru-RU" sz="1200" dirty="0" err="1" smtClean="0"/>
              <a:t>Таїланді</a:t>
            </a:r>
            <a:r>
              <a:rPr lang="ru-RU" sz="1200" dirty="0" smtClean="0"/>
              <a:t> </a:t>
            </a:r>
            <a:r>
              <a:rPr lang="ru-RU" sz="1200" dirty="0" err="1" smtClean="0"/>
              <a:t>існують</a:t>
            </a:r>
            <a:r>
              <a:rPr lang="ru-RU" sz="1200" dirty="0" smtClean="0"/>
              <a:t> 3 </a:t>
            </a:r>
            <a:r>
              <a:rPr lang="ru-RU" sz="1200" dirty="0" err="1" smtClean="0"/>
              <a:t>рівнів</a:t>
            </a:r>
            <a:r>
              <a:rPr lang="ru-RU" sz="1200" dirty="0" smtClean="0"/>
              <a:t>:</a:t>
            </a:r>
          </a:p>
          <a:p>
            <a:r>
              <a:rPr lang="ru-RU" sz="1200" dirty="0" err="1" smtClean="0"/>
              <a:t>міста</a:t>
            </a:r>
            <a:r>
              <a:rPr lang="ru-RU" sz="1200" dirty="0" smtClean="0"/>
              <a:t> (</a:t>
            </a:r>
            <a:r>
              <a:rPr lang="ru-RU" sz="1200" dirty="0" err="1" smtClean="0"/>
              <a:t>тхесабан-накхон</a:t>
            </a:r>
            <a:r>
              <a:rPr lang="ru-RU" sz="1200" dirty="0" smtClean="0"/>
              <a:t>) — </a:t>
            </a:r>
            <a:r>
              <a:rPr lang="ru-RU" sz="1200" dirty="0" err="1" smtClean="0"/>
              <a:t>населення</a:t>
            </a:r>
            <a:r>
              <a:rPr lang="ru-RU" sz="1200" dirty="0" smtClean="0"/>
              <a:t> </a:t>
            </a:r>
            <a:r>
              <a:rPr lang="ru-RU" sz="1200" dirty="0" err="1" smtClean="0"/>
              <a:t>понад</a:t>
            </a:r>
            <a:r>
              <a:rPr lang="ru-RU" sz="1200" dirty="0" smtClean="0"/>
              <a:t> 50 тис. </a:t>
            </a:r>
            <a:r>
              <a:rPr lang="ru-RU" sz="1200" dirty="0" err="1" smtClean="0"/>
              <a:t>осіб</a:t>
            </a:r>
            <a:r>
              <a:rPr lang="ru-RU" sz="1200" dirty="0" smtClean="0"/>
              <a:t> — 23 </a:t>
            </a:r>
            <a:r>
              <a:rPr lang="ru-RU" sz="1200" dirty="0" err="1" smtClean="0"/>
              <a:t>міста</a:t>
            </a:r>
            <a:endParaRPr lang="ru-RU" sz="1200" dirty="0" smtClean="0"/>
          </a:p>
          <a:p>
            <a:r>
              <a:rPr lang="ru-RU" sz="1200" dirty="0" err="1" smtClean="0"/>
              <a:t>містечка</a:t>
            </a:r>
            <a:r>
              <a:rPr lang="ru-RU" sz="1200" dirty="0" smtClean="0"/>
              <a:t> (</a:t>
            </a:r>
            <a:r>
              <a:rPr lang="ru-RU" sz="1200" dirty="0" err="1" smtClean="0"/>
              <a:t>тхесабан-муенг</a:t>
            </a:r>
            <a:r>
              <a:rPr lang="ru-RU" sz="1200" dirty="0" smtClean="0"/>
              <a:t>) — </a:t>
            </a:r>
            <a:r>
              <a:rPr lang="ru-RU" sz="1200" dirty="0" err="1" smtClean="0"/>
              <a:t>населення</a:t>
            </a:r>
            <a:r>
              <a:rPr lang="ru-RU" sz="1200" dirty="0" smtClean="0"/>
              <a:t> </a:t>
            </a:r>
            <a:r>
              <a:rPr lang="ru-RU" sz="1200" dirty="0" err="1" smtClean="0"/>
              <a:t>понад</a:t>
            </a:r>
            <a:r>
              <a:rPr lang="ru-RU" sz="1200" dirty="0" smtClean="0"/>
              <a:t> 10 тис. </a:t>
            </a:r>
            <a:r>
              <a:rPr lang="ru-RU" sz="1200" dirty="0" err="1" smtClean="0"/>
              <a:t>осіб</a:t>
            </a:r>
            <a:r>
              <a:rPr lang="ru-RU" sz="1200" dirty="0" smtClean="0"/>
              <a:t> — 118 </a:t>
            </a:r>
            <a:r>
              <a:rPr lang="ru-RU" sz="1200" dirty="0" err="1" smtClean="0"/>
              <a:t>містечок</a:t>
            </a:r>
            <a:endParaRPr lang="ru-RU" sz="1200" dirty="0" smtClean="0"/>
          </a:p>
          <a:p>
            <a:r>
              <a:rPr lang="ru-RU" sz="1200" dirty="0" err="1" smtClean="0"/>
              <a:t>міські</a:t>
            </a:r>
            <a:r>
              <a:rPr lang="ru-RU" sz="1200" dirty="0" smtClean="0"/>
              <a:t> селища (</a:t>
            </a:r>
            <a:r>
              <a:rPr lang="ru-RU" sz="1200" dirty="0" err="1" smtClean="0"/>
              <a:t>тхесабан-тамбон</a:t>
            </a:r>
            <a:r>
              <a:rPr lang="ru-RU" sz="1200" dirty="0" smtClean="0"/>
              <a:t>) — </a:t>
            </a:r>
            <a:r>
              <a:rPr lang="ru-RU" sz="1200" dirty="0" err="1" smtClean="0"/>
              <a:t>населення</a:t>
            </a:r>
            <a:r>
              <a:rPr lang="ru-RU" sz="1200" dirty="0" smtClean="0"/>
              <a:t> </a:t>
            </a:r>
            <a:r>
              <a:rPr lang="ru-RU" sz="1200" dirty="0" err="1" smtClean="0"/>
              <a:t>понад</a:t>
            </a:r>
            <a:r>
              <a:rPr lang="ru-RU" sz="1200" dirty="0" smtClean="0"/>
              <a:t> 5 тис. </a:t>
            </a:r>
            <a:r>
              <a:rPr lang="ru-RU" sz="1200" dirty="0" err="1" smtClean="0"/>
              <a:t>осіб</a:t>
            </a:r>
            <a:r>
              <a:rPr lang="ru-RU" sz="1200" dirty="0" smtClean="0"/>
              <a:t> — 1456 </a:t>
            </a:r>
            <a:r>
              <a:rPr lang="ru-RU" sz="1200" dirty="0" err="1" smtClean="0"/>
              <a:t>міських</a:t>
            </a:r>
            <a:r>
              <a:rPr lang="ru-RU" sz="1200" dirty="0" smtClean="0"/>
              <a:t> селищ</a:t>
            </a:r>
          </a:p>
          <a:p>
            <a:endParaRPr lang="ru-RU" sz="1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195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Адміністративний поділ</a:t>
            </a:r>
            <a:endParaRPr lang="ru-RU" dirty="0"/>
          </a:p>
        </p:txBody>
      </p:sp>
      <p:pic>
        <p:nvPicPr>
          <p:cNvPr id="4" name="Рисунок 3" descr="200px-Thailand_provinces_six_region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1142984"/>
            <a:ext cx="2714644" cy="4071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785794"/>
            <a:ext cx="4614866" cy="5786478"/>
          </a:xfrm>
        </p:spPr>
        <p:txBody>
          <a:bodyPr>
            <a:normAutofit fontScale="25000" lnSpcReduction="20000"/>
          </a:bodyPr>
          <a:lstStyle/>
          <a:p>
            <a:r>
              <a:rPr lang="ru-RU" sz="4200" dirty="0" smtClean="0"/>
              <a:t>У </a:t>
            </a:r>
            <a:r>
              <a:rPr lang="ru-RU" sz="4200" dirty="0" err="1" smtClean="0"/>
              <a:t>внутрішніх</a:t>
            </a:r>
            <a:r>
              <a:rPr lang="ru-RU" sz="4200" dirty="0" smtClean="0"/>
              <a:t> </a:t>
            </a:r>
            <a:r>
              <a:rPr lang="ru-RU" sz="4200" dirty="0" err="1" smtClean="0"/>
              <a:t>перевезеннях</a:t>
            </a:r>
            <a:r>
              <a:rPr lang="ru-RU" sz="4200" dirty="0" smtClean="0"/>
              <a:t> </a:t>
            </a:r>
            <a:r>
              <a:rPr lang="ru-RU" sz="4200" dirty="0" err="1" smtClean="0"/>
              <a:t>головну</a:t>
            </a:r>
            <a:r>
              <a:rPr lang="ru-RU" sz="4200" dirty="0" smtClean="0"/>
              <a:t> роль </a:t>
            </a:r>
            <a:r>
              <a:rPr lang="ru-RU" sz="4200" dirty="0" err="1" smtClean="0"/>
              <a:t>відіграють</a:t>
            </a:r>
            <a:r>
              <a:rPr lang="ru-RU" sz="4200" dirty="0" smtClean="0"/>
              <a:t> </a:t>
            </a:r>
            <a:r>
              <a:rPr lang="ru-RU" sz="4200" dirty="0" err="1" smtClean="0"/>
              <a:t>наземний</a:t>
            </a:r>
            <a:r>
              <a:rPr lang="ru-RU" sz="4200" dirty="0" smtClean="0"/>
              <a:t> (</a:t>
            </a:r>
            <a:r>
              <a:rPr lang="ru-RU" sz="4200" dirty="0" err="1" smtClean="0"/>
              <a:t>автомобільний</a:t>
            </a:r>
            <a:r>
              <a:rPr lang="ru-RU" sz="4200" dirty="0" smtClean="0"/>
              <a:t> </a:t>
            </a:r>
            <a:r>
              <a:rPr lang="ru-RU" sz="4200" dirty="0" err="1" smtClean="0"/>
              <a:t>і</a:t>
            </a:r>
            <a:r>
              <a:rPr lang="ru-RU" sz="4200" dirty="0" smtClean="0"/>
              <a:t> </a:t>
            </a:r>
            <a:r>
              <a:rPr lang="ru-RU" sz="4200" dirty="0" err="1" smtClean="0"/>
              <a:t>залізничний</a:t>
            </a:r>
            <a:r>
              <a:rPr lang="ru-RU" sz="4200" dirty="0" smtClean="0"/>
              <a:t>) та </a:t>
            </a:r>
            <a:r>
              <a:rPr lang="ru-RU" sz="4200" dirty="0" err="1" smtClean="0"/>
              <a:t>річковий</a:t>
            </a:r>
            <a:r>
              <a:rPr lang="ru-RU" sz="4200" dirty="0" smtClean="0"/>
              <a:t> транспорт. </a:t>
            </a:r>
            <a:r>
              <a:rPr lang="ru-RU" sz="4200" dirty="0" err="1" smtClean="0"/>
              <a:t>Міжнародні</a:t>
            </a:r>
            <a:r>
              <a:rPr lang="ru-RU" sz="4200" dirty="0" smtClean="0"/>
              <a:t> </a:t>
            </a:r>
            <a:r>
              <a:rPr lang="ru-RU" sz="4200" dirty="0" err="1" smtClean="0"/>
              <a:t>перевезення</a:t>
            </a:r>
            <a:r>
              <a:rPr lang="ru-RU" sz="4200" dirty="0" smtClean="0"/>
              <a:t> </a:t>
            </a:r>
            <a:r>
              <a:rPr lang="ru-RU" sz="4200" dirty="0" err="1" smtClean="0"/>
              <a:t>забезпечує</a:t>
            </a:r>
            <a:r>
              <a:rPr lang="ru-RU" sz="4200" dirty="0" smtClean="0"/>
              <a:t> </a:t>
            </a:r>
            <a:r>
              <a:rPr lang="ru-RU" sz="4200" dirty="0" err="1" smtClean="0"/>
              <a:t>морський</a:t>
            </a:r>
            <a:r>
              <a:rPr lang="ru-RU" sz="4200" dirty="0" smtClean="0"/>
              <a:t> транспорт. </a:t>
            </a:r>
            <a:r>
              <a:rPr lang="ru-RU" sz="4200" i="1" dirty="0" err="1" smtClean="0"/>
              <a:t>Автомобільний</a:t>
            </a:r>
            <a:r>
              <a:rPr lang="ru-RU" sz="4200" i="1" dirty="0" smtClean="0"/>
              <a:t> транспорт</a:t>
            </a:r>
            <a:r>
              <a:rPr lang="ru-RU" sz="4200" dirty="0" smtClean="0"/>
              <a:t> - </a:t>
            </a:r>
            <a:r>
              <a:rPr lang="ru-RU" sz="4200" dirty="0" err="1" smtClean="0"/>
              <a:t>головний</a:t>
            </a:r>
            <a:r>
              <a:rPr lang="ru-RU" sz="4200" dirty="0" smtClean="0"/>
              <a:t> вид сухопутного транспорту. На </a:t>
            </a:r>
            <a:r>
              <a:rPr lang="ru-RU" sz="4200" dirty="0" err="1" smtClean="0"/>
              <a:t>нього</a:t>
            </a:r>
            <a:r>
              <a:rPr lang="ru-RU" sz="4200" dirty="0" smtClean="0"/>
              <a:t> </a:t>
            </a:r>
            <a:r>
              <a:rPr lang="ru-RU" sz="4200" dirty="0" err="1" smtClean="0"/>
              <a:t>припадає</a:t>
            </a:r>
            <a:r>
              <a:rPr lang="ru-RU" sz="4200" dirty="0" smtClean="0"/>
              <a:t> </a:t>
            </a:r>
            <a:r>
              <a:rPr lang="ru-RU" sz="4200" dirty="0" err="1" smtClean="0"/>
              <a:t>основна</a:t>
            </a:r>
            <a:r>
              <a:rPr lang="ru-RU" sz="4200" dirty="0" smtClean="0"/>
              <a:t> </a:t>
            </a:r>
            <a:r>
              <a:rPr lang="ru-RU" sz="4200" dirty="0" err="1" smtClean="0"/>
              <a:t>частка</a:t>
            </a:r>
            <a:r>
              <a:rPr lang="ru-RU" sz="4200" dirty="0" smtClean="0"/>
              <a:t> </a:t>
            </a:r>
            <a:r>
              <a:rPr lang="ru-RU" sz="4200" dirty="0" err="1" smtClean="0"/>
              <a:t>перевезень</a:t>
            </a:r>
            <a:r>
              <a:rPr lang="ru-RU" sz="4200" dirty="0" smtClean="0"/>
              <a:t> </a:t>
            </a:r>
            <a:r>
              <a:rPr lang="ru-RU" sz="4200" dirty="0" err="1" smtClean="0"/>
              <a:t>пасажирів</a:t>
            </a:r>
            <a:r>
              <a:rPr lang="ru-RU" sz="4200" dirty="0" smtClean="0"/>
              <a:t> </a:t>
            </a:r>
            <a:r>
              <a:rPr lang="ru-RU" sz="4200" dirty="0" err="1" smtClean="0"/>
              <a:t>і</a:t>
            </a:r>
            <a:r>
              <a:rPr lang="ru-RU" sz="4200" dirty="0" smtClean="0"/>
              <a:t> </a:t>
            </a:r>
            <a:r>
              <a:rPr lang="ru-RU" sz="4200" dirty="0" err="1" smtClean="0"/>
              <a:t>вантажів</a:t>
            </a:r>
            <a:r>
              <a:rPr lang="ru-RU" sz="4200" dirty="0" smtClean="0"/>
              <a:t>. </a:t>
            </a:r>
            <a:r>
              <a:rPr lang="ru-RU" sz="4200" dirty="0" err="1" smtClean="0"/>
              <a:t>Загальна</a:t>
            </a:r>
            <a:r>
              <a:rPr lang="ru-RU" sz="4200" dirty="0" smtClean="0"/>
              <a:t> </a:t>
            </a:r>
            <a:r>
              <a:rPr lang="ru-RU" sz="4200" dirty="0" err="1" smtClean="0"/>
              <a:t>протяжність</a:t>
            </a:r>
            <a:r>
              <a:rPr lang="ru-RU" sz="4200" dirty="0" smtClean="0"/>
              <a:t> </a:t>
            </a:r>
            <a:r>
              <a:rPr lang="ru-RU" sz="4200" dirty="0" err="1" smtClean="0"/>
              <a:t>доріг</a:t>
            </a:r>
            <a:r>
              <a:rPr lang="ru-RU" sz="4200" dirty="0" smtClean="0"/>
              <a:t> </a:t>
            </a:r>
            <a:r>
              <a:rPr lang="ru-RU" sz="4200" dirty="0" err="1" smtClean="0"/>
              <a:t>з</a:t>
            </a:r>
            <a:r>
              <a:rPr lang="ru-RU" sz="4200" dirty="0" smtClean="0"/>
              <a:t> твердим </a:t>
            </a:r>
            <a:r>
              <a:rPr lang="ru-RU" sz="4200" dirty="0" err="1" smtClean="0"/>
              <a:t>покриттям</a:t>
            </a:r>
            <a:r>
              <a:rPr lang="ru-RU" sz="4200" dirty="0" smtClean="0"/>
              <a:t> 28,0 тис. км. </a:t>
            </a:r>
            <a:r>
              <a:rPr lang="ru-RU" sz="4200" dirty="0" err="1" smtClean="0"/>
              <a:t>Найбільш</a:t>
            </a:r>
            <a:r>
              <a:rPr lang="ru-RU" sz="4200" dirty="0" smtClean="0"/>
              <a:t> густа мережа </a:t>
            </a:r>
            <a:r>
              <a:rPr lang="ru-RU" sz="4200" dirty="0" err="1" smtClean="0"/>
              <a:t>доріг</a:t>
            </a:r>
            <a:r>
              <a:rPr lang="ru-RU" sz="4200" dirty="0" smtClean="0"/>
              <a:t> - в Центральному </a:t>
            </a:r>
            <a:r>
              <a:rPr lang="ru-RU" sz="4200" dirty="0" err="1" smtClean="0"/>
              <a:t>районі</a:t>
            </a:r>
            <a:r>
              <a:rPr lang="ru-RU" sz="4200" dirty="0" smtClean="0"/>
              <a:t>. </a:t>
            </a:r>
            <a:r>
              <a:rPr lang="ru-RU" sz="4200" dirty="0" err="1" smtClean="0"/>
              <a:t>Головний</a:t>
            </a:r>
            <a:r>
              <a:rPr lang="ru-RU" sz="4200" dirty="0" smtClean="0"/>
              <a:t> </a:t>
            </a:r>
            <a:r>
              <a:rPr lang="ru-RU" sz="4200" dirty="0" err="1" smtClean="0"/>
              <a:t>автомобільний</a:t>
            </a:r>
            <a:r>
              <a:rPr lang="ru-RU" sz="4200" dirty="0" smtClean="0"/>
              <a:t> </a:t>
            </a:r>
            <a:r>
              <a:rPr lang="ru-RU" sz="4200" dirty="0" err="1" smtClean="0"/>
              <a:t>вузол</a:t>
            </a:r>
            <a:r>
              <a:rPr lang="ru-RU" sz="4200" dirty="0" smtClean="0"/>
              <a:t> </a:t>
            </a:r>
            <a:r>
              <a:rPr lang="ru-RU" sz="4200" dirty="0" err="1" smtClean="0"/>
              <a:t>країни</a:t>
            </a:r>
            <a:r>
              <a:rPr lang="ru-RU" sz="4200" dirty="0" smtClean="0"/>
              <a:t> - Бангкок.</a:t>
            </a:r>
          </a:p>
          <a:p>
            <a:r>
              <a:rPr lang="ru-RU" sz="4200" i="1" dirty="0" err="1" smtClean="0"/>
              <a:t>Залізничний</a:t>
            </a:r>
            <a:r>
              <a:rPr lang="ru-RU" sz="4200" i="1" dirty="0" smtClean="0"/>
              <a:t> транспорт</a:t>
            </a:r>
            <a:r>
              <a:rPr lang="ru-RU" sz="4200" dirty="0" smtClean="0"/>
              <a:t> </a:t>
            </a:r>
            <a:r>
              <a:rPr lang="ru-RU" sz="4200" dirty="0" err="1" smtClean="0"/>
              <a:t>займає</a:t>
            </a:r>
            <a:r>
              <a:rPr lang="ru-RU" sz="4200" dirty="0" smtClean="0"/>
              <a:t> друге </a:t>
            </a:r>
            <a:r>
              <a:rPr lang="ru-RU" sz="4200" dirty="0" err="1" smtClean="0"/>
              <a:t>місце</a:t>
            </a:r>
            <a:r>
              <a:rPr lang="ru-RU" sz="4200" dirty="0" smtClean="0"/>
              <a:t> за </a:t>
            </a:r>
            <a:r>
              <a:rPr lang="ru-RU" sz="4200" dirty="0" err="1" smtClean="0"/>
              <a:t>обсягом</a:t>
            </a:r>
            <a:r>
              <a:rPr lang="ru-RU" sz="4200" dirty="0" smtClean="0"/>
              <a:t> </a:t>
            </a:r>
            <a:r>
              <a:rPr lang="ru-RU" sz="4200" dirty="0" err="1" smtClean="0"/>
              <a:t>внутрішніх</a:t>
            </a:r>
            <a:r>
              <a:rPr lang="ru-RU" sz="4200" dirty="0" smtClean="0"/>
              <a:t> </a:t>
            </a:r>
            <a:r>
              <a:rPr lang="ru-RU" sz="4200" dirty="0" err="1" smtClean="0"/>
              <a:t>перевезень</a:t>
            </a:r>
            <a:r>
              <a:rPr lang="ru-RU" sz="4200" dirty="0" smtClean="0"/>
              <a:t> </a:t>
            </a:r>
            <a:r>
              <a:rPr lang="ru-RU" sz="4200" dirty="0" err="1" smtClean="0"/>
              <a:t>пасажирів</a:t>
            </a:r>
            <a:r>
              <a:rPr lang="ru-RU" sz="4200" dirty="0" smtClean="0"/>
              <a:t> </a:t>
            </a:r>
            <a:r>
              <a:rPr lang="ru-RU" sz="4200" dirty="0" err="1" smtClean="0"/>
              <a:t>і</a:t>
            </a:r>
            <a:r>
              <a:rPr lang="ru-RU" sz="4200" dirty="0" smtClean="0"/>
              <a:t> </a:t>
            </a:r>
            <a:r>
              <a:rPr lang="ru-RU" sz="4200" dirty="0" err="1" smtClean="0"/>
              <a:t>вантажів</a:t>
            </a:r>
            <a:r>
              <a:rPr lang="ru-RU" sz="4200" dirty="0" smtClean="0"/>
              <a:t>. </a:t>
            </a:r>
            <a:r>
              <a:rPr lang="ru-RU" sz="4200" dirty="0" err="1" smtClean="0"/>
              <a:t>Загальна</a:t>
            </a:r>
            <a:r>
              <a:rPr lang="ru-RU" sz="4200" dirty="0" smtClean="0"/>
              <a:t> </a:t>
            </a:r>
            <a:r>
              <a:rPr lang="ru-RU" sz="4200" dirty="0" err="1" smtClean="0"/>
              <a:t>протяжність</a:t>
            </a:r>
            <a:r>
              <a:rPr lang="ru-RU" sz="4200" dirty="0" smtClean="0"/>
              <a:t> </a:t>
            </a:r>
            <a:r>
              <a:rPr lang="ru-RU" sz="4200" dirty="0" err="1" smtClean="0"/>
              <a:t>залізниць</a:t>
            </a:r>
            <a:r>
              <a:rPr lang="ru-RU" sz="4200" dirty="0" smtClean="0"/>
              <a:t> - </a:t>
            </a:r>
            <a:r>
              <a:rPr lang="ru-RU" sz="4200" dirty="0" err="1" smtClean="0"/>
              <a:t>близько</a:t>
            </a:r>
            <a:r>
              <a:rPr lang="ru-RU" sz="4200" dirty="0" smtClean="0"/>
              <a:t> 5 тис. км. </a:t>
            </a:r>
            <a:r>
              <a:rPr lang="ru-RU" sz="4200" dirty="0" err="1" smtClean="0"/>
              <a:t>Основну</a:t>
            </a:r>
            <a:r>
              <a:rPr lang="ru-RU" sz="4200" dirty="0" smtClean="0"/>
              <a:t> </a:t>
            </a:r>
            <a:r>
              <a:rPr lang="ru-RU" sz="4200" dirty="0" err="1" smtClean="0"/>
              <a:t>частину</a:t>
            </a:r>
            <a:r>
              <a:rPr lang="ru-RU" sz="4200" dirty="0" smtClean="0"/>
              <a:t> </a:t>
            </a:r>
            <a:r>
              <a:rPr lang="ru-RU" sz="4200" dirty="0" err="1" smtClean="0"/>
              <a:t>залізниць</a:t>
            </a:r>
            <a:r>
              <a:rPr lang="ru-RU" sz="4200" dirty="0" smtClean="0"/>
              <a:t> </a:t>
            </a:r>
            <a:r>
              <a:rPr lang="ru-RU" sz="4200" dirty="0" err="1" smtClean="0"/>
              <a:t>прокладено</a:t>
            </a:r>
            <a:r>
              <a:rPr lang="ru-RU" sz="4200" dirty="0" smtClean="0"/>
              <a:t> в </a:t>
            </a:r>
            <a:r>
              <a:rPr lang="ru-RU" sz="4200" dirty="0" err="1" smtClean="0"/>
              <a:t>довоєнний</a:t>
            </a:r>
            <a:r>
              <a:rPr lang="ru-RU" sz="4200" dirty="0" smtClean="0"/>
              <a:t> </a:t>
            </a:r>
            <a:r>
              <a:rPr lang="ru-RU" sz="4200" dirty="0" err="1" smtClean="0"/>
              <a:t>період</a:t>
            </a:r>
            <a:r>
              <a:rPr lang="ru-RU" sz="4200" dirty="0" smtClean="0"/>
              <a:t>. </a:t>
            </a:r>
            <a:r>
              <a:rPr lang="ru-RU" sz="4200" dirty="0" err="1" smtClean="0"/>
              <a:t>Переважають</a:t>
            </a:r>
            <a:r>
              <a:rPr lang="ru-RU" sz="4200" dirty="0" smtClean="0"/>
              <a:t> </a:t>
            </a:r>
            <a:r>
              <a:rPr lang="ru-RU" sz="4200" dirty="0" err="1" smtClean="0"/>
              <a:t>одноколійні</a:t>
            </a:r>
            <a:r>
              <a:rPr lang="ru-RU" sz="4200" dirty="0" smtClean="0"/>
              <a:t> </a:t>
            </a:r>
            <a:r>
              <a:rPr lang="ru-RU" sz="4200" dirty="0" err="1" smtClean="0"/>
              <a:t>залізниці</a:t>
            </a:r>
            <a:r>
              <a:rPr lang="ru-RU" sz="4200" dirty="0" smtClean="0"/>
              <a:t>. Вони </a:t>
            </a:r>
            <a:r>
              <a:rPr lang="ru-RU" sz="4200" dirty="0" err="1" smtClean="0"/>
              <a:t>зв'язують</a:t>
            </a:r>
            <a:r>
              <a:rPr lang="ru-RU" sz="4200" dirty="0" smtClean="0"/>
              <a:t> Бангкок </a:t>
            </a:r>
            <a:r>
              <a:rPr lang="ru-RU" sz="4200" dirty="0" err="1" smtClean="0"/>
              <a:t>з</a:t>
            </a:r>
            <a:r>
              <a:rPr lang="ru-RU" sz="4200" dirty="0" smtClean="0"/>
              <a:t> </a:t>
            </a:r>
            <a:r>
              <a:rPr lang="ru-RU" sz="4200" dirty="0" err="1" smtClean="0"/>
              <a:t>північними</a:t>
            </a:r>
            <a:r>
              <a:rPr lang="ru-RU" sz="4200" dirty="0" smtClean="0"/>
              <a:t>, </a:t>
            </a:r>
            <a:r>
              <a:rPr lang="ru-RU" sz="4200" dirty="0" err="1" smtClean="0"/>
              <a:t>північно-східними</a:t>
            </a:r>
            <a:r>
              <a:rPr lang="ru-RU" sz="4200" dirty="0" smtClean="0"/>
              <a:t> </a:t>
            </a:r>
            <a:r>
              <a:rPr lang="ru-RU" sz="4200" dirty="0" err="1" smtClean="0"/>
              <a:t>і</a:t>
            </a:r>
            <a:r>
              <a:rPr lang="ru-RU" sz="4200" dirty="0" smtClean="0"/>
              <a:t> </a:t>
            </a:r>
            <a:r>
              <a:rPr lang="ru-RU" sz="4200" dirty="0" err="1" smtClean="0"/>
              <a:t>південними</a:t>
            </a:r>
            <a:r>
              <a:rPr lang="ru-RU" sz="4200" dirty="0" smtClean="0"/>
              <a:t> районами </a:t>
            </a:r>
            <a:r>
              <a:rPr lang="ru-RU" sz="4200" dirty="0" err="1" smtClean="0"/>
              <a:t>країни</a:t>
            </a:r>
            <a:r>
              <a:rPr lang="ru-RU" sz="4200" dirty="0" smtClean="0"/>
              <a:t>. Бангкок </a:t>
            </a:r>
            <a:r>
              <a:rPr lang="ru-RU" sz="4200" dirty="0" err="1" smtClean="0"/>
              <a:t>і</a:t>
            </a:r>
            <a:r>
              <a:rPr lang="ru-RU" sz="4200" dirty="0" smtClean="0"/>
              <a:t> </a:t>
            </a:r>
            <a:r>
              <a:rPr lang="ru-RU" sz="4200" dirty="0" err="1" smtClean="0"/>
              <a:t>Сінгапур</a:t>
            </a:r>
            <a:r>
              <a:rPr lang="ru-RU" sz="4200" dirty="0" smtClean="0"/>
              <a:t> </a:t>
            </a:r>
            <a:r>
              <a:rPr lang="ru-RU" sz="4200" dirty="0" err="1" smtClean="0"/>
              <a:t>зв'язує</a:t>
            </a:r>
            <a:r>
              <a:rPr lang="ru-RU" sz="4200" dirty="0" smtClean="0"/>
              <a:t> </a:t>
            </a:r>
            <a:r>
              <a:rPr lang="ru-RU" sz="4200" dirty="0" err="1" smtClean="0"/>
              <a:t>регулярне</a:t>
            </a:r>
            <a:r>
              <a:rPr lang="ru-RU" sz="4200" dirty="0" smtClean="0"/>
              <a:t> </a:t>
            </a:r>
            <a:r>
              <a:rPr lang="ru-RU" sz="4200" dirty="0" err="1" smtClean="0"/>
              <a:t>залізничне</a:t>
            </a:r>
            <a:r>
              <a:rPr lang="ru-RU" sz="4200" dirty="0" smtClean="0"/>
              <a:t> </a:t>
            </a:r>
            <a:r>
              <a:rPr lang="ru-RU" sz="4200" dirty="0" err="1" smtClean="0"/>
              <a:t>сполучення</a:t>
            </a:r>
            <a:r>
              <a:rPr lang="ru-RU" sz="4200" dirty="0" smtClean="0"/>
              <a:t>. </a:t>
            </a:r>
            <a:r>
              <a:rPr lang="ru-RU" sz="4200" dirty="0" err="1" smtClean="0"/>
              <a:t>Проміжні</a:t>
            </a:r>
            <a:r>
              <a:rPr lang="ru-RU" sz="4200" dirty="0" smtClean="0"/>
              <a:t> </a:t>
            </a:r>
            <a:r>
              <a:rPr lang="ru-RU" sz="4200" dirty="0" err="1" smtClean="0"/>
              <a:t>зупинки</a:t>
            </a:r>
            <a:r>
              <a:rPr lang="ru-RU" sz="4200" dirty="0" smtClean="0"/>
              <a:t> </a:t>
            </a:r>
            <a:r>
              <a:rPr lang="ru-RU" sz="4200" dirty="0" err="1" smtClean="0"/>
              <a:t>включають</a:t>
            </a:r>
            <a:r>
              <a:rPr lang="ru-RU" sz="4200" dirty="0" smtClean="0"/>
              <a:t> </a:t>
            </a:r>
            <a:r>
              <a:rPr lang="en-US" sz="4200" u="sng" dirty="0" smtClean="0"/>
              <a:t>Kuala Lumpur</a:t>
            </a:r>
            <a:r>
              <a:rPr lang="en-US" sz="4200" dirty="0" smtClean="0"/>
              <a:t>, Butterworth </a:t>
            </a:r>
            <a:r>
              <a:rPr lang="ru-RU" sz="4200" dirty="0" err="1" smtClean="0"/>
              <a:t>і</a:t>
            </a:r>
            <a:r>
              <a:rPr lang="ru-RU" sz="4200" dirty="0" smtClean="0"/>
              <a:t> </a:t>
            </a:r>
            <a:r>
              <a:rPr lang="ru-RU" sz="4200" dirty="0" err="1" smtClean="0"/>
              <a:t>інші</a:t>
            </a:r>
            <a:r>
              <a:rPr lang="ru-RU" sz="4200" dirty="0" smtClean="0"/>
              <a:t> </a:t>
            </a:r>
            <a:r>
              <a:rPr lang="ru-RU" sz="4200" dirty="0" err="1" smtClean="0"/>
              <a:t>важливі</a:t>
            </a:r>
            <a:r>
              <a:rPr lang="ru-RU" sz="4200" dirty="0" smtClean="0"/>
              <a:t> </a:t>
            </a:r>
            <a:r>
              <a:rPr lang="ru-RU" sz="4200" dirty="0" err="1" smtClean="0"/>
              <a:t>міста</a:t>
            </a:r>
            <a:r>
              <a:rPr lang="ru-RU" sz="4200" dirty="0" smtClean="0"/>
              <a:t> </a:t>
            </a:r>
            <a:r>
              <a:rPr lang="ru-RU" sz="4200" dirty="0" err="1" smtClean="0"/>
              <a:t>південного</a:t>
            </a:r>
            <a:r>
              <a:rPr lang="ru-RU" sz="4200" dirty="0" smtClean="0"/>
              <a:t> </a:t>
            </a:r>
            <a:r>
              <a:rPr lang="ru-RU" sz="4200" dirty="0" err="1" smtClean="0"/>
              <a:t>Таїланду</a:t>
            </a:r>
            <a:r>
              <a:rPr lang="ru-RU" sz="4200" dirty="0" smtClean="0"/>
              <a:t>.</a:t>
            </a:r>
          </a:p>
          <a:p>
            <a:r>
              <a:rPr lang="ru-RU" sz="4200" i="1" dirty="0" err="1" smtClean="0"/>
              <a:t>Річковий</a:t>
            </a:r>
            <a:r>
              <a:rPr lang="ru-RU" sz="4200" i="1" dirty="0" smtClean="0"/>
              <a:t> транспорт.</a:t>
            </a:r>
            <a:r>
              <a:rPr lang="ru-RU" sz="4200" dirty="0" smtClean="0"/>
              <a:t> </a:t>
            </a:r>
            <a:r>
              <a:rPr lang="ru-RU" sz="4200" dirty="0" err="1" smtClean="0"/>
              <a:t>Загальна</a:t>
            </a:r>
            <a:r>
              <a:rPr lang="ru-RU" sz="4200" dirty="0" smtClean="0"/>
              <a:t> </a:t>
            </a:r>
            <a:r>
              <a:rPr lang="ru-RU" sz="4200" dirty="0" err="1" smtClean="0"/>
              <a:t>протяжність</a:t>
            </a:r>
            <a:r>
              <a:rPr lang="ru-RU" sz="4200" dirty="0" smtClean="0"/>
              <a:t> </a:t>
            </a:r>
            <a:r>
              <a:rPr lang="ru-RU" sz="4200" dirty="0" err="1" smtClean="0"/>
              <a:t>річкових</a:t>
            </a:r>
            <a:r>
              <a:rPr lang="ru-RU" sz="4200" dirty="0" smtClean="0"/>
              <a:t> </a:t>
            </a:r>
            <a:r>
              <a:rPr lang="ru-RU" sz="4200" dirty="0" err="1" smtClean="0"/>
              <a:t>шляхів</a:t>
            </a:r>
            <a:r>
              <a:rPr lang="ru-RU" sz="4200" dirty="0" smtClean="0"/>
              <a:t> </a:t>
            </a:r>
            <a:r>
              <a:rPr lang="ru-RU" sz="4200" dirty="0" err="1" smtClean="0"/>
              <a:t>перевищує</a:t>
            </a:r>
            <a:r>
              <a:rPr lang="ru-RU" sz="4200" dirty="0" smtClean="0"/>
              <a:t> 10 тис. км. </a:t>
            </a:r>
            <a:r>
              <a:rPr lang="ru-RU" sz="4200" dirty="0" err="1" smtClean="0"/>
              <a:t>Проте</a:t>
            </a:r>
            <a:r>
              <a:rPr lang="ru-RU" sz="4200" dirty="0" smtClean="0"/>
              <a:t> </a:t>
            </a:r>
            <a:r>
              <a:rPr lang="ru-RU" sz="4200" dirty="0" err="1" smtClean="0"/>
              <a:t>тільки</a:t>
            </a:r>
            <a:r>
              <a:rPr lang="ru-RU" sz="4200" dirty="0" smtClean="0"/>
              <a:t> </a:t>
            </a:r>
            <a:r>
              <a:rPr lang="ru-RU" sz="4200" dirty="0" err="1" smtClean="0"/>
              <a:t>деякі</a:t>
            </a:r>
            <a:r>
              <a:rPr lang="ru-RU" sz="4200" dirty="0" smtClean="0"/>
              <a:t> </a:t>
            </a:r>
            <a:r>
              <a:rPr lang="ru-RU" sz="4200" dirty="0" err="1" smtClean="0"/>
              <a:t>з</a:t>
            </a:r>
            <a:r>
              <a:rPr lang="ru-RU" sz="4200" dirty="0" smtClean="0"/>
              <a:t> них </a:t>
            </a:r>
            <a:r>
              <a:rPr lang="ru-RU" sz="4200" dirty="0" err="1" smtClean="0"/>
              <a:t>можуть</a:t>
            </a:r>
            <a:r>
              <a:rPr lang="ru-RU" sz="4200" dirty="0" smtClean="0"/>
              <a:t> </a:t>
            </a:r>
            <a:r>
              <a:rPr lang="ru-RU" sz="4200" dirty="0" err="1" smtClean="0"/>
              <a:t>використовуватися</a:t>
            </a:r>
            <a:r>
              <a:rPr lang="ru-RU" sz="4200" dirty="0" smtClean="0"/>
              <a:t> </a:t>
            </a:r>
            <a:r>
              <a:rPr lang="ru-RU" sz="4200" dirty="0" err="1" smtClean="0"/>
              <a:t>впродовж</a:t>
            </a:r>
            <a:r>
              <a:rPr lang="ru-RU" sz="4200" dirty="0" smtClean="0"/>
              <a:t> </a:t>
            </a:r>
            <a:r>
              <a:rPr lang="ru-RU" sz="4200" dirty="0" err="1" smtClean="0"/>
              <a:t>усього</a:t>
            </a:r>
            <a:r>
              <a:rPr lang="ru-RU" sz="4200" dirty="0" smtClean="0"/>
              <a:t> року. Головна </a:t>
            </a:r>
            <a:r>
              <a:rPr lang="ru-RU" sz="4200" dirty="0" err="1" smtClean="0"/>
              <a:t>річкова</a:t>
            </a:r>
            <a:r>
              <a:rPr lang="ru-RU" sz="4200" dirty="0" smtClean="0"/>
              <a:t> транспортна </a:t>
            </a:r>
            <a:r>
              <a:rPr lang="ru-RU" sz="4200" dirty="0" err="1" smtClean="0"/>
              <a:t>артерія</a:t>
            </a:r>
            <a:r>
              <a:rPr lang="ru-RU" sz="4200" dirty="0" smtClean="0"/>
              <a:t> - р. Менам та </a:t>
            </a:r>
            <a:r>
              <a:rPr lang="ru-RU" sz="4200" dirty="0" err="1" smtClean="0"/>
              <a:t>її</a:t>
            </a:r>
            <a:r>
              <a:rPr lang="ru-RU" sz="4200" dirty="0" smtClean="0"/>
              <a:t> притоки.</a:t>
            </a:r>
          </a:p>
          <a:p>
            <a:r>
              <a:rPr lang="ru-RU" sz="4200" i="1" dirty="0" err="1" smtClean="0"/>
              <a:t>Морський</a:t>
            </a:r>
            <a:r>
              <a:rPr lang="ru-RU" sz="4200" i="1" dirty="0" smtClean="0"/>
              <a:t> транспорт</a:t>
            </a:r>
            <a:r>
              <a:rPr lang="ru-RU" sz="4200" dirty="0" smtClean="0"/>
              <a:t> </a:t>
            </a:r>
            <a:r>
              <a:rPr lang="ru-RU" sz="4200" dirty="0" err="1" smtClean="0"/>
              <a:t>забезпечує</a:t>
            </a:r>
            <a:r>
              <a:rPr lang="ru-RU" sz="4200" dirty="0" smtClean="0"/>
              <a:t> </a:t>
            </a:r>
            <a:r>
              <a:rPr lang="ru-RU" sz="4200" dirty="0" err="1" smtClean="0"/>
              <a:t>основні</a:t>
            </a:r>
            <a:r>
              <a:rPr lang="ru-RU" sz="4200" dirty="0" smtClean="0"/>
              <a:t> </a:t>
            </a:r>
            <a:r>
              <a:rPr lang="ru-RU" sz="4200" dirty="0" err="1" smtClean="0"/>
              <a:t>зовнішньоторговельні</a:t>
            </a:r>
            <a:r>
              <a:rPr lang="ru-RU" sz="4200" dirty="0" smtClean="0"/>
              <a:t> </a:t>
            </a:r>
            <a:r>
              <a:rPr lang="ru-RU" sz="4200" dirty="0" err="1" smtClean="0"/>
              <a:t>перевезення</a:t>
            </a:r>
            <a:r>
              <a:rPr lang="ru-RU" sz="4200" dirty="0" smtClean="0"/>
              <a:t> </a:t>
            </a:r>
            <a:r>
              <a:rPr lang="ru-RU" sz="4200" dirty="0" err="1" smtClean="0"/>
              <a:t>країни</a:t>
            </a:r>
            <a:r>
              <a:rPr lang="ru-RU" sz="4200" dirty="0" smtClean="0"/>
              <a:t>. </a:t>
            </a:r>
            <a:r>
              <a:rPr lang="ru-RU" sz="4200" dirty="0" err="1" smtClean="0"/>
              <a:t>Основну</a:t>
            </a:r>
            <a:r>
              <a:rPr lang="ru-RU" sz="4200" dirty="0" smtClean="0"/>
              <a:t> </a:t>
            </a:r>
            <a:r>
              <a:rPr lang="ru-RU" sz="4200" dirty="0" err="1" smtClean="0"/>
              <a:t>частку</a:t>
            </a:r>
            <a:r>
              <a:rPr lang="ru-RU" sz="4200" dirty="0" smtClean="0"/>
              <a:t> </a:t>
            </a:r>
            <a:r>
              <a:rPr lang="ru-RU" sz="4200" dirty="0" err="1" smtClean="0"/>
              <a:t>міжнародних</a:t>
            </a:r>
            <a:r>
              <a:rPr lang="ru-RU" sz="4200" dirty="0" smtClean="0"/>
              <a:t> </a:t>
            </a:r>
            <a:r>
              <a:rPr lang="ru-RU" sz="4200" dirty="0" err="1" smtClean="0"/>
              <a:t>вантажоперевезень</a:t>
            </a:r>
            <a:r>
              <a:rPr lang="ru-RU" sz="4200" dirty="0" smtClean="0"/>
              <a:t> </a:t>
            </a:r>
            <a:r>
              <a:rPr lang="ru-RU" sz="4200" dirty="0" err="1" smtClean="0"/>
              <a:t>здійснюють</a:t>
            </a:r>
            <a:r>
              <a:rPr lang="ru-RU" sz="4200" dirty="0" smtClean="0"/>
              <a:t> </a:t>
            </a:r>
            <a:r>
              <a:rPr lang="ru-RU" sz="4200" dirty="0" err="1" smtClean="0"/>
              <a:t>іноземні</a:t>
            </a:r>
            <a:r>
              <a:rPr lang="ru-RU" sz="4200" dirty="0" smtClean="0"/>
              <a:t> судна. </a:t>
            </a:r>
            <a:r>
              <a:rPr lang="ru-RU" sz="4200" dirty="0" err="1" smtClean="0"/>
              <a:t>Головний</a:t>
            </a:r>
            <a:r>
              <a:rPr lang="ru-RU" sz="4200" dirty="0" smtClean="0"/>
              <a:t> порт </a:t>
            </a:r>
            <a:r>
              <a:rPr lang="ru-RU" sz="4200" dirty="0" err="1" smtClean="0"/>
              <a:t>країни</a:t>
            </a:r>
            <a:r>
              <a:rPr lang="ru-RU" sz="4200" dirty="0" smtClean="0"/>
              <a:t> - Бангкок, </a:t>
            </a:r>
            <a:r>
              <a:rPr lang="ru-RU" sz="4200" dirty="0" err="1" smtClean="0"/>
              <a:t>який</a:t>
            </a:r>
            <a:r>
              <a:rPr lang="ru-RU" sz="4200" dirty="0" smtClean="0"/>
              <a:t> </a:t>
            </a:r>
            <a:r>
              <a:rPr lang="ru-RU" sz="4200" dirty="0" err="1" smtClean="0"/>
              <a:t>зв'язаний</a:t>
            </a:r>
            <a:r>
              <a:rPr lang="ru-RU" sz="4200" dirty="0" smtClean="0"/>
              <a:t> </a:t>
            </a:r>
            <a:r>
              <a:rPr lang="ru-RU" sz="4200" dirty="0" err="1" smtClean="0"/>
              <a:t>регулярними</a:t>
            </a:r>
            <a:r>
              <a:rPr lang="ru-RU" sz="4200" dirty="0" smtClean="0"/>
              <a:t> </a:t>
            </a:r>
            <a:r>
              <a:rPr lang="ru-RU" sz="4200" dirty="0" err="1" smtClean="0"/>
              <a:t>морськими</a:t>
            </a:r>
            <a:r>
              <a:rPr lang="ru-RU" sz="4200" dirty="0" smtClean="0"/>
              <a:t> </a:t>
            </a:r>
            <a:r>
              <a:rPr lang="ru-RU" sz="4200" dirty="0" err="1" smtClean="0"/>
              <a:t>лініями</a:t>
            </a:r>
            <a:r>
              <a:rPr lang="ru-RU" sz="4200" dirty="0" smtClean="0"/>
              <a:t> </a:t>
            </a:r>
            <a:r>
              <a:rPr lang="ru-RU" sz="4200" dirty="0" err="1" smtClean="0"/>
              <a:t>з</a:t>
            </a:r>
            <a:r>
              <a:rPr lang="ru-RU" sz="4200" dirty="0" smtClean="0"/>
              <a:t> </a:t>
            </a:r>
            <a:r>
              <a:rPr lang="ru-RU" sz="4200" dirty="0" err="1" smtClean="0"/>
              <a:t>багатьма</a:t>
            </a:r>
            <a:r>
              <a:rPr lang="ru-RU" sz="4200" dirty="0" smtClean="0"/>
              <a:t> портами </a:t>
            </a:r>
            <a:r>
              <a:rPr lang="ru-RU" sz="4200" dirty="0" err="1" smtClean="0"/>
              <a:t>світу</a:t>
            </a:r>
            <a:r>
              <a:rPr lang="ru-RU" sz="4200" dirty="0" smtClean="0"/>
              <a:t>. </a:t>
            </a:r>
            <a:r>
              <a:rPr lang="ru-RU" sz="4200" dirty="0" err="1" smtClean="0"/>
              <a:t>Круїзні</a:t>
            </a:r>
            <a:r>
              <a:rPr lang="ru-RU" sz="4200" dirty="0" smtClean="0"/>
              <a:t> </a:t>
            </a:r>
            <a:r>
              <a:rPr lang="ru-RU" sz="4200" dirty="0" err="1" smtClean="0"/>
              <a:t>морські</a:t>
            </a:r>
            <a:r>
              <a:rPr lang="ru-RU" sz="4200" dirty="0" smtClean="0"/>
              <a:t> судна типа </a:t>
            </a:r>
            <a:r>
              <a:rPr lang="en-US" sz="4200" dirty="0" err="1" smtClean="0"/>
              <a:t>Cunard's</a:t>
            </a:r>
            <a:r>
              <a:rPr lang="en-US" sz="4200" dirty="0" smtClean="0"/>
              <a:t> </a:t>
            </a:r>
            <a:r>
              <a:rPr lang="en-US" sz="4200" u="sng" dirty="0" smtClean="0"/>
              <a:t>Queen Elizabeth</a:t>
            </a:r>
            <a:r>
              <a:rPr lang="en-US" sz="4200" dirty="0" smtClean="0"/>
              <a:t> II, Royal Viking, </a:t>
            </a:r>
            <a:r>
              <a:rPr lang="ru-RU" sz="4200" dirty="0" err="1" smtClean="0"/>
              <a:t>або</a:t>
            </a:r>
            <a:r>
              <a:rPr lang="ru-RU" sz="4200" dirty="0" smtClean="0"/>
              <a:t> </a:t>
            </a:r>
            <a:r>
              <a:rPr lang="en-US" sz="4200" dirty="0" smtClean="0"/>
              <a:t>Pearl of Scandinavia </a:t>
            </a:r>
            <a:r>
              <a:rPr lang="ru-RU" sz="4200" dirty="0" err="1" smtClean="0"/>
              <a:t>періодично</a:t>
            </a:r>
            <a:r>
              <a:rPr lang="ru-RU" sz="4200" dirty="0" smtClean="0"/>
              <a:t> </a:t>
            </a:r>
            <a:r>
              <a:rPr lang="ru-RU" sz="4200" dirty="0" err="1" smtClean="0"/>
              <a:t>відвідують</a:t>
            </a:r>
            <a:r>
              <a:rPr lang="ru-RU" sz="4200" dirty="0" smtClean="0"/>
              <a:t> </a:t>
            </a:r>
            <a:r>
              <a:rPr lang="ru-RU" sz="4200" dirty="0" err="1" smtClean="0"/>
              <a:t>Паттаю</a:t>
            </a:r>
            <a:r>
              <a:rPr lang="ru-RU" sz="4200" dirty="0" smtClean="0"/>
              <a:t>.</a:t>
            </a:r>
          </a:p>
          <a:p>
            <a:r>
              <a:rPr lang="ru-RU" sz="4200" i="1" dirty="0" err="1" smtClean="0"/>
              <a:t>Повітряний</a:t>
            </a:r>
            <a:r>
              <a:rPr lang="ru-RU" sz="4200" i="1" dirty="0" smtClean="0"/>
              <a:t> транспорт.</a:t>
            </a:r>
            <a:r>
              <a:rPr lang="ru-RU" sz="4200" dirty="0" smtClean="0"/>
              <a:t> </a:t>
            </a:r>
            <a:r>
              <a:rPr lang="ru-RU" sz="4200" dirty="0" err="1" smtClean="0"/>
              <a:t>Перші</a:t>
            </a:r>
            <a:r>
              <a:rPr lang="ru-RU" sz="4200" dirty="0" smtClean="0"/>
              <a:t> </a:t>
            </a:r>
            <a:r>
              <a:rPr lang="ru-RU" sz="4200" dirty="0" err="1" smtClean="0"/>
              <a:t>внутрішні</a:t>
            </a:r>
            <a:r>
              <a:rPr lang="ru-RU" sz="4200" dirty="0" smtClean="0"/>
              <a:t> </a:t>
            </a:r>
            <a:r>
              <a:rPr lang="ru-RU" sz="4200" dirty="0" err="1" smtClean="0"/>
              <a:t>повітряні</a:t>
            </a:r>
            <a:r>
              <a:rPr lang="ru-RU" sz="4200" dirty="0" smtClean="0"/>
              <a:t> </a:t>
            </a:r>
            <a:r>
              <a:rPr lang="ru-RU" sz="4200" dirty="0" err="1" smtClean="0"/>
              <a:t>лінії</a:t>
            </a:r>
            <a:r>
              <a:rPr lang="ru-RU" sz="4200" dirty="0" smtClean="0"/>
              <a:t> </a:t>
            </a:r>
            <a:r>
              <a:rPr lang="ru-RU" sz="4200" dirty="0" err="1" smtClean="0"/>
              <a:t>були</a:t>
            </a:r>
            <a:r>
              <a:rPr lang="ru-RU" sz="4200" dirty="0" smtClean="0"/>
              <a:t> </a:t>
            </a:r>
            <a:r>
              <a:rPr lang="ru-RU" sz="4200" dirty="0" err="1" smtClean="0"/>
              <a:t>відкриті</a:t>
            </a:r>
            <a:r>
              <a:rPr lang="ru-RU" sz="4200" dirty="0" smtClean="0"/>
              <a:t> на початку 70-х </a:t>
            </a:r>
            <a:r>
              <a:rPr lang="ru-RU" sz="4200" dirty="0" err="1" smtClean="0"/>
              <a:t>років</a:t>
            </a:r>
            <a:r>
              <a:rPr lang="ru-RU" sz="4200" dirty="0" smtClean="0"/>
              <a:t>. У </a:t>
            </a:r>
            <a:r>
              <a:rPr lang="ru-RU" sz="4200" dirty="0" err="1" smtClean="0"/>
              <a:t>країні</a:t>
            </a:r>
            <a:r>
              <a:rPr lang="ru-RU" sz="4200" dirty="0" smtClean="0"/>
              <a:t> </a:t>
            </a:r>
            <a:r>
              <a:rPr lang="ru-RU" sz="4200" dirty="0" err="1" smtClean="0"/>
              <a:t>близько</a:t>
            </a:r>
            <a:r>
              <a:rPr lang="ru-RU" sz="4200" dirty="0" smtClean="0"/>
              <a:t> 100 </a:t>
            </a:r>
            <a:r>
              <a:rPr lang="ru-RU" sz="4200" dirty="0" err="1" smtClean="0"/>
              <a:t>аеропортів</a:t>
            </a:r>
            <a:r>
              <a:rPr lang="ru-RU" sz="4200" dirty="0" smtClean="0"/>
              <a:t>, </a:t>
            </a:r>
            <a:r>
              <a:rPr lang="ru-RU" sz="4200" dirty="0" err="1" smtClean="0"/>
              <a:t>з</a:t>
            </a:r>
            <a:r>
              <a:rPr lang="ru-RU" sz="4200" dirty="0" smtClean="0"/>
              <a:t> них три - </a:t>
            </a:r>
            <a:r>
              <a:rPr lang="ru-RU" sz="4200" dirty="0" err="1" smtClean="0"/>
              <a:t>міжнародного</a:t>
            </a:r>
            <a:r>
              <a:rPr lang="ru-RU" sz="4200" dirty="0" smtClean="0"/>
              <a:t> </a:t>
            </a:r>
            <a:r>
              <a:rPr lang="ru-RU" sz="4200" dirty="0" err="1" smtClean="0"/>
              <a:t>класу</a:t>
            </a:r>
            <a:r>
              <a:rPr lang="ru-RU" sz="4200" dirty="0" smtClean="0"/>
              <a:t>. </a:t>
            </a:r>
            <a:r>
              <a:rPr lang="ru-RU" sz="4200" dirty="0" err="1" smtClean="0"/>
              <a:t>Найбільший</a:t>
            </a:r>
            <a:r>
              <a:rPr lang="ru-RU" sz="4200" dirty="0" smtClean="0"/>
              <a:t> </a:t>
            </a:r>
            <a:r>
              <a:rPr lang="ru-RU" sz="4200" dirty="0" err="1" smtClean="0"/>
              <a:t>аеропорт</a:t>
            </a:r>
            <a:r>
              <a:rPr lang="ru-RU" sz="4200" dirty="0" smtClean="0"/>
              <a:t> - Дон </a:t>
            </a:r>
            <a:r>
              <a:rPr lang="ru-RU" sz="4200" dirty="0" err="1" smtClean="0"/>
              <a:t>Мианг</a:t>
            </a:r>
            <a:r>
              <a:rPr lang="ru-RU" sz="4200" dirty="0" smtClean="0"/>
              <a:t> (</a:t>
            </a:r>
            <a:r>
              <a:rPr lang="ru-RU" sz="4200" dirty="0" err="1" smtClean="0"/>
              <a:t>поблизу</a:t>
            </a:r>
            <a:r>
              <a:rPr lang="ru-RU" sz="4200" dirty="0" smtClean="0"/>
              <a:t> Бангкока). Бангкок </a:t>
            </a:r>
            <a:r>
              <a:rPr lang="ru-RU" sz="4200" dirty="0" err="1" smtClean="0"/>
              <a:t>є</a:t>
            </a:r>
            <a:r>
              <a:rPr lang="ru-RU" sz="4200" dirty="0" smtClean="0"/>
              <a:t> </a:t>
            </a:r>
            <a:r>
              <a:rPr lang="ru-RU" sz="4200" dirty="0" err="1" smtClean="0"/>
              <a:t>головними</a:t>
            </a:r>
            <a:r>
              <a:rPr lang="ru-RU" sz="4200" dirty="0" smtClean="0"/>
              <a:t> </a:t>
            </a:r>
            <a:r>
              <a:rPr lang="ru-RU" sz="4200" dirty="0" err="1" smtClean="0"/>
              <a:t>повітряними</a:t>
            </a:r>
            <a:r>
              <a:rPr lang="ru-RU" sz="4200" dirty="0" smtClean="0"/>
              <a:t> воротами </a:t>
            </a:r>
            <a:r>
              <a:rPr lang="ru-RU" sz="4200" dirty="0" err="1" smtClean="0"/>
              <a:t>країни</a:t>
            </a:r>
            <a:r>
              <a:rPr lang="ru-RU" sz="4200" dirty="0" smtClean="0"/>
              <a:t>. Велика </a:t>
            </a:r>
            <a:r>
              <a:rPr lang="ru-RU" sz="4200" dirty="0" err="1" smtClean="0"/>
              <a:t>частина</a:t>
            </a:r>
            <a:r>
              <a:rPr lang="ru-RU" sz="4200" dirty="0" smtClean="0"/>
              <a:t> </a:t>
            </a:r>
            <a:r>
              <a:rPr lang="ru-RU" sz="4200" dirty="0" err="1" smtClean="0"/>
              <a:t>мандрівників</a:t>
            </a:r>
            <a:r>
              <a:rPr lang="ru-RU" sz="4200" dirty="0" smtClean="0"/>
              <a:t> </a:t>
            </a:r>
            <a:r>
              <a:rPr lang="ru-RU" sz="4200" dirty="0" err="1" smtClean="0"/>
              <a:t>прибуває</a:t>
            </a:r>
            <a:r>
              <a:rPr lang="ru-RU" sz="4200" dirty="0" smtClean="0"/>
              <a:t> через </a:t>
            </a:r>
            <a:r>
              <a:rPr lang="ru-RU" sz="4200" dirty="0" err="1" smtClean="0"/>
              <a:t>Бангкокський</a:t>
            </a:r>
            <a:r>
              <a:rPr lang="ru-RU" sz="4200" dirty="0" smtClean="0"/>
              <a:t> </a:t>
            </a:r>
            <a:r>
              <a:rPr lang="ru-RU" sz="4200" dirty="0" err="1" smtClean="0"/>
              <a:t>міжнародний</a:t>
            </a:r>
            <a:r>
              <a:rPr lang="ru-RU" sz="4200" dirty="0" smtClean="0"/>
              <a:t> </a:t>
            </a:r>
            <a:r>
              <a:rPr lang="ru-RU" sz="4200" dirty="0" err="1" smtClean="0"/>
              <a:t>аеропорт</a:t>
            </a:r>
            <a:r>
              <a:rPr lang="en-US" sz="4200" u="sng" dirty="0" err="1" smtClean="0"/>
              <a:t>Suvarnabhumi</a:t>
            </a:r>
            <a:r>
              <a:rPr lang="en-US" sz="4200" u="sng" dirty="0" smtClean="0"/>
              <a:t> Airport</a:t>
            </a:r>
            <a:r>
              <a:rPr lang="en-US" sz="4200" dirty="0" smtClean="0"/>
              <a:t>. </a:t>
            </a:r>
            <a:r>
              <a:rPr lang="ru-RU" sz="4200" dirty="0" err="1" smtClean="0"/>
              <a:t>Аеропорт</a:t>
            </a:r>
            <a:r>
              <a:rPr lang="ru-RU" sz="4200" dirty="0" smtClean="0"/>
              <a:t> </a:t>
            </a:r>
            <a:r>
              <a:rPr lang="ru-RU" sz="4200" dirty="0" err="1" smtClean="0"/>
              <a:t>пов'язаний</a:t>
            </a:r>
            <a:r>
              <a:rPr lang="ru-RU" sz="4200" dirty="0" smtClean="0"/>
              <a:t> </a:t>
            </a:r>
            <a:r>
              <a:rPr lang="ru-RU" sz="4200" dirty="0" err="1" smtClean="0"/>
              <a:t>з</a:t>
            </a:r>
            <a:r>
              <a:rPr lang="ru-RU" sz="4200" dirty="0" smtClean="0"/>
              <a:t> </a:t>
            </a:r>
            <a:r>
              <a:rPr lang="ru-RU" sz="4200" dirty="0" err="1" smtClean="0"/>
              <a:t>Європою</a:t>
            </a:r>
            <a:r>
              <a:rPr lang="ru-RU" sz="4200" dirty="0" smtClean="0"/>
              <a:t>, </a:t>
            </a:r>
            <a:r>
              <a:rPr lang="ru-RU" sz="4200" dirty="0" err="1" smtClean="0"/>
              <a:t>Північною</a:t>
            </a:r>
            <a:r>
              <a:rPr lang="ru-RU" sz="4200" dirty="0" smtClean="0"/>
              <a:t> Америкою, </a:t>
            </a:r>
            <a:r>
              <a:rPr lang="ru-RU" sz="4200" dirty="0" err="1" smtClean="0"/>
              <a:t>Азією</a:t>
            </a:r>
            <a:r>
              <a:rPr lang="ru-RU" sz="4200" dirty="0" smtClean="0"/>
              <a:t> </a:t>
            </a:r>
            <a:r>
              <a:rPr lang="ru-RU" sz="4200" dirty="0" err="1" smtClean="0"/>
              <a:t>і</a:t>
            </a:r>
            <a:r>
              <a:rPr lang="ru-RU" sz="4200" dirty="0" smtClean="0"/>
              <a:t> </a:t>
            </a:r>
            <a:r>
              <a:rPr lang="ru-RU" sz="4200" dirty="0" err="1" smtClean="0"/>
              <a:t>Австралією</a:t>
            </a:r>
            <a:r>
              <a:rPr lang="ru-RU" sz="4200" dirty="0" smtClean="0"/>
              <a:t> </a:t>
            </a:r>
            <a:r>
              <a:rPr lang="ru-RU" sz="4200" dirty="0" err="1" smtClean="0"/>
              <a:t>щоденними</a:t>
            </a:r>
            <a:r>
              <a:rPr lang="ru-RU" sz="4200" dirty="0" smtClean="0"/>
              <a:t> рейсами </a:t>
            </a:r>
            <a:r>
              <a:rPr lang="ru-RU" sz="4200" dirty="0" err="1" smtClean="0"/>
              <a:t>всесвітніх</a:t>
            </a:r>
            <a:r>
              <a:rPr lang="ru-RU" sz="4200" dirty="0" smtClean="0"/>
              <a:t> </a:t>
            </a:r>
            <a:r>
              <a:rPr lang="ru-RU" sz="4200" dirty="0" err="1" smtClean="0"/>
              <a:t>авіакомпаній</a:t>
            </a:r>
            <a:r>
              <a:rPr lang="ru-RU" sz="4200" dirty="0" smtClean="0"/>
              <a:t>. </a:t>
            </a:r>
            <a:r>
              <a:rPr lang="ru-RU" sz="4200" dirty="0" err="1" smtClean="0"/>
              <a:t>Також</a:t>
            </a:r>
            <a:r>
              <a:rPr lang="ru-RU" sz="4200" dirty="0" smtClean="0"/>
              <a:t> </a:t>
            </a:r>
            <a:r>
              <a:rPr lang="ru-RU" sz="4200" dirty="0" err="1" smtClean="0"/>
              <a:t>міжнародні</a:t>
            </a:r>
            <a:r>
              <a:rPr lang="ru-RU" sz="4200" dirty="0" smtClean="0"/>
              <a:t> </a:t>
            </a:r>
            <a:r>
              <a:rPr lang="ru-RU" sz="4200" dirty="0" err="1" smtClean="0"/>
              <a:t>рейси</a:t>
            </a:r>
            <a:r>
              <a:rPr lang="ru-RU" sz="4200" dirty="0" smtClean="0"/>
              <a:t>, </a:t>
            </a:r>
            <a:r>
              <a:rPr lang="ru-RU" sz="4200" dirty="0" err="1" smtClean="0"/>
              <a:t>головним</a:t>
            </a:r>
            <a:r>
              <a:rPr lang="ru-RU" sz="4200" dirty="0" smtClean="0"/>
              <a:t> чином </a:t>
            </a:r>
            <a:r>
              <a:rPr lang="ru-RU" sz="4200" dirty="0" err="1" smtClean="0"/>
              <a:t>з</a:t>
            </a:r>
            <a:r>
              <a:rPr lang="ru-RU" sz="4200" dirty="0" smtClean="0"/>
              <a:t> </a:t>
            </a:r>
            <a:r>
              <a:rPr lang="ru-RU" sz="4200" dirty="0" err="1" smtClean="0"/>
              <a:t>Сінгапура</a:t>
            </a:r>
            <a:r>
              <a:rPr lang="ru-RU" sz="4200" dirty="0" smtClean="0"/>
              <a:t>, Куала-Лумпура, </a:t>
            </a:r>
            <a:r>
              <a:rPr lang="ru-RU" sz="4200" dirty="0" err="1" smtClean="0"/>
              <a:t>Пінанга</a:t>
            </a:r>
            <a:r>
              <a:rPr lang="ru-RU" sz="4200" dirty="0" smtClean="0"/>
              <a:t> </a:t>
            </a:r>
            <a:r>
              <a:rPr lang="ru-RU" sz="4200" dirty="0" err="1" smtClean="0"/>
              <a:t>і</a:t>
            </a:r>
            <a:r>
              <a:rPr lang="ru-RU" sz="4200" dirty="0" smtClean="0"/>
              <a:t> Гонконга, </a:t>
            </a:r>
            <a:r>
              <a:rPr lang="ru-RU" sz="4200" dirty="0" err="1" smtClean="0"/>
              <a:t>виконуються</a:t>
            </a:r>
            <a:r>
              <a:rPr lang="ru-RU" sz="4200" dirty="0" smtClean="0"/>
              <a:t> в </a:t>
            </a:r>
            <a:r>
              <a:rPr lang="ru-RU" sz="4200" dirty="0" err="1" smtClean="0"/>
              <a:t>аеропорти</a:t>
            </a:r>
            <a:r>
              <a:rPr lang="ru-RU" sz="4200" dirty="0" smtClean="0"/>
              <a:t> </a:t>
            </a:r>
            <a:r>
              <a:rPr lang="en-US" sz="4200" dirty="0" err="1" smtClean="0"/>
              <a:t>Phuket</a:t>
            </a:r>
            <a:r>
              <a:rPr lang="en-US" sz="4200" dirty="0" smtClean="0"/>
              <a:t>, Hat </a:t>
            </a:r>
            <a:r>
              <a:rPr lang="en-US" sz="4200" dirty="0" err="1" smtClean="0"/>
              <a:t>Yai</a:t>
            </a:r>
            <a:r>
              <a:rPr lang="en-US" sz="4200" dirty="0" smtClean="0"/>
              <a:t>, </a:t>
            </a:r>
            <a:r>
              <a:rPr lang="ru-RU" sz="4200" dirty="0" err="1" smtClean="0"/>
              <a:t>і</a:t>
            </a:r>
            <a:r>
              <a:rPr lang="ru-RU" sz="4200" dirty="0" smtClean="0"/>
              <a:t> </a:t>
            </a:r>
            <a:r>
              <a:rPr lang="en-US" sz="4200" dirty="0" smtClean="0"/>
              <a:t>Chiang Mai </a:t>
            </a:r>
            <a:r>
              <a:rPr lang="ru-RU" sz="4200" dirty="0" smtClean="0"/>
              <a:t>на </a:t>
            </a:r>
            <a:r>
              <a:rPr lang="ru-RU" sz="4200" dirty="0" err="1" smtClean="0"/>
              <a:t>півночі</a:t>
            </a:r>
            <a:r>
              <a:rPr lang="ru-RU" sz="4200" dirty="0" smtClean="0"/>
              <a:t> </a:t>
            </a:r>
            <a:r>
              <a:rPr lang="ru-RU" sz="4200" dirty="0" err="1" smtClean="0"/>
              <a:t>Таїланду</a:t>
            </a:r>
            <a:r>
              <a:rPr lang="ru-RU" sz="4200" dirty="0" smtClean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195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Транспорт</a:t>
            </a:r>
            <a:endParaRPr lang="ru-RU" dirty="0"/>
          </a:p>
        </p:txBody>
      </p:sp>
      <p:pic>
        <p:nvPicPr>
          <p:cNvPr id="4" name="Рисунок 3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857232"/>
            <a:ext cx="3327249" cy="2428892"/>
          </a:xfrm>
          <a:prstGeom prst="rect">
            <a:avLst/>
          </a:prstGeom>
        </p:spPr>
      </p:pic>
      <p:pic>
        <p:nvPicPr>
          <p:cNvPr id="5" name="Рисунок 4" descr="img-20130610215630-18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3929066"/>
            <a:ext cx="3516308" cy="17178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9051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Релігія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42910" y="571480"/>
            <a:ext cx="807249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err="1" smtClean="0"/>
              <a:t>Таїланд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вважається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країною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поширеного</a:t>
            </a:r>
            <a:r>
              <a:rPr lang="ru-RU" sz="1050" b="1" dirty="0" smtClean="0"/>
              <a:t> буддизму. </a:t>
            </a:r>
            <a:r>
              <a:rPr lang="ru-RU" sz="1050" b="1" dirty="0" err="1" smtClean="0"/>
              <a:t>Національну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течію</a:t>
            </a:r>
            <a:r>
              <a:rPr lang="ru-RU" sz="1050" b="1" dirty="0" smtClean="0"/>
              <a:t> буддизму — </a:t>
            </a:r>
            <a:r>
              <a:rPr lang="ru-RU" sz="1050" b="1" dirty="0" err="1" smtClean="0"/>
              <a:t>тхеравада</a:t>
            </a:r>
            <a:r>
              <a:rPr lang="ru-RU" sz="1050" b="1" dirty="0" smtClean="0"/>
              <a:t> </a:t>
            </a:r>
            <a:r>
              <a:rPr lang="ru-RU" sz="1050" b="1" dirty="0" err="1" smtClean="0"/>
              <a:t>сповідує</a:t>
            </a:r>
            <a:r>
              <a:rPr lang="ru-RU" sz="1050" b="1" dirty="0" smtClean="0"/>
              <a:t> 94,7% </a:t>
            </a:r>
            <a:r>
              <a:rPr lang="ru-RU" sz="1050" b="1" dirty="0" err="1" smtClean="0"/>
              <a:t>від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усіх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тайців</a:t>
            </a:r>
            <a:r>
              <a:rPr lang="ru-RU" sz="1050" b="1" dirty="0" smtClean="0"/>
              <a:t>, </a:t>
            </a:r>
            <a:r>
              <a:rPr lang="ru-RU" sz="1050" b="1" dirty="0" err="1" smtClean="0"/>
              <a:t>тоді</a:t>
            </a:r>
            <a:r>
              <a:rPr lang="ru-RU" sz="1050" b="1" dirty="0" smtClean="0"/>
              <a:t> як </a:t>
            </a:r>
            <a:r>
              <a:rPr lang="ru-RU" sz="1050" b="1" dirty="0" err="1" smtClean="0"/>
              <a:t>мусульмани</a:t>
            </a:r>
            <a:r>
              <a:rPr lang="ru-RU" sz="1050" b="1" dirty="0" smtClean="0"/>
              <a:t> </a:t>
            </a:r>
            <a:r>
              <a:rPr lang="ru-RU" sz="1050" b="1" dirty="0" err="1" smtClean="0"/>
              <a:t>становлять</a:t>
            </a:r>
            <a:r>
              <a:rPr lang="ru-RU" sz="1050" b="1" dirty="0" smtClean="0"/>
              <a:t> 4,6% </a:t>
            </a:r>
            <a:r>
              <a:rPr lang="ru-RU" sz="1050" b="1" dirty="0" err="1" smtClean="0"/>
              <a:t>населення</a:t>
            </a:r>
            <a:r>
              <a:rPr lang="ru-RU" sz="1050" b="1" dirty="0" smtClean="0"/>
              <a:t>, а 0,7% </a:t>
            </a:r>
            <a:r>
              <a:rPr lang="ru-RU" sz="1050" b="1" dirty="0" err="1" smtClean="0"/>
              <a:t>населення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відносить</a:t>
            </a:r>
            <a:r>
              <a:rPr lang="ru-RU" sz="1050" b="1" dirty="0" smtClean="0"/>
              <a:t> себе до </a:t>
            </a:r>
            <a:r>
              <a:rPr lang="ru-RU" sz="1050" b="1" dirty="0" err="1" smtClean="0"/>
              <a:t>інших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релігійний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течій</a:t>
            </a:r>
            <a:endParaRPr lang="ru-RU" sz="105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1472" y="928670"/>
            <a:ext cx="8215370" cy="3808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err="1" smtClean="0"/>
              <a:t>Мусульмани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є</a:t>
            </a:r>
            <a:r>
              <a:rPr lang="ru-RU" sz="1050" b="1" dirty="0" smtClean="0"/>
              <a:t> другою за </a:t>
            </a:r>
            <a:r>
              <a:rPr lang="ru-RU" sz="1050" b="1" dirty="0" err="1" smtClean="0"/>
              <a:t>чисельністю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релігійної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групою</a:t>
            </a:r>
            <a:r>
              <a:rPr lang="ru-RU" sz="1050" b="1" dirty="0" smtClean="0"/>
              <a:t> в </a:t>
            </a:r>
            <a:r>
              <a:rPr lang="ru-RU" sz="1050" b="1" dirty="0" err="1" smtClean="0"/>
              <a:t>країні</a:t>
            </a:r>
            <a:r>
              <a:rPr lang="ru-RU" sz="1050" b="1" dirty="0" smtClean="0"/>
              <a:t>. </a:t>
            </a:r>
            <a:r>
              <a:rPr lang="ru-RU" sz="1050" b="1" dirty="0" err="1" smtClean="0"/>
              <a:t>Іслам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поширений</a:t>
            </a:r>
            <a:r>
              <a:rPr lang="ru-RU" sz="1050" b="1" dirty="0" smtClean="0"/>
              <a:t> у </a:t>
            </a:r>
            <a:r>
              <a:rPr lang="ru-RU" sz="1050" b="1" dirty="0" err="1" smtClean="0"/>
              <a:t>південних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провінціях</a:t>
            </a:r>
            <a:r>
              <a:rPr lang="ru-RU" sz="1050" b="1" dirty="0" smtClean="0"/>
              <a:t> — </a:t>
            </a:r>
            <a:r>
              <a:rPr lang="ru-RU" sz="1050" b="1" dirty="0" err="1" smtClean="0"/>
              <a:t>Паттані</a:t>
            </a:r>
            <a:r>
              <a:rPr lang="ru-RU" sz="1050" b="1" dirty="0" smtClean="0"/>
              <a:t> (</a:t>
            </a:r>
            <a:r>
              <a:rPr lang="en-US" sz="1050" b="1" i="1" dirty="0" err="1" smtClean="0"/>
              <a:t>Pattani</a:t>
            </a:r>
            <a:r>
              <a:rPr lang="en-US" sz="1050" b="1" dirty="0" smtClean="0"/>
              <a:t>), </a:t>
            </a:r>
            <a:r>
              <a:rPr lang="ru-RU" sz="1050" b="1" dirty="0" smtClean="0"/>
              <a:t>Яла (</a:t>
            </a:r>
            <a:r>
              <a:rPr lang="en-US" sz="1050" b="1" i="1" dirty="0" err="1" smtClean="0"/>
              <a:t>Yala</a:t>
            </a:r>
            <a:r>
              <a:rPr lang="en-US" sz="1050" b="1" dirty="0" smtClean="0"/>
              <a:t>), </a:t>
            </a:r>
            <a:r>
              <a:rPr lang="ru-RU" sz="1050" b="1" dirty="0" err="1" smtClean="0"/>
              <a:t>Наратхіват</a:t>
            </a:r>
            <a:r>
              <a:rPr lang="ru-RU" sz="1050" b="1" dirty="0" smtClean="0"/>
              <a:t> (</a:t>
            </a:r>
            <a:r>
              <a:rPr lang="en-US" sz="1050" b="1" dirty="0" err="1" smtClean="0"/>
              <a:t>Narathiwat</a:t>
            </a:r>
            <a:r>
              <a:rPr lang="en-US" sz="1050" b="1" dirty="0" smtClean="0"/>
              <a:t>) </a:t>
            </a:r>
            <a:r>
              <a:rPr lang="ru-RU" sz="1050" b="1" dirty="0" err="1" smtClean="0"/>
              <a:t>і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частині</a:t>
            </a:r>
            <a:r>
              <a:rPr lang="ru-RU" sz="1050" b="1" dirty="0" smtClean="0"/>
              <a:t> </a:t>
            </a:r>
            <a:r>
              <a:rPr lang="ru-RU" sz="1050" b="1" dirty="0" err="1" smtClean="0"/>
              <a:t>Сонгкхла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Чумпхон</a:t>
            </a:r>
            <a:r>
              <a:rPr lang="ru-RU" sz="1050" b="1" dirty="0" smtClean="0"/>
              <a:t> (</a:t>
            </a:r>
            <a:r>
              <a:rPr lang="en-US" sz="1050" b="1" dirty="0" err="1" smtClean="0"/>
              <a:t>Songkhla</a:t>
            </a:r>
            <a:r>
              <a:rPr lang="en-US" sz="1050" b="1" dirty="0" smtClean="0"/>
              <a:t> </a:t>
            </a:r>
            <a:r>
              <a:rPr lang="en-US" sz="1050" b="1" dirty="0" err="1" smtClean="0"/>
              <a:t>Chumphon</a:t>
            </a:r>
            <a:r>
              <a:rPr lang="en-US" sz="1050" b="1" dirty="0" smtClean="0"/>
              <a:t>) </a:t>
            </a:r>
            <a:r>
              <a:rPr lang="ru-RU" sz="1050" b="1" dirty="0" err="1" smtClean="0"/>
              <a:t>відомих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своєю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домінуючою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мусульманською</a:t>
            </a:r>
            <a:r>
              <a:rPr lang="ru-RU" sz="1050" b="1" dirty="0" smtClean="0"/>
              <a:t> громадою, </a:t>
            </a:r>
            <a:r>
              <a:rPr lang="ru-RU" sz="1050" b="1" dirty="0" err="1" smtClean="0"/>
              <a:t>що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складається</a:t>
            </a:r>
            <a:r>
              <a:rPr lang="ru-RU" sz="1050" b="1" dirty="0" smtClean="0"/>
              <a:t> як </a:t>
            </a:r>
            <a:r>
              <a:rPr lang="ru-RU" sz="1050" b="1" dirty="0" err="1" smtClean="0"/>
              <a:t>з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тайців</a:t>
            </a:r>
            <a:r>
              <a:rPr lang="ru-RU" sz="1050" b="1" dirty="0" smtClean="0"/>
              <a:t> так </a:t>
            </a:r>
            <a:r>
              <a:rPr lang="ru-RU" sz="1050" b="1" dirty="0" err="1" smtClean="0"/>
              <a:t>і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малайців</a:t>
            </a:r>
            <a:r>
              <a:rPr lang="ru-RU" sz="1050" b="1" dirty="0" smtClean="0"/>
              <a:t>. </a:t>
            </a:r>
            <a:r>
              <a:rPr lang="ru-RU" sz="1050" b="1" dirty="0" err="1" smtClean="0"/>
              <a:t>Хоча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південна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частина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Таїланду</a:t>
            </a:r>
            <a:r>
              <a:rPr lang="ru-RU" sz="1050" b="1" dirty="0" smtClean="0"/>
              <a:t> в основному заселена </a:t>
            </a:r>
            <a:r>
              <a:rPr lang="ru-RU" sz="1050" b="1" dirty="0" err="1" smtClean="0"/>
              <a:t>малайцями</a:t>
            </a:r>
            <a:r>
              <a:rPr lang="ru-RU" sz="1050" b="1" dirty="0" smtClean="0"/>
              <a:t>, </a:t>
            </a:r>
            <a:r>
              <a:rPr lang="ru-RU" sz="1050" b="1" dirty="0" err="1" smtClean="0"/>
              <a:t>але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решту</a:t>
            </a:r>
            <a:r>
              <a:rPr lang="ru-RU" sz="1050" b="1" dirty="0" smtClean="0"/>
              <a:t> народностей </a:t>
            </a:r>
            <a:r>
              <a:rPr lang="ru-RU" sz="1050" b="1" dirty="0" err="1" smtClean="0"/>
              <a:t>також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перейняло</a:t>
            </a:r>
            <a:r>
              <a:rPr lang="ru-RU" sz="1050" b="1" dirty="0" smtClean="0"/>
              <a:t> мусульманство. </a:t>
            </a:r>
            <a:r>
              <a:rPr lang="ru-RU" sz="1050" b="1" dirty="0" err="1" smtClean="0"/>
              <a:t>Більшість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малайців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є</a:t>
            </a:r>
            <a:r>
              <a:rPr lang="ru-RU" sz="1050" b="1" dirty="0" smtClean="0"/>
              <a:t> </a:t>
            </a:r>
            <a:r>
              <a:rPr lang="ru-RU" sz="1050" b="1" dirty="0" err="1" smtClean="0"/>
              <a:t>мусульманами-суннітами</a:t>
            </a:r>
            <a:r>
              <a:rPr lang="ru-RU" sz="1050" b="1" dirty="0" smtClean="0"/>
              <a:t>. Причиною </a:t>
            </a:r>
            <a:r>
              <a:rPr lang="ru-RU" sz="1050" b="1" dirty="0" err="1" smtClean="0"/>
              <a:t>поширення</a:t>
            </a:r>
            <a:r>
              <a:rPr lang="ru-RU" sz="1050" b="1" dirty="0" smtClean="0"/>
              <a:t> мусульманства </a:t>
            </a:r>
            <a:r>
              <a:rPr lang="ru-RU" sz="1050" b="1" dirty="0" err="1" smtClean="0"/>
              <a:t>є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історичний</a:t>
            </a:r>
            <a:r>
              <a:rPr lang="ru-RU" sz="1050" b="1" dirty="0" smtClean="0"/>
              <a:t> фактор (</a:t>
            </a:r>
            <a:r>
              <a:rPr lang="ru-RU" sz="1050" b="1" i="1" dirty="0" err="1" smtClean="0"/>
              <a:t>оскільки</a:t>
            </a:r>
            <a:r>
              <a:rPr lang="ru-RU" sz="1050" b="1" i="1" dirty="0" smtClean="0"/>
              <a:t> </a:t>
            </a:r>
            <a:r>
              <a:rPr lang="ru-RU" sz="1050" b="1" i="1" dirty="0" err="1" smtClean="0"/>
              <a:t>ці</a:t>
            </a:r>
            <a:r>
              <a:rPr lang="ru-RU" sz="1050" b="1" i="1" dirty="0" smtClean="0"/>
              <a:t> </a:t>
            </a:r>
            <a:r>
              <a:rPr lang="ru-RU" sz="1050" b="1" i="1" dirty="0" err="1" smtClean="0"/>
              <a:t>провінції</a:t>
            </a:r>
            <a:r>
              <a:rPr lang="ru-RU" sz="1050" b="1" i="1" dirty="0" smtClean="0"/>
              <a:t> </a:t>
            </a:r>
            <a:r>
              <a:rPr lang="ru-RU" sz="1050" b="1" i="1" dirty="0" err="1" smtClean="0"/>
              <a:t>були</a:t>
            </a:r>
            <a:r>
              <a:rPr lang="ru-RU" sz="1050" b="1" i="1" dirty="0" smtClean="0"/>
              <a:t> </a:t>
            </a:r>
            <a:r>
              <a:rPr lang="ru-RU" sz="1050" b="1" i="1" dirty="0" err="1" smtClean="0"/>
              <a:t>раніше</a:t>
            </a:r>
            <a:r>
              <a:rPr lang="ru-RU" sz="1050" b="1" i="1" dirty="0" smtClean="0"/>
              <a:t> в </a:t>
            </a:r>
            <a:r>
              <a:rPr lang="ru-RU" sz="1050" b="1" i="1" dirty="0" err="1" smtClean="0"/>
              <a:t>складі</a:t>
            </a:r>
            <a:r>
              <a:rPr lang="ru-RU" sz="1050" b="1" i="1" dirty="0" smtClean="0"/>
              <a:t> </a:t>
            </a:r>
            <a:r>
              <a:rPr lang="ru-RU" sz="1050" b="1" i="1" dirty="0" err="1" smtClean="0"/>
              <a:t>малайського</a:t>
            </a:r>
            <a:r>
              <a:rPr lang="ru-RU" sz="1050" b="1" i="1" dirty="0" smtClean="0"/>
              <a:t> султанату</a:t>
            </a:r>
            <a:r>
              <a:rPr lang="ru-RU" sz="1050" b="1" dirty="0" smtClean="0"/>
              <a:t>) а </a:t>
            </a:r>
            <a:r>
              <a:rPr lang="ru-RU" sz="1050" b="1" dirty="0" err="1" smtClean="0"/>
              <a:t>також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є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прикордонними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територіями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й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граничать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з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Малайзією</a:t>
            </a:r>
            <a:r>
              <a:rPr lang="ru-RU" sz="1050" b="1" dirty="0" smtClean="0"/>
              <a:t>, де </a:t>
            </a:r>
            <a:r>
              <a:rPr lang="ru-RU" sz="1050" b="1" dirty="0" err="1" smtClean="0"/>
              <a:t>переважна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більшість</a:t>
            </a:r>
            <a:r>
              <a:rPr lang="ru-RU" sz="1050" b="1" dirty="0" smtClean="0"/>
              <a:t> у </a:t>
            </a:r>
            <a:r>
              <a:rPr lang="ru-RU" sz="1050" b="1" dirty="0" err="1" smtClean="0"/>
              <a:t>країні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складають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малайці-мусульмани</a:t>
            </a:r>
            <a:r>
              <a:rPr lang="ru-RU" sz="1050" b="1" dirty="0" smtClean="0"/>
              <a:t>. </a:t>
            </a:r>
            <a:r>
              <a:rPr lang="ru-RU" sz="1050" b="1" dirty="0" err="1" smtClean="0"/>
              <a:t>Решта</a:t>
            </a:r>
            <a:r>
              <a:rPr lang="ru-RU" sz="1050" b="1" dirty="0" smtClean="0"/>
              <a:t> мусульман в </a:t>
            </a:r>
            <a:r>
              <a:rPr lang="ru-RU" sz="1050" b="1" dirty="0" err="1" smtClean="0"/>
              <a:t>країні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проживають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в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менш</a:t>
            </a:r>
            <a:r>
              <a:rPr lang="ru-RU" sz="1050" b="1" dirty="0" smtClean="0"/>
              <a:t> компактно </a:t>
            </a:r>
            <a:r>
              <a:rPr lang="ru-RU" sz="1050" b="1" dirty="0" err="1" smtClean="0"/>
              <a:t>і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є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пакистанськими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іммігрантами</a:t>
            </a:r>
            <a:r>
              <a:rPr lang="ru-RU" sz="1050" b="1" dirty="0" smtClean="0"/>
              <a:t> у </a:t>
            </a:r>
            <a:r>
              <a:rPr lang="ru-RU" sz="1050" b="1" dirty="0" err="1" smtClean="0"/>
              <a:t>міських</a:t>
            </a:r>
            <a:r>
              <a:rPr lang="ru-RU" sz="1050" b="1" dirty="0" smtClean="0"/>
              <a:t> центрах, а </a:t>
            </a:r>
            <a:r>
              <a:rPr lang="ru-RU" sz="1050" b="1" dirty="0" err="1" smtClean="0"/>
              <a:t>також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кілька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китайських</a:t>
            </a:r>
            <a:r>
              <a:rPr lang="ru-RU" sz="1050" b="1" dirty="0" smtClean="0"/>
              <a:t> мусульман на </a:t>
            </a:r>
            <a:r>
              <a:rPr lang="ru-RU" sz="1050" b="1" dirty="0" err="1" smtClean="0"/>
              <a:t>крайній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півночі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країни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і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камбоджійські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мусульмани</a:t>
            </a:r>
            <a:r>
              <a:rPr lang="ru-RU" sz="1050" b="1" dirty="0" smtClean="0"/>
              <a:t>, </a:t>
            </a:r>
            <a:r>
              <a:rPr lang="ru-RU" sz="1050" b="1" dirty="0" err="1" smtClean="0"/>
              <a:t>що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проживають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навколо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спільного</a:t>
            </a:r>
            <a:r>
              <a:rPr lang="ru-RU" sz="1050" b="1" dirty="0" smtClean="0"/>
              <a:t> кордону </a:t>
            </a:r>
            <a:r>
              <a:rPr lang="ru-RU" sz="1050" b="1" dirty="0" err="1" smtClean="0"/>
              <a:t>і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частина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Бангкоці</a:t>
            </a:r>
            <a:r>
              <a:rPr lang="ru-RU" sz="1050" b="1" dirty="0" smtClean="0"/>
              <a:t>. З 2001 року </a:t>
            </a:r>
            <a:r>
              <a:rPr lang="ru-RU" sz="1050" b="1" dirty="0" err="1" smtClean="0"/>
              <a:t>мусульманські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активісти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об'єдналися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проти</a:t>
            </a:r>
            <a:r>
              <a:rPr lang="ru-RU" sz="1050" b="1" dirty="0" smtClean="0"/>
              <a:t> центрального уряду через </a:t>
            </a:r>
            <a:r>
              <a:rPr lang="ru-RU" sz="1050" b="1" dirty="0" err="1" smtClean="0"/>
              <a:t>підозри</a:t>
            </a:r>
            <a:r>
              <a:rPr lang="ru-RU" sz="1050" b="1" dirty="0" smtClean="0"/>
              <a:t> в </a:t>
            </a:r>
            <a:r>
              <a:rPr lang="ru-RU" sz="1050" b="1" dirty="0" err="1" smtClean="0"/>
              <a:t>корупції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і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дискримінації</a:t>
            </a:r>
            <a:r>
              <a:rPr lang="ru-RU" sz="1050" b="1" dirty="0" smtClean="0"/>
              <a:t> за </a:t>
            </a:r>
            <a:r>
              <a:rPr lang="ru-RU" sz="1050" b="1" dirty="0" err="1" smtClean="0"/>
              <a:t>етнічною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ознакою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серед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чиновників</a:t>
            </a:r>
            <a:r>
              <a:rPr lang="ru-RU" sz="1050" b="1" dirty="0" smtClean="0"/>
              <a:t>, </a:t>
            </a:r>
            <a:r>
              <a:rPr lang="ru-RU" sz="1050" b="1" dirty="0" err="1" smtClean="0"/>
              <a:t>частина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з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цих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активістів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дотримуються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радикальних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поглядів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і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їм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притаманні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радикально-терористичні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акції</a:t>
            </a:r>
            <a:r>
              <a:rPr lang="ru-RU" sz="1050" b="1" dirty="0" smtClean="0"/>
              <a:t>, тому уряд </a:t>
            </a:r>
            <a:r>
              <a:rPr lang="ru-RU" sz="1050" b="1" dirty="0" err="1" smtClean="0"/>
              <a:t>країни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зважаючи</a:t>
            </a:r>
            <a:r>
              <a:rPr lang="ru-RU" sz="1050" b="1" dirty="0" smtClean="0"/>
              <a:t> на </a:t>
            </a:r>
            <a:r>
              <a:rPr lang="ru-RU" sz="1050" b="1" dirty="0" err="1" smtClean="0"/>
              <a:t>ці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фактори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переймається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питаннями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релігійного</a:t>
            </a:r>
            <a:r>
              <a:rPr lang="ru-RU" sz="1050" b="1" dirty="0" smtClean="0"/>
              <a:t> сепаратизму на </a:t>
            </a:r>
            <a:r>
              <a:rPr lang="ru-RU" sz="1050" b="1" dirty="0" err="1" smtClean="0"/>
              <a:t>півдні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країни</a:t>
            </a:r>
            <a:r>
              <a:rPr lang="ru-RU" sz="1050" b="1" dirty="0" smtClean="0"/>
              <a:t>.</a:t>
            </a:r>
          </a:p>
          <a:p>
            <a:r>
              <a:rPr lang="ru-RU" sz="1050" b="1" dirty="0" err="1" smtClean="0"/>
              <a:t>Християни</a:t>
            </a:r>
            <a:r>
              <a:rPr lang="ru-RU" sz="1050" b="1" dirty="0" smtClean="0"/>
              <a:t> </a:t>
            </a:r>
            <a:r>
              <a:rPr lang="ru-RU" sz="1050" b="1" dirty="0" err="1" smtClean="0"/>
              <a:t>становлять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близько</a:t>
            </a:r>
            <a:r>
              <a:rPr lang="ru-RU" sz="1050" b="1" dirty="0" smtClean="0"/>
              <a:t> 0,5% </a:t>
            </a:r>
            <a:r>
              <a:rPr lang="ru-RU" sz="1050" b="1" dirty="0" err="1" smtClean="0"/>
              <a:t>населення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країни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й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зосереджені</a:t>
            </a:r>
            <a:r>
              <a:rPr lang="ru-RU" sz="1050" b="1" dirty="0" smtClean="0"/>
              <a:t> в основному в </a:t>
            </a:r>
            <a:r>
              <a:rPr lang="ru-RU" sz="1050" b="1" dirty="0" err="1" smtClean="0"/>
              <a:t>містах</a:t>
            </a:r>
            <a:r>
              <a:rPr lang="ru-RU" sz="1050" b="1" dirty="0" smtClean="0"/>
              <a:t> та </a:t>
            </a:r>
            <a:r>
              <a:rPr lang="ru-RU" sz="1050" b="1" dirty="0" err="1" smtClean="0"/>
              <a:t>невеличкі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громади</a:t>
            </a:r>
            <a:r>
              <a:rPr lang="ru-RU" sz="1050" b="1" dirty="0" smtClean="0"/>
              <a:t> на </a:t>
            </a:r>
            <a:r>
              <a:rPr lang="ru-RU" sz="1050" b="1" dirty="0" err="1" smtClean="0"/>
              <a:t>півдні</a:t>
            </a:r>
            <a:r>
              <a:rPr lang="ru-RU" sz="1050" b="1" dirty="0" smtClean="0"/>
              <a:t>, </a:t>
            </a:r>
            <a:r>
              <a:rPr lang="ru-RU" sz="1050" b="1" dirty="0" err="1" smtClean="0"/>
              <a:t>поблизу</a:t>
            </a:r>
            <a:r>
              <a:rPr lang="ru-RU" sz="1050" b="1" dirty="0" smtClean="0"/>
              <a:t> Бангкоку. </a:t>
            </a:r>
            <a:r>
              <a:rPr lang="ru-RU" sz="1050" b="1" dirty="0" err="1" smtClean="0"/>
              <a:t>Християнство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має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довгу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історію</a:t>
            </a:r>
            <a:r>
              <a:rPr lang="ru-RU" sz="1050" b="1" dirty="0" smtClean="0"/>
              <a:t> в </a:t>
            </a:r>
            <a:r>
              <a:rPr lang="ru-RU" sz="1050" b="1" dirty="0" err="1" smtClean="0"/>
              <a:t>Таїланді</a:t>
            </a:r>
            <a:r>
              <a:rPr lang="ru-RU" sz="1050" b="1" dirty="0" smtClean="0"/>
              <a:t>. </a:t>
            </a:r>
            <a:r>
              <a:rPr lang="ru-RU" sz="1050" b="1" dirty="0" err="1" smtClean="0"/>
              <a:t>Воно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було</a:t>
            </a:r>
            <a:r>
              <a:rPr lang="ru-RU" sz="1050" b="1" dirty="0" smtClean="0"/>
              <a:t> завезено </a:t>
            </a:r>
            <a:r>
              <a:rPr lang="ru-RU" sz="1050" b="1" dirty="0" err="1" smtClean="0"/>
              <a:t>європейськими</a:t>
            </a:r>
            <a:r>
              <a:rPr lang="ru-RU" sz="1050" b="1" dirty="0" smtClean="0"/>
              <a:t> </a:t>
            </a:r>
            <a:r>
              <a:rPr lang="ru-RU" sz="1050" b="1" dirty="0" err="1" smtClean="0"/>
              <a:t>місіонерами</a:t>
            </a:r>
            <a:r>
              <a:rPr lang="ru-RU" sz="1050" b="1" dirty="0" smtClean="0"/>
              <a:t> на початку 1550 року, коли </a:t>
            </a:r>
            <a:r>
              <a:rPr lang="ru-RU" sz="1050" b="1" dirty="0" err="1" smtClean="0"/>
              <a:t>португальські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найманці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і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їх</a:t>
            </a:r>
            <a:r>
              <a:rPr lang="ru-RU" sz="1050" b="1" dirty="0" smtClean="0"/>
              <a:t> </a:t>
            </a:r>
            <a:r>
              <a:rPr lang="ru-RU" sz="1050" b="1" dirty="0" err="1" smtClean="0"/>
              <a:t>священик</a:t>
            </a:r>
            <a:r>
              <a:rPr lang="ru-RU" sz="1050" b="1" dirty="0" smtClean="0"/>
              <a:t> </a:t>
            </a:r>
            <a:r>
              <a:rPr lang="ru-RU" sz="1050" b="1" dirty="0" err="1" smtClean="0"/>
              <a:t>прибули</a:t>
            </a:r>
            <a:r>
              <a:rPr lang="ru-RU" sz="1050" b="1" dirty="0" smtClean="0"/>
              <a:t> до </a:t>
            </a:r>
            <a:r>
              <a:rPr lang="ru-RU" sz="1050" b="1" dirty="0" err="1" smtClean="0"/>
              <a:t>Аюттхая</a:t>
            </a:r>
            <a:r>
              <a:rPr lang="ru-RU" sz="1050" b="1" dirty="0" smtClean="0"/>
              <a:t>. </a:t>
            </a:r>
            <a:r>
              <a:rPr lang="ru-RU" sz="1050" b="1" dirty="0" err="1" smtClean="0"/>
              <a:t>Історично</a:t>
            </a:r>
            <a:r>
              <a:rPr lang="ru-RU" sz="1050" b="1" dirty="0" smtClean="0"/>
              <a:t> так </a:t>
            </a:r>
            <a:r>
              <a:rPr lang="ru-RU" sz="1050" b="1" dirty="0" err="1" smtClean="0"/>
              <a:t>склалося</a:t>
            </a:r>
            <a:r>
              <a:rPr lang="ru-RU" sz="1050" b="1" dirty="0" smtClean="0"/>
              <a:t>, </a:t>
            </a:r>
            <a:r>
              <a:rPr lang="ru-RU" sz="1050" b="1" dirty="0" err="1" smtClean="0"/>
              <a:t>що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воно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відіграло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важливу</a:t>
            </a:r>
            <a:r>
              <a:rPr lang="ru-RU" sz="1050" b="1" dirty="0" smtClean="0"/>
              <a:t> роль у </a:t>
            </a:r>
            <a:r>
              <a:rPr lang="ru-RU" sz="1050" b="1" dirty="0" err="1" smtClean="0"/>
              <a:t>модернізації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Таїланду</a:t>
            </a:r>
            <a:r>
              <a:rPr lang="ru-RU" sz="1050" b="1" dirty="0" smtClean="0"/>
              <a:t> (</a:t>
            </a:r>
            <a:r>
              <a:rPr lang="ru-RU" sz="1050" b="1" i="1" dirty="0" smtClean="0"/>
              <a:t>через </a:t>
            </a:r>
            <a:r>
              <a:rPr lang="ru-RU" sz="1050" b="1" i="1" dirty="0" err="1" smtClean="0"/>
              <a:t>вплив</a:t>
            </a:r>
            <a:r>
              <a:rPr lang="ru-RU" sz="1050" b="1" i="1" dirty="0" smtClean="0"/>
              <a:t> на </a:t>
            </a:r>
            <a:r>
              <a:rPr lang="ru-RU" sz="1050" b="1" i="1" dirty="0" err="1" smtClean="0"/>
              <a:t>вищі</a:t>
            </a:r>
            <a:r>
              <a:rPr lang="ru-RU" sz="1050" b="1" i="1" dirty="0" smtClean="0"/>
              <a:t> </a:t>
            </a:r>
            <a:r>
              <a:rPr lang="ru-RU" sz="1050" b="1" i="1" dirty="0" err="1" smtClean="0"/>
              <a:t>тайські</a:t>
            </a:r>
            <a:r>
              <a:rPr lang="ru-RU" sz="1050" b="1" i="1" dirty="0" smtClean="0"/>
              <a:t> </a:t>
            </a:r>
            <a:r>
              <a:rPr lang="ru-RU" sz="1050" b="1" i="1" dirty="0" err="1" smtClean="0"/>
              <a:t>суспільні</a:t>
            </a:r>
            <a:r>
              <a:rPr lang="ru-RU" sz="1050" b="1" i="1" dirty="0" smtClean="0"/>
              <a:t> </a:t>
            </a:r>
            <a:r>
              <a:rPr lang="ru-RU" sz="1050" b="1" i="1" dirty="0" err="1" smtClean="0"/>
              <a:t>прошарки</a:t>
            </a:r>
            <a:r>
              <a:rPr lang="ru-RU" sz="1050" b="1" dirty="0" smtClean="0"/>
              <a:t>), </a:t>
            </a:r>
            <a:r>
              <a:rPr lang="ru-RU" sz="1050" b="1" dirty="0" err="1" smtClean="0"/>
              <a:t>зокрема</a:t>
            </a:r>
            <a:r>
              <a:rPr lang="ru-RU" sz="1050" b="1" dirty="0" smtClean="0"/>
              <a:t>, у </a:t>
            </a:r>
            <a:r>
              <a:rPr lang="ru-RU" sz="1050" b="1" dirty="0" err="1" smtClean="0"/>
              <a:t>соціальних</a:t>
            </a:r>
            <a:r>
              <a:rPr lang="ru-RU" sz="1050" b="1" dirty="0" smtClean="0"/>
              <a:t> та </a:t>
            </a:r>
            <a:r>
              <a:rPr lang="ru-RU" sz="1050" b="1" dirty="0" err="1" smtClean="0"/>
              <a:t>освітніх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установах</a:t>
            </a:r>
            <a:r>
              <a:rPr lang="ru-RU" sz="1050" b="1" dirty="0" smtClean="0"/>
              <a:t> (</a:t>
            </a:r>
            <a:r>
              <a:rPr lang="ru-RU" sz="1050" b="1" i="1" dirty="0" err="1" smtClean="0"/>
              <a:t>наприклад</a:t>
            </a:r>
            <a:r>
              <a:rPr lang="ru-RU" sz="1050" b="1" i="1" dirty="0" smtClean="0"/>
              <a:t>, </a:t>
            </a:r>
            <a:r>
              <a:rPr lang="ru-RU" sz="1050" b="1" i="1" dirty="0" err="1" smtClean="0"/>
              <a:t>формування</a:t>
            </a:r>
            <a:r>
              <a:rPr lang="ru-RU" sz="1050" b="1" i="1" dirty="0" smtClean="0"/>
              <a:t> </a:t>
            </a:r>
            <a:r>
              <a:rPr lang="ru-RU" sz="1050" b="1" i="1" dirty="0" err="1" smtClean="0"/>
              <a:t>дитячих</a:t>
            </a:r>
            <a:r>
              <a:rPr lang="ru-RU" sz="1050" b="1" i="1" dirty="0" smtClean="0"/>
              <a:t> </a:t>
            </a:r>
            <a:r>
              <a:rPr lang="ru-RU" sz="1050" b="1" i="1" dirty="0" err="1" smtClean="0"/>
              <a:t>будинків</a:t>
            </a:r>
            <a:r>
              <a:rPr lang="ru-RU" sz="1050" b="1" i="1" dirty="0" smtClean="0"/>
              <a:t>, </a:t>
            </a:r>
            <a:r>
              <a:rPr lang="ru-RU" sz="1050" b="1" i="1" dirty="0" err="1" smtClean="0"/>
              <a:t>шкіл</a:t>
            </a:r>
            <a:r>
              <a:rPr lang="ru-RU" sz="1050" b="1" i="1" dirty="0" smtClean="0"/>
              <a:t> </a:t>
            </a:r>
            <a:r>
              <a:rPr lang="ru-RU" sz="1050" b="1" i="1" dirty="0" err="1" smtClean="0"/>
              <a:t>і</a:t>
            </a:r>
            <a:r>
              <a:rPr lang="ru-RU" sz="1050" b="1" i="1" dirty="0" smtClean="0"/>
              <a:t> </a:t>
            </a:r>
            <a:r>
              <a:rPr lang="ru-RU" sz="1050" b="1" i="1" dirty="0" err="1" smtClean="0"/>
              <a:t>коледжів</a:t>
            </a:r>
            <a:r>
              <a:rPr lang="ru-RU" sz="1050" b="1" dirty="0" smtClean="0"/>
              <a:t>)</a:t>
            </a:r>
            <a:r>
              <a:rPr lang="ru-RU" sz="1050" b="1" baseline="30000" dirty="0" smtClean="0"/>
              <a:t>.</a:t>
            </a:r>
            <a:r>
              <a:rPr lang="ru-RU" sz="1050" b="1" dirty="0" smtClean="0"/>
              <a:t>Департамент </a:t>
            </a:r>
            <a:r>
              <a:rPr lang="ru-RU" sz="1050" b="1" dirty="0" err="1" smtClean="0"/>
              <a:t>Релігії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Таїланду</a:t>
            </a:r>
            <a:r>
              <a:rPr lang="ru-RU" sz="1050" b="1" dirty="0" smtClean="0"/>
              <a:t> та </a:t>
            </a:r>
            <a:r>
              <a:rPr lang="ru-RU" sz="1050" b="1" dirty="0" err="1" smtClean="0"/>
              <a:t>Міністерство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культури</a:t>
            </a:r>
            <a:r>
              <a:rPr lang="ru-RU" sz="1050" b="1" dirty="0" smtClean="0"/>
              <a:t>, </a:t>
            </a:r>
            <a:r>
              <a:rPr lang="ru-RU" sz="1050" b="1" dirty="0" err="1" smtClean="0"/>
              <a:t>офіційно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визнали</a:t>
            </a:r>
            <a:r>
              <a:rPr lang="ru-RU" sz="1050" b="1" dirty="0" smtClean="0"/>
              <a:t> 5 </a:t>
            </a:r>
            <a:r>
              <a:rPr lang="ru-RU" sz="1050" b="1" dirty="0" err="1" smtClean="0"/>
              <a:t>основних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християнських</a:t>
            </a:r>
            <a:r>
              <a:rPr lang="ru-RU" sz="1050" b="1" dirty="0" smtClean="0"/>
              <a:t> </a:t>
            </a:r>
            <a:r>
              <a:rPr lang="ru-RU" sz="1050" b="1" dirty="0" err="1" smtClean="0"/>
              <a:t>конфесій</a:t>
            </a:r>
            <a:r>
              <a:rPr lang="ru-RU" sz="1050" b="1" dirty="0" smtClean="0"/>
              <a:t> в </a:t>
            </a:r>
            <a:r>
              <a:rPr lang="ru-RU" sz="1050" b="1" dirty="0" err="1" smtClean="0"/>
              <a:t>країні</a:t>
            </a:r>
            <a:r>
              <a:rPr lang="ru-RU" sz="1050" b="1" dirty="0" smtClean="0"/>
              <a:t>: </a:t>
            </a:r>
            <a:r>
              <a:rPr lang="ru-RU" sz="1050" b="1" dirty="0" err="1" smtClean="0"/>
              <a:t>Римо-Католицька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Церква</a:t>
            </a:r>
            <a:r>
              <a:rPr lang="ru-RU" sz="1050" b="1" dirty="0" smtClean="0"/>
              <a:t>(</a:t>
            </a:r>
            <a:r>
              <a:rPr lang="en-US" sz="1050" b="1" i="1" dirty="0" smtClean="0"/>
              <a:t>Roman Catholic Church</a:t>
            </a:r>
            <a:r>
              <a:rPr lang="en-US" sz="1050" b="1" dirty="0" smtClean="0"/>
              <a:t>), </a:t>
            </a:r>
            <a:r>
              <a:rPr lang="ru-RU" sz="1050" b="1" dirty="0" err="1" smtClean="0"/>
              <a:t>Південні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Баптисти</a:t>
            </a:r>
            <a:r>
              <a:rPr lang="ru-RU" sz="1050" b="1" dirty="0" smtClean="0"/>
              <a:t> (</a:t>
            </a:r>
            <a:r>
              <a:rPr lang="en-US" sz="1050" b="1" i="1" dirty="0" smtClean="0"/>
              <a:t>Southern Baptists</a:t>
            </a:r>
            <a:r>
              <a:rPr lang="en-US" sz="1050" b="1" dirty="0" smtClean="0"/>
              <a:t>), </a:t>
            </a:r>
            <a:r>
              <a:rPr lang="ru-RU" sz="1050" b="1" dirty="0" err="1" smtClean="0"/>
              <a:t>Адвентисти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Сьомого</a:t>
            </a:r>
            <a:r>
              <a:rPr lang="ru-RU" sz="1050" b="1" dirty="0" smtClean="0"/>
              <a:t> Дня (</a:t>
            </a:r>
            <a:r>
              <a:rPr lang="en-US" sz="1050" b="1" i="1" dirty="0" smtClean="0"/>
              <a:t>Seventh Day Adventists</a:t>
            </a:r>
            <a:r>
              <a:rPr lang="en-US" sz="1050" b="1" dirty="0" smtClean="0"/>
              <a:t>),</a:t>
            </a:r>
            <a:r>
              <a:rPr lang="ru-RU" sz="1050" b="1" dirty="0" err="1" smtClean="0"/>
              <a:t>Церква</a:t>
            </a:r>
            <a:r>
              <a:rPr lang="ru-RU" sz="1050" b="1" dirty="0" smtClean="0"/>
              <a:t> Христова в </a:t>
            </a:r>
            <a:r>
              <a:rPr lang="ru-RU" sz="1050" b="1" dirty="0" err="1" smtClean="0"/>
              <a:t>Таїланді</a:t>
            </a:r>
            <a:r>
              <a:rPr lang="ru-RU" sz="1050" b="1" dirty="0" smtClean="0"/>
              <a:t> (</a:t>
            </a:r>
            <a:r>
              <a:rPr lang="en-US" sz="1050" b="1" i="1" dirty="0" smtClean="0"/>
              <a:t>Church of Christ in Thailand</a:t>
            </a:r>
            <a:r>
              <a:rPr lang="en-US" sz="1050" b="1" dirty="0" smtClean="0"/>
              <a:t>) </a:t>
            </a:r>
            <a:r>
              <a:rPr lang="ru-RU" sz="1050" b="1" dirty="0" err="1" smtClean="0"/>
              <a:t>і</a:t>
            </a:r>
            <a:r>
              <a:rPr lang="ru-RU" sz="1050" b="1" dirty="0" smtClean="0"/>
              <a:t> </a:t>
            </a:r>
            <a:r>
              <a:rPr lang="ru-RU" sz="1050" b="1" dirty="0" err="1" smtClean="0"/>
              <a:t>Євангельське</a:t>
            </a:r>
            <a:r>
              <a:rPr lang="ru-RU" sz="1050" b="1" dirty="0" smtClean="0"/>
              <a:t> братство </a:t>
            </a:r>
            <a:r>
              <a:rPr lang="ru-RU" sz="1050" b="1" dirty="0" err="1" smtClean="0"/>
              <a:t>Таїланду</a:t>
            </a:r>
            <a:r>
              <a:rPr lang="ru-RU" sz="1050" b="1" dirty="0" smtClean="0"/>
              <a:t> (</a:t>
            </a:r>
            <a:r>
              <a:rPr lang="en-US" sz="1050" b="1" i="1" dirty="0" smtClean="0"/>
              <a:t>Evangelical Fellowship of Thailand</a:t>
            </a:r>
            <a:r>
              <a:rPr lang="en-US" sz="1050" b="1" dirty="0" smtClean="0"/>
              <a:t>). </a:t>
            </a:r>
            <a:r>
              <a:rPr lang="ru-RU" sz="1050" b="1" dirty="0" err="1" smtClean="0"/>
              <a:t>Хоча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використання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національного</a:t>
            </a:r>
            <a:r>
              <a:rPr lang="ru-RU" sz="1050" b="1" dirty="0" smtClean="0"/>
              <a:t> бюджету для </a:t>
            </a:r>
            <a:r>
              <a:rPr lang="ru-RU" sz="1050" b="1" dirty="0" err="1" smtClean="0"/>
              <a:t>релігійних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цілей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обмежене</a:t>
            </a:r>
            <a:r>
              <a:rPr lang="ru-RU" sz="1050" b="1" dirty="0" smtClean="0"/>
              <a:t>, </a:t>
            </a:r>
            <a:r>
              <a:rPr lang="ru-RU" sz="1050" b="1" dirty="0" err="1" smtClean="0"/>
              <a:t>але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історично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левова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його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частина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призначена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для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буддійських</a:t>
            </a:r>
            <a:r>
              <a:rPr lang="ru-RU" sz="1050" b="1" dirty="0" smtClean="0"/>
              <a:t> структур, </a:t>
            </a:r>
            <a:r>
              <a:rPr lang="ru-RU" sz="1050" b="1" dirty="0" err="1" smtClean="0"/>
              <a:t>ї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їх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об'єктів</a:t>
            </a:r>
            <a:r>
              <a:rPr lang="ru-RU" sz="1050" b="1" dirty="0" smtClean="0"/>
              <a:t> та </a:t>
            </a:r>
            <a:r>
              <a:rPr lang="ru-RU" sz="1050" b="1" dirty="0" err="1" smtClean="0"/>
              <a:t>видів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діяльності</a:t>
            </a:r>
            <a:r>
              <a:rPr lang="ru-RU" sz="1050" b="1" dirty="0" smtClean="0"/>
              <a:t>, </a:t>
            </a:r>
            <a:r>
              <a:rPr lang="ru-RU" sz="1050" b="1" dirty="0" err="1" smtClean="0"/>
              <a:t>хоча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принаймні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з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середини</a:t>
            </a:r>
            <a:r>
              <a:rPr lang="ru-RU" sz="1050" b="1" dirty="0" smtClean="0"/>
              <a:t> 1980-х </a:t>
            </a:r>
            <a:r>
              <a:rPr lang="ru-RU" sz="1050" b="1" dirty="0" err="1" smtClean="0"/>
              <a:t>років</a:t>
            </a:r>
            <a:r>
              <a:rPr lang="ru-RU" sz="1050" b="1" dirty="0" smtClean="0"/>
              <a:t>, в </a:t>
            </a:r>
            <a:r>
              <a:rPr lang="ru-RU" sz="1050" b="1" dirty="0" err="1" smtClean="0"/>
              <a:t>бюджеті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закладені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символічні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суми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коштів</a:t>
            </a:r>
            <a:r>
              <a:rPr lang="ru-RU" sz="1050" b="1" dirty="0" smtClean="0"/>
              <a:t> для </a:t>
            </a:r>
            <a:r>
              <a:rPr lang="ru-RU" sz="1050" b="1" dirty="0" err="1" smtClean="0"/>
              <a:t>програм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християнських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груп</a:t>
            </a:r>
            <a:r>
              <a:rPr lang="ru-RU" sz="1050" b="1" dirty="0" smtClean="0"/>
              <a:t>.</a:t>
            </a:r>
            <a:endParaRPr lang="ru-RU" sz="1050" b="1" dirty="0"/>
          </a:p>
        </p:txBody>
      </p:sp>
      <p:pic>
        <p:nvPicPr>
          <p:cNvPr id="9" name="Рисунок 8" descr="107472596_thailand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4714884"/>
            <a:ext cx="2500298" cy="1875224"/>
          </a:xfrm>
          <a:prstGeom prst="rect">
            <a:avLst/>
          </a:prstGeom>
        </p:spPr>
      </p:pic>
      <p:pic>
        <p:nvPicPr>
          <p:cNvPr id="10" name="Рисунок 9" descr="tradicii-tailand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4572008"/>
            <a:ext cx="2857488" cy="21431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39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Культура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857232"/>
            <a:ext cx="4059936" cy="5643602"/>
          </a:xfrm>
        </p:spPr>
        <p:txBody>
          <a:bodyPr>
            <a:normAutofit fontScale="32500" lnSpcReduction="20000"/>
          </a:bodyPr>
          <a:lstStyle/>
          <a:p>
            <a:r>
              <a:rPr lang="ru-RU" sz="3700" dirty="0" err="1" smtClean="0"/>
              <a:t>Тайланд</a:t>
            </a:r>
            <a:r>
              <a:rPr lang="ru-RU" sz="3700" dirty="0" smtClean="0"/>
              <a:t> славиться </a:t>
            </a:r>
            <a:r>
              <a:rPr lang="ru-RU" sz="3700" dirty="0" err="1" smtClean="0"/>
              <a:t>неповторною</a:t>
            </a:r>
            <a:r>
              <a:rPr lang="ru-RU" sz="3700" dirty="0" smtClean="0"/>
              <a:t> культурою, </a:t>
            </a:r>
            <a:r>
              <a:rPr lang="ru-RU" sz="3700" dirty="0" err="1" smtClean="0"/>
              <a:t>витоки</a:t>
            </a:r>
            <a:r>
              <a:rPr lang="ru-RU" sz="3700" dirty="0" smtClean="0"/>
              <a:t> </a:t>
            </a:r>
            <a:r>
              <a:rPr lang="ru-RU" sz="3700" dirty="0" err="1" smtClean="0"/>
              <a:t>якої</a:t>
            </a:r>
            <a:r>
              <a:rPr lang="ru-RU" sz="3700" dirty="0" smtClean="0"/>
              <a:t> </a:t>
            </a:r>
            <a:r>
              <a:rPr lang="ru-RU" sz="3700" dirty="0" err="1" smtClean="0"/>
              <a:t>йдуть</a:t>
            </a:r>
            <a:r>
              <a:rPr lang="ru-RU" sz="3700" dirty="0" smtClean="0"/>
              <a:t> у </a:t>
            </a:r>
            <a:r>
              <a:rPr lang="ru-RU" sz="3700" dirty="0" err="1" smtClean="0"/>
              <a:t>далеку</a:t>
            </a:r>
            <a:r>
              <a:rPr lang="ru-RU" sz="3700" dirty="0" smtClean="0"/>
              <a:t> </a:t>
            </a:r>
            <a:r>
              <a:rPr lang="ru-RU" sz="3700" dirty="0" err="1" smtClean="0"/>
              <a:t>загадкову</a:t>
            </a:r>
            <a:r>
              <a:rPr lang="ru-RU" sz="3700" dirty="0" smtClean="0"/>
              <a:t> </a:t>
            </a:r>
            <a:r>
              <a:rPr lang="ru-RU" sz="3700" dirty="0" err="1" smtClean="0"/>
              <a:t>старовину</a:t>
            </a:r>
            <a:r>
              <a:rPr lang="ru-RU" sz="3700" dirty="0" smtClean="0"/>
              <a:t>. </a:t>
            </a:r>
            <a:r>
              <a:rPr lang="ru-RU" sz="3700" dirty="0" err="1" smtClean="0"/>
              <a:t>Класичне</a:t>
            </a:r>
            <a:r>
              <a:rPr lang="ru-RU" sz="3700" dirty="0" smtClean="0"/>
              <a:t> </a:t>
            </a:r>
            <a:r>
              <a:rPr lang="ru-RU" sz="3700" dirty="0" err="1" smtClean="0"/>
              <a:t>мистецтво</a:t>
            </a:r>
            <a:r>
              <a:rPr lang="ru-RU" sz="3700" dirty="0" smtClean="0"/>
              <a:t> </a:t>
            </a:r>
            <a:r>
              <a:rPr lang="ru-RU" sz="3700" dirty="0" err="1" smtClean="0"/>
              <a:t>Тайланда</a:t>
            </a:r>
            <a:r>
              <a:rPr lang="ru-RU" sz="3700" dirty="0" smtClean="0"/>
              <a:t> </a:t>
            </a:r>
            <a:r>
              <a:rPr lang="ru-RU" sz="3700" dirty="0" err="1" smtClean="0"/>
              <a:t>найбільш</a:t>
            </a:r>
            <a:r>
              <a:rPr lang="ru-RU" sz="3700" dirty="0" smtClean="0"/>
              <a:t> </a:t>
            </a:r>
            <a:r>
              <a:rPr lang="ru-RU" sz="3700" dirty="0" err="1" smtClean="0"/>
              <a:t>яскраво</a:t>
            </a:r>
            <a:r>
              <a:rPr lang="ru-RU" sz="3700" dirty="0" smtClean="0"/>
              <a:t> представлено </a:t>
            </a:r>
            <a:r>
              <a:rPr lang="ru-RU" sz="3700" dirty="0" err="1" smtClean="0"/>
              <a:t>всім</a:t>
            </a:r>
            <a:r>
              <a:rPr lang="ru-RU" sz="3700" dirty="0" smtClean="0"/>
              <a:t>, </a:t>
            </a:r>
            <a:r>
              <a:rPr lang="ru-RU" sz="3700" dirty="0" err="1" smtClean="0"/>
              <a:t>що</a:t>
            </a:r>
            <a:r>
              <a:rPr lang="ru-RU" sz="3700" dirty="0" smtClean="0"/>
              <a:t> </a:t>
            </a:r>
            <a:r>
              <a:rPr lang="ru-RU" sz="3700" dirty="0" err="1" smtClean="0"/>
              <a:t>асоціюється</a:t>
            </a:r>
            <a:r>
              <a:rPr lang="ru-RU" sz="3700" dirty="0" smtClean="0"/>
              <a:t> </a:t>
            </a:r>
            <a:r>
              <a:rPr lang="ru-RU" sz="3700" dirty="0" err="1" smtClean="0"/>
              <a:t>з</a:t>
            </a:r>
            <a:r>
              <a:rPr lang="ru-RU" sz="3700" dirty="0" smtClean="0"/>
              <a:t> буддизмом. </a:t>
            </a:r>
            <a:r>
              <a:rPr lang="ru-RU" sz="3700" dirty="0" err="1" smtClean="0"/>
              <a:t>Найчастіше</a:t>
            </a:r>
            <a:r>
              <a:rPr lang="ru-RU" sz="3700" dirty="0" smtClean="0"/>
              <a:t>, </a:t>
            </a:r>
            <a:r>
              <a:rPr lang="ru-RU" sz="3700" dirty="0" err="1" smtClean="0"/>
              <a:t>майстри</a:t>
            </a:r>
            <a:r>
              <a:rPr lang="ru-RU" sz="3700" dirty="0" smtClean="0"/>
              <a:t>, </a:t>
            </a:r>
            <a:r>
              <a:rPr lang="ru-RU" sz="3700" dirty="0" err="1" smtClean="0"/>
              <a:t>що</a:t>
            </a:r>
            <a:r>
              <a:rPr lang="ru-RU" sz="3700" dirty="0" smtClean="0"/>
              <a:t> </a:t>
            </a:r>
            <a:r>
              <a:rPr lang="ru-RU" sz="3700" dirty="0" err="1" smtClean="0"/>
              <a:t>створювали</a:t>
            </a:r>
            <a:r>
              <a:rPr lang="ru-RU" sz="3700" dirty="0" smtClean="0"/>
              <a:t> </a:t>
            </a:r>
            <a:r>
              <a:rPr lang="ru-RU" sz="3700" dirty="0" err="1" smtClean="0"/>
              <a:t>ці</a:t>
            </a:r>
            <a:r>
              <a:rPr lang="ru-RU" sz="3700" dirty="0" smtClean="0"/>
              <a:t> </a:t>
            </a:r>
            <a:r>
              <a:rPr lang="ru-RU" sz="3700" dirty="0" err="1" smtClean="0"/>
              <a:t>шедеври</a:t>
            </a:r>
            <a:r>
              <a:rPr lang="ru-RU" sz="3700" dirty="0" smtClean="0"/>
              <a:t>, </a:t>
            </a:r>
            <a:r>
              <a:rPr lang="ru-RU" sz="3700" dirty="0" err="1" smtClean="0"/>
              <a:t>залишилися</a:t>
            </a:r>
            <a:r>
              <a:rPr lang="ru-RU" sz="3700" dirty="0" smtClean="0"/>
              <a:t> </a:t>
            </a:r>
            <a:r>
              <a:rPr lang="ru-RU" sz="3700" dirty="0" err="1" smtClean="0"/>
              <a:t>невідомими</a:t>
            </a:r>
            <a:r>
              <a:rPr lang="ru-RU" sz="3700" dirty="0" smtClean="0"/>
              <a:t>. У </a:t>
            </a:r>
            <a:r>
              <a:rPr lang="ru-RU" sz="3700" dirty="0" err="1" smtClean="0"/>
              <a:t>зв'язку</a:t>
            </a:r>
            <a:r>
              <a:rPr lang="ru-RU" sz="3700" dirty="0" smtClean="0"/>
              <a:t> </a:t>
            </a:r>
            <a:r>
              <a:rPr lang="ru-RU" sz="3700" dirty="0" err="1" smtClean="0"/>
              <a:t>з</a:t>
            </a:r>
            <a:r>
              <a:rPr lang="ru-RU" sz="3700" dirty="0" smtClean="0"/>
              <a:t> </a:t>
            </a:r>
            <a:r>
              <a:rPr lang="ru-RU" sz="3700" dirty="0" err="1" smtClean="0"/>
              <a:t>крайньою</a:t>
            </a:r>
            <a:r>
              <a:rPr lang="ru-RU" sz="3700" dirty="0" smtClean="0"/>
              <a:t> </a:t>
            </a:r>
            <a:r>
              <a:rPr lang="ru-RU" sz="3700" dirty="0" err="1" smtClean="0"/>
              <a:t>релігійністю</a:t>
            </a:r>
            <a:r>
              <a:rPr lang="ru-RU" sz="3700" dirty="0" smtClean="0"/>
              <a:t> </a:t>
            </a:r>
            <a:r>
              <a:rPr lang="ru-RU" sz="3700" dirty="0" err="1" smtClean="0"/>
              <a:t>мистецтва</a:t>
            </a:r>
            <a:r>
              <a:rPr lang="ru-RU" sz="3700" dirty="0" smtClean="0"/>
              <a:t>, </a:t>
            </a:r>
            <a:r>
              <a:rPr lang="ru-RU" sz="3700" dirty="0" err="1" smtClean="0"/>
              <a:t>найяскравішими</a:t>
            </a:r>
            <a:r>
              <a:rPr lang="ru-RU" sz="3700" dirty="0" smtClean="0"/>
              <a:t> шедеврами </a:t>
            </a:r>
            <a:r>
              <a:rPr lang="ru-RU" sz="3700" dirty="0" err="1" smtClean="0"/>
              <a:t>є</a:t>
            </a:r>
            <a:r>
              <a:rPr lang="ru-RU" sz="3700" dirty="0" smtClean="0"/>
              <a:t> </a:t>
            </a:r>
            <a:r>
              <a:rPr lang="ru-RU" sz="3700" dirty="0" err="1" smtClean="0"/>
              <a:t>храми</a:t>
            </a:r>
            <a:r>
              <a:rPr lang="ru-RU" sz="3700" dirty="0" smtClean="0"/>
              <a:t>. </a:t>
            </a:r>
            <a:r>
              <a:rPr lang="ru-RU" sz="3700" dirty="0" err="1" smtClean="0"/>
              <a:t>Їх</a:t>
            </a:r>
            <a:r>
              <a:rPr lang="ru-RU" sz="3700" dirty="0" smtClean="0"/>
              <a:t> </a:t>
            </a:r>
            <a:r>
              <a:rPr lang="ru-RU" sz="3700" dirty="0" err="1" smtClean="0"/>
              <a:t>багатоярусні</a:t>
            </a:r>
            <a:r>
              <a:rPr lang="ru-RU" sz="3700" dirty="0" smtClean="0"/>
              <a:t> </a:t>
            </a:r>
            <a:r>
              <a:rPr lang="ru-RU" sz="3700" dirty="0" err="1" smtClean="0"/>
              <a:t>дахи</a:t>
            </a:r>
            <a:r>
              <a:rPr lang="ru-RU" sz="3700" dirty="0" smtClean="0"/>
              <a:t>, </a:t>
            </a:r>
            <a:r>
              <a:rPr lang="ru-RU" sz="3700" dirty="0" err="1" smtClean="0"/>
              <a:t>незліченні</a:t>
            </a:r>
            <a:r>
              <a:rPr lang="ru-RU" sz="3700" dirty="0" smtClean="0"/>
              <a:t> </a:t>
            </a:r>
            <a:r>
              <a:rPr lang="ru-RU" sz="3700" dirty="0" err="1" smtClean="0"/>
              <a:t>зображення</a:t>
            </a:r>
            <a:r>
              <a:rPr lang="ru-RU" sz="3700" dirty="0" smtClean="0"/>
              <a:t> </a:t>
            </a:r>
            <a:r>
              <a:rPr lang="ru-RU" sz="3700" dirty="0" err="1" smtClean="0"/>
              <a:t>Будди</a:t>
            </a:r>
            <a:r>
              <a:rPr lang="ru-RU" sz="3700" dirty="0" smtClean="0"/>
              <a:t>, </a:t>
            </a:r>
            <a:r>
              <a:rPr lang="ru-RU" sz="3700" dirty="0" err="1" smtClean="0"/>
              <a:t>Нагі</a:t>
            </a:r>
            <a:r>
              <a:rPr lang="ru-RU" sz="3700" dirty="0" smtClean="0"/>
              <a:t> </a:t>
            </a:r>
            <a:r>
              <a:rPr lang="ru-RU" sz="3700" dirty="0" err="1" smtClean="0"/>
              <a:t>і</a:t>
            </a:r>
            <a:r>
              <a:rPr lang="ru-RU" sz="3700" dirty="0" smtClean="0"/>
              <a:t> </a:t>
            </a:r>
            <a:r>
              <a:rPr lang="ru-RU" sz="3700" dirty="0" err="1" smtClean="0"/>
              <a:t>майстерна</a:t>
            </a:r>
            <a:r>
              <a:rPr lang="ru-RU" sz="3700" dirty="0" smtClean="0"/>
              <a:t> робота по дереву не </a:t>
            </a:r>
            <a:r>
              <a:rPr lang="ru-RU" sz="3700" dirty="0" err="1" smtClean="0"/>
              <a:t>залишають</a:t>
            </a:r>
            <a:r>
              <a:rPr lang="ru-RU" sz="3700" dirty="0" smtClean="0"/>
              <a:t> </a:t>
            </a:r>
            <a:r>
              <a:rPr lang="ru-RU" sz="3700" dirty="0" err="1" smtClean="0"/>
              <a:t>байдужості</a:t>
            </a:r>
            <a:r>
              <a:rPr lang="ru-RU" sz="3700" dirty="0" smtClean="0"/>
              <a:t> в </a:t>
            </a:r>
            <a:r>
              <a:rPr lang="ru-RU" sz="3700" dirty="0" err="1" smtClean="0"/>
              <a:t>душі</a:t>
            </a:r>
            <a:r>
              <a:rPr lang="ru-RU" sz="3700" dirty="0" smtClean="0"/>
              <a:t> </a:t>
            </a:r>
            <a:r>
              <a:rPr lang="ru-RU" sz="3700" dirty="0" err="1" smtClean="0"/>
              <a:t>відвідувача</a:t>
            </a:r>
            <a:r>
              <a:rPr lang="ru-RU" sz="3700" dirty="0" smtClean="0"/>
              <a:t>. </a:t>
            </a:r>
            <a:r>
              <a:rPr lang="ru-RU" sz="3700" dirty="0" err="1" smtClean="0"/>
              <a:t>Головні</a:t>
            </a:r>
            <a:r>
              <a:rPr lang="ru-RU" sz="3700" dirty="0" smtClean="0"/>
              <a:t> </a:t>
            </a:r>
            <a:r>
              <a:rPr lang="ru-RU" sz="3700" dirty="0" err="1" smtClean="0"/>
              <a:t>традиційні</a:t>
            </a:r>
            <a:r>
              <a:rPr lang="ru-RU" sz="3700" dirty="0" smtClean="0"/>
              <a:t> свята в </a:t>
            </a:r>
            <a:r>
              <a:rPr lang="ru-RU" sz="3700" dirty="0" err="1" smtClean="0"/>
              <a:t>Таїланді</a:t>
            </a:r>
            <a:r>
              <a:rPr lang="ru-RU" sz="3700" dirty="0" smtClean="0"/>
              <a:t> </a:t>
            </a:r>
            <a:r>
              <a:rPr lang="ru-RU" sz="3700" dirty="0" err="1" smtClean="0"/>
              <a:t>тісно</a:t>
            </a:r>
            <a:r>
              <a:rPr lang="ru-RU" sz="3700" dirty="0" smtClean="0"/>
              <a:t> </a:t>
            </a:r>
            <a:r>
              <a:rPr lang="ru-RU" sz="3700" dirty="0" err="1" smtClean="0"/>
              <a:t>пов'язані</a:t>
            </a:r>
            <a:r>
              <a:rPr lang="ru-RU" sz="3700" dirty="0" smtClean="0"/>
              <a:t> </a:t>
            </a:r>
            <a:r>
              <a:rPr lang="ru-RU" sz="3700" dirty="0" err="1" smtClean="0"/>
              <a:t>з</a:t>
            </a:r>
            <a:r>
              <a:rPr lang="ru-RU" sz="3700" dirty="0" smtClean="0"/>
              <a:t> сезонами року. </a:t>
            </a:r>
            <a:r>
              <a:rPr lang="ru-RU" sz="3700" dirty="0" err="1" smtClean="0"/>
              <a:t>Сонгкхран</a:t>
            </a:r>
            <a:r>
              <a:rPr lang="ru-RU" sz="3700" dirty="0" smtClean="0"/>
              <a:t> (</a:t>
            </a:r>
            <a:r>
              <a:rPr lang="ru-RU" sz="3700" dirty="0" err="1" smtClean="0"/>
              <a:t>Новий</a:t>
            </a:r>
            <a:r>
              <a:rPr lang="ru-RU" sz="3700" dirty="0" smtClean="0"/>
              <a:t> </a:t>
            </a:r>
            <a:r>
              <a:rPr lang="ru-RU" sz="3700" dirty="0" err="1" smtClean="0"/>
              <a:t>рік</a:t>
            </a:r>
            <a:r>
              <a:rPr lang="ru-RU" sz="3700" dirty="0" smtClean="0"/>
              <a:t>), </a:t>
            </a:r>
            <a:r>
              <a:rPr lang="ru-RU" sz="3700" dirty="0" err="1" smtClean="0"/>
              <a:t>який</a:t>
            </a:r>
            <a:r>
              <a:rPr lang="ru-RU" sz="3700" dirty="0" smtClean="0"/>
              <a:t> </a:t>
            </a:r>
            <a:r>
              <a:rPr lang="ru-RU" sz="3700" dirty="0" err="1" smtClean="0"/>
              <a:t>знаменує</a:t>
            </a:r>
            <a:r>
              <a:rPr lang="ru-RU" sz="3700" dirty="0" smtClean="0"/>
              <a:t> початок </a:t>
            </a:r>
            <a:r>
              <a:rPr lang="ru-RU" sz="3700" dirty="0" err="1" smtClean="0"/>
              <a:t>астрономічної</a:t>
            </a:r>
            <a:r>
              <a:rPr lang="ru-RU" sz="3700" dirty="0" smtClean="0"/>
              <a:t> </a:t>
            </a:r>
            <a:r>
              <a:rPr lang="ru-RU" sz="3700" dirty="0" err="1" smtClean="0"/>
              <a:t>весни</a:t>
            </a:r>
            <a:r>
              <a:rPr lang="ru-RU" sz="3700" dirty="0" smtClean="0"/>
              <a:t>, </a:t>
            </a:r>
            <a:r>
              <a:rPr lang="ru-RU" sz="3700" dirty="0" err="1" smtClean="0"/>
              <a:t>припадає</a:t>
            </a:r>
            <a:r>
              <a:rPr lang="ru-RU" sz="3700" dirty="0" smtClean="0"/>
              <a:t> на 12-14 </a:t>
            </a:r>
            <a:r>
              <a:rPr lang="ru-RU" sz="3700" dirty="0" err="1" smtClean="0"/>
              <a:t>квітня</a:t>
            </a:r>
            <a:r>
              <a:rPr lang="ru-RU" sz="3700" dirty="0" smtClean="0"/>
              <a:t>, торжества </a:t>
            </a:r>
            <a:r>
              <a:rPr lang="ru-RU" sz="3700" dirty="0" err="1" smtClean="0"/>
              <a:t>тривають</a:t>
            </a:r>
            <a:r>
              <a:rPr lang="ru-RU" sz="3700" dirty="0" smtClean="0"/>
              <a:t> </a:t>
            </a:r>
            <a:r>
              <a:rPr lang="ru-RU" sz="3700" dirty="0" err="1" smtClean="0"/>
              <a:t>протягом</a:t>
            </a:r>
            <a:r>
              <a:rPr lang="ru-RU" sz="3700" dirty="0" smtClean="0"/>
              <a:t> </a:t>
            </a:r>
            <a:r>
              <a:rPr lang="ru-RU" sz="3700" dirty="0" err="1" smtClean="0"/>
              <a:t>трьох</a:t>
            </a:r>
            <a:r>
              <a:rPr lang="ru-RU" sz="3700" dirty="0" smtClean="0"/>
              <a:t> </a:t>
            </a:r>
            <a:r>
              <a:rPr lang="ru-RU" sz="3700" dirty="0" err="1" smtClean="0"/>
              <a:t>днів</a:t>
            </a:r>
            <a:r>
              <a:rPr lang="ru-RU" sz="3700" dirty="0" smtClean="0"/>
              <a:t> </a:t>
            </a:r>
            <a:r>
              <a:rPr lang="ru-RU" sz="3700" dirty="0" err="1" smtClean="0"/>
              <a:t>і</a:t>
            </a:r>
            <a:r>
              <a:rPr lang="ru-RU" sz="3700" dirty="0" smtClean="0"/>
              <a:t> </a:t>
            </a:r>
            <a:r>
              <a:rPr lang="ru-RU" sz="3700" dirty="0" err="1" smtClean="0"/>
              <a:t>супроводжуються</a:t>
            </a:r>
            <a:r>
              <a:rPr lang="ru-RU" sz="3700" dirty="0" smtClean="0"/>
              <a:t> </a:t>
            </a:r>
            <a:r>
              <a:rPr lang="ru-RU" sz="3700" dirty="0" err="1" smtClean="0"/>
              <a:t>обливанням</a:t>
            </a:r>
            <a:r>
              <a:rPr lang="ru-RU" sz="3700" dirty="0" smtClean="0"/>
              <a:t> один одного водою </a:t>
            </a:r>
            <a:r>
              <a:rPr lang="ru-RU" sz="3700" dirty="0" err="1" smtClean="0"/>
              <a:t>і</a:t>
            </a:r>
            <a:r>
              <a:rPr lang="ru-RU" sz="3700" dirty="0" smtClean="0"/>
              <a:t> </a:t>
            </a:r>
            <a:r>
              <a:rPr lang="ru-RU" sz="3700" dirty="0" err="1" smtClean="0"/>
              <a:t>культовими</a:t>
            </a:r>
            <a:r>
              <a:rPr lang="ru-RU" sz="3700" dirty="0" smtClean="0"/>
              <a:t> обрядами на честь </a:t>
            </a:r>
            <a:r>
              <a:rPr lang="ru-RU" sz="3700" dirty="0" err="1" smtClean="0"/>
              <a:t>Будди</a:t>
            </a:r>
            <a:r>
              <a:rPr lang="ru-RU" sz="3700" dirty="0" smtClean="0"/>
              <a:t>. </a:t>
            </a:r>
            <a:r>
              <a:rPr lang="ru-RU" sz="3700" dirty="0" err="1" smtClean="0"/>
              <a:t>Тайська</a:t>
            </a:r>
            <a:r>
              <a:rPr lang="ru-RU" sz="3700" dirty="0" smtClean="0"/>
              <a:t> </a:t>
            </a:r>
            <a:r>
              <a:rPr lang="ru-RU" sz="3700" dirty="0" err="1" smtClean="0"/>
              <a:t>література</a:t>
            </a:r>
            <a:r>
              <a:rPr lang="ru-RU" sz="3700" dirty="0" smtClean="0"/>
              <a:t> </a:t>
            </a:r>
            <a:r>
              <a:rPr lang="ru-RU" sz="3700" dirty="0" err="1" smtClean="0"/>
              <a:t>спиралася</a:t>
            </a:r>
            <a:r>
              <a:rPr lang="ru-RU" sz="3700" dirty="0" smtClean="0"/>
              <a:t> на </a:t>
            </a:r>
            <a:r>
              <a:rPr lang="ru-RU" sz="3700" dirty="0" err="1" smtClean="0"/>
              <a:t>класичні</a:t>
            </a:r>
            <a:r>
              <a:rPr lang="ru-RU" sz="3700" dirty="0" smtClean="0"/>
              <a:t> </a:t>
            </a:r>
            <a:r>
              <a:rPr lang="ru-RU" sz="3700" dirty="0" err="1" smtClean="0"/>
              <a:t>джерела</a:t>
            </a:r>
            <a:r>
              <a:rPr lang="ru-RU" sz="3700" dirty="0" smtClean="0"/>
              <a:t>, </a:t>
            </a:r>
            <a:r>
              <a:rPr lang="ru-RU" sz="3700" dirty="0" err="1" smtClean="0"/>
              <a:t>серед</a:t>
            </a:r>
            <a:r>
              <a:rPr lang="ru-RU" sz="3700" dirty="0" smtClean="0"/>
              <a:t> </a:t>
            </a:r>
            <a:r>
              <a:rPr lang="ru-RU" sz="3700" dirty="0" err="1" smtClean="0"/>
              <a:t>яких</a:t>
            </a:r>
            <a:r>
              <a:rPr lang="ru-RU" sz="3700" dirty="0" smtClean="0"/>
              <a:t> особливо </a:t>
            </a:r>
            <a:r>
              <a:rPr lang="ru-RU" sz="3700" dirty="0" err="1" smtClean="0"/>
              <a:t>важливий</a:t>
            </a:r>
            <a:r>
              <a:rPr lang="ru-RU" sz="3700" dirty="0" smtClean="0"/>
              <a:t> </a:t>
            </a:r>
            <a:r>
              <a:rPr lang="ru-RU" sz="3700" dirty="0" err="1" smtClean="0"/>
              <a:t>індійський</a:t>
            </a:r>
            <a:r>
              <a:rPr lang="ru-RU" sz="3700" dirty="0" smtClean="0"/>
              <a:t> </a:t>
            </a:r>
            <a:r>
              <a:rPr lang="ru-RU" sz="3700" dirty="0" err="1" smtClean="0"/>
              <a:t>епос</a:t>
            </a:r>
            <a:r>
              <a:rPr lang="ru-RU" sz="3700" dirty="0" smtClean="0"/>
              <a:t> Рамаяна. </a:t>
            </a:r>
            <a:r>
              <a:rPr lang="ru-RU" sz="3700" dirty="0" err="1" smtClean="0"/>
              <a:t>Тайською</a:t>
            </a:r>
            <a:r>
              <a:rPr lang="ru-RU" sz="3700" dirty="0" smtClean="0"/>
              <a:t> </a:t>
            </a:r>
            <a:r>
              <a:rPr lang="ru-RU" sz="3700" dirty="0" err="1" smtClean="0"/>
              <a:t>мовою</a:t>
            </a:r>
            <a:r>
              <a:rPr lang="ru-RU" sz="3700" dirty="0" smtClean="0"/>
              <a:t> </a:t>
            </a:r>
            <a:r>
              <a:rPr lang="ru-RU" sz="3700" dirty="0" err="1" smtClean="0"/>
              <a:t>з'явилося</a:t>
            </a:r>
            <a:r>
              <a:rPr lang="ru-RU" sz="3700" dirty="0" smtClean="0"/>
              <a:t> </a:t>
            </a:r>
            <a:r>
              <a:rPr lang="ru-RU" sz="3700" dirty="0" err="1" smtClean="0"/>
              <a:t>декілька</a:t>
            </a:r>
            <a:r>
              <a:rPr lang="ru-RU" sz="3700" dirty="0" smtClean="0"/>
              <a:t> </a:t>
            </a:r>
            <a:r>
              <a:rPr lang="ru-RU" sz="3700" dirty="0" err="1" smtClean="0"/>
              <a:t>версій</a:t>
            </a:r>
            <a:r>
              <a:rPr lang="ru-RU" sz="3700" dirty="0" smtClean="0"/>
              <a:t> </a:t>
            </a:r>
            <a:r>
              <a:rPr lang="ru-RU" sz="3700" dirty="0" err="1" smtClean="0"/>
              <a:t>цього</a:t>
            </a:r>
            <a:r>
              <a:rPr lang="ru-RU" sz="3700" dirty="0" smtClean="0"/>
              <a:t> </a:t>
            </a:r>
            <a:r>
              <a:rPr lang="ru-RU" sz="3700" dirty="0" err="1" smtClean="0"/>
              <a:t>твору</a:t>
            </a:r>
            <a:r>
              <a:rPr lang="ru-RU" sz="3700" dirty="0" smtClean="0"/>
              <a:t>, яка </a:t>
            </a:r>
            <a:r>
              <a:rPr lang="ru-RU" sz="3700" dirty="0" err="1" smtClean="0"/>
              <a:t>набула</a:t>
            </a:r>
            <a:r>
              <a:rPr lang="ru-RU" sz="3700" dirty="0" smtClean="0"/>
              <a:t> </a:t>
            </a:r>
            <a:r>
              <a:rPr lang="ru-RU" sz="3700" dirty="0" err="1" smtClean="0"/>
              <a:t>популярність</a:t>
            </a:r>
            <a:r>
              <a:rPr lang="ru-RU" sz="3700" dirty="0" smtClean="0"/>
              <a:t> </a:t>
            </a:r>
            <a:r>
              <a:rPr lang="ru-RU" sz="3700" dirty="0" err="1" smtClean="0"/>
              <a:t>під</a:t>
            </a:r>
            <a:r>
              <a:rPr lang="ru-RU" sz="3700" dirty="0" smtClean="0"/>
              <a:t> </a:t>
            </a:r>
            <a:r>
              <a:rPr lang="ru-RU" sz="3700" dirty="0" err="1" smtClean="0"/>
              <a:t>назвою</a:t>
            </a:r>
            <a:r>
              <a:rPr lang="ru-RU" sz="3700" dirty="0" smtClean="0"/>
              <a:t> </a:t>
            </a:r>
            <a:r>
              <a:rPr lang="ru-RU" sz="3700" dirty="0" err="1" smtClean="0"/>
              <a:t>Рамакіян</a:t>
            </a:r>
            <a:r>
              <a:rPr lang="ru-RU" sz="3700" dirty="0" smtClean="0"/>
              <a:t> </a:t>
            </a:r>
            <a:r>
              <a:rPr lang="ru-RU" sz="3700" dirty="0" err="1" smtClean="0"/>
              <a:t>і</a:t>
            </a:r>
            <a:r>
              <a:rPr lang="ru-RU" sz="3700" dirty="0" smtClean="0"/>
              <a:t> </a:t>
            </a:r>
            <a:r>
              <a:rPr lang="ru-RU" sz="3700" dirty="0" err="1" smtClean="0"/>
              <a:t>перетворилося</a:t>
            </a:r>
            <a:r>
              <a:rPr lang="ru-RU" sz="3700" dirty="0" smtClean="0"/>
              <a:t> на </a:t>
            </a:r>
            <a:r>
              <a:rPr lang="ru-RU" sz="3700" dirty="0" err="1" smtClean="0"/>
              <a:t>сценарну</a:t>
            </a:r>
            <a:r>
              <a:rPr lang="ru-RU" sz="3700" dirty="0" smtClean="0"/>
              <a:t> основу для </a:t>
            </a:r>
            <a:r>
              <a:rPr lang="ru-RU" sz="3700" dirty="0" err="1" smtClean="0"/>
              <a:t>численних</a:t>
            </a:r>
            <a:r>
              <a:rPr lang="ru-RU" sz="3700" dirty="0" smtClean="0"/>
              <a:t> </a:t>
            </a:r>
            <a:r>
              <a:rPr lang="ru-RU" sz="3700" dirty="0" err="1" smtClean="0"/>
              <a:t>оперних</a:t>
            </a:r>
            <a:r>
              <a:rPr lang="ru-RU" sz="3700" dirty="0" smtClean="0"/>
              <a:t> </a:t>
            </a:r>
            <a:r>
              <a:rPr lang="ru-RU" sz="3700" dirty="0" err="1" smtClean="0"/>
              <a:t>і</a:t>
            </a:r>
            <a:r>
              <a:rPr lang="ru-RU" sz="3700" dirty="0" smtClean="0"/>
              <a:t> </a:t>
            </a:r>
            <a:r>
              <a:rPr lang="ru-RU" sz="3700" dirty="0" err="1" smtClean="0"/>
              <a:t>драматичних</a:t>
            </a:r>
            <a:r>
              <a:rPr lang="ru-RU" sz="3700" dirty="0" smtClean="0"/>
              <a:t> постановок. </a:t>
            </a:r>
            <a:r>
              <a:rPr lang="ru-RU" sz="3700" dirty="0" err="1" smtClean="0"/>
              <a:t>Традиційний</a:t>
            </a:r>
            <a:r>
              <a:rPr lang="ru-RU" sz="3700" dirty="0" smtClean="0"/>
              <a:t> </a:t>
            </a:r>
            <a:r>
              <a:rPr lang="ru-RU" sz="3700" dirty="0" err="1" smtClean="0"/>
              <a:t>драматичний</a:t>
            </a:r>
            <a:r>
              <a:rPr lang="ru-RU" sz="3700" dirty="0" smtClean="0"/>
              <a:t> театр в </a:t>
            </a:r>
            <a:r>
              <a:rPr lang="ru-RU" sz="3700" dirty="0" err="1" smtClean="0"/>
              <a:t>країні</a:t>
            </a:r>
            <a:r>
              <a:rPr lang="ru-RU" sz="3700" dirty="0" smtClean="0"/>
              <a:t> </a:t>
            </a:r>
            <a:r>
              <a:rPr lang="ru-RU" sz="3700" dirty="0" err="1" smtClean="0"/>
              <a:t>існує</a:t>
            </a:r>
            <a:r>
              <a:rPr lang="ru-RU" sz="3700" dirty="0" smtClean="0"/>
              <a:t> у </a:t>
            </a:r>
            <a:r>
              <a:rPr lang="ru-RU" sz="3700" dirty="0" err="1" smtClean="0"/>
              <a:t>трьох</a:t>
            </a:r>
            <a:r>
              <a:rPr lang="ru-RU" sz="3700" dirty="0" smtClean="0"/>
              <a:t> видах. Перший </a:t>
            </a:r>
            <a:r>
              <a:rPr lang="ru-RU" sz="3700" dirty="0" err="1" smtClean="0"/>
              <a:t>з</a:t>
            </a:r>
            <a:r>
              <a:rPr lang="ru-RU" sz="3700" dirty="0" smtClean="0"/>
              <a:t> них кон - театр </a:t>
            </a:r>
            <a:r>
              <a:rPr lang="ru-RU" sz="3700" dirty="0" err="1" smtClean="0"/>
              <a:t>пантоміми</a:t>
            </a:r>
            <a:r>
              <a:rPr lang="ru-RU" sz="3700" dirty="0" smtClean="0"/>
              <a:t> </a:t>
            </a:r>
            <a:r>
              <a:rPr lang="ru-RU" sz="3700" dirty="0" err="1" smtClean="0"/>
              <a:t>з</a:t>
            </a:r>
            <a:r>
              <a:rPr lang="ru-RU" sz="3700" dirty="0" smtClean="0"/>
              <a:t> </a:t>
            </a:r>
            <a:r>
              <a:rPr lang="ru-RU" sz="3700" dirty="0" err="1" smtClean="0"/>
              <a:t>акторами-чоловіками</a:t>
            </a:r>
            <a:r>
              <a:rPr lang="ru-RU" sz="3700" dirty="0" smtClean="0"/>
              <a:t> в масках; </a:t>
            </a:r>
            <a:r>
              <a:rPr lang="ru-RU" sz="3700" dirty="0" err="1" smtClean="0"/>
              <a:t>сценічна</a:t>
            </a:r>
            <a:r>
              <a:rPr lang="ru-RU" sz="3700" dirty="0" smtClean="0"/>
              <a:t> </a:t>
            </a:r>
            <a:r>
              <a:rPr lang="ru-RU" sz="3700" dirty="0" err="1" smtClean="0"/>
              <a:t>дія</a:t>
            </a:r>
            <a:r>
              <a:rPr lang="ru-RU" sz="3700" dirty="0" smtClean="0"/>
              <a:t> </a:t>
            </a:r>
            <a:r>
              <a:rPr lang="ru-RU" sz="3700" dirty="0" err="1" smtClean="0"/>
              <a:t>передається</a:t>
            </a:r>
            <a:r>
              <a:rPr lang="ru-RU" sz="3700" dirty="0" smtClean="0"/>
              <a:t> за </a:t>
            </a:r>
            <a:r>
              <a:rPr lang="ru-RU" sz="3700" dirty="0" err="1" smtClean="0"/>
              <a:t>допомогою</a:t>
            </a:r>
            <a:r>
              <a:rPr lang="ru-RU" sz="3700" dirty="0" smtClean="0"/>
              <a:t> </a:t>
            </a:r>
            <a:r>
              <a:rPr lang="ru-RU" sz="3700" dirty="0" err="1" smtClean="0"/>
              <a:t>підкреслено</a:t>
            </a:r>
            <a:r>
              <a:rPr lang="ru-RU" sz="3700" dirty="0" smtClean="0"/>
              <a:t> </a:t>
            </a:r>
            <a:r>
              <a:rPr lang="ru-RU" sz="3700" dirty="0" err="1" smtClean="0"/>
              <a:t>стилізованих</a:t>
            </a:r>
            <a:r>
              <a:rPr lang="ru-RU" sz="3700" dirty="0" smtClean="0"/>
              <a:t> </a:t>
            </a:r>
            <a:r>
              <a:rPr lang="ru-RU" sz="3700" dirty="0" err="1" smtClean="0"/>
              <a:t>рухів</a:t>
            </a:r>
            <a:r>
              <a:rPr lang="ru-RU" sz="3700" dirty="0" smtClean="0"/>
              <a:t>, </a:t>
            </a:r>
            <a:r>
              <a:rPr lang="ru-RU" sz="3700" dirty="0" err="1" smtClean="0"/>
              <a:t>танців</a:t>
            </a:r>
            <a:r>
              <a:rPr lang="ru-RU" sz="3700" dirty="0" smtClean="0"/>
              <a:t> </a:t>
            </a:r>
            <a:r>
              <a:rPr lang="ru-RU" sz="3700" dirty="0" err="1" smtClean="0"/>
              <a:t>і</a:t>
            </a:r>
            <a:r>
              <a:rPr lang="ru-RU" sz="3700" dirty="0" smtClean="0"/>
              <a:t> </a:t>
            </a:r>
            <a:r>
              <a:rPr lang="ru-RU" sz="3700" dirty="0" err="1" smtClean="0"/>
              <a:t>музики</a:t>
            </a:r>
            <a:r>
              <a:rPr lang="ru-RU" sz="3700" dirty="0" smtClean="0"/>
              <a:t>. Як правило, сюжет постановок </a:t>
            </a:r>
            <a:r>
              <a:rPr lang="ru-RU" sz="3700" dirty="0" err="1" smtClean="0"/>
              <a:t>черпається</a:t>
            </a:r>
            <a:r>
              <a:rPr lang="ru-RU" sz="3700" dirty="0" smtClean="0"/>
              <a:t> </a:t>
            </a:r>
            <a:r>
              <a:rPr lang="ru-RU" sz="3700" dirty="0" err="1" smtClean="0"/>
              <a:t>з</a:t>
            </a:r>
            <a:r>
              <a:rPr lang="ru-RU" sz="3700" dirty="0" smtClean="0"/>
              <a:t> </a:t>
            </a:r>
            <a:r>
              <a:rPr lang="ru-RU" sz="3700" dirty="0" err="1" smtClean="0"/>
              <a:t>Рамакіяна</a:t>
            </a:r>
            <a:r>
              <a:rPr lang="ru-RU" sz="3700" dirty="0" smtClean="0"/>
              <a:t>. </a:t>
            </a:r>
            <a:r>
              <a:rPr lang="ru-RU" sz="3700" dirty="0" err="1" smtClean="0"/>
              <a:t>Другий</a:t>
            </a:r>
            <a:r>
              <a:rPr lang="ru-RU" sz="3700" dirty="0" smtClean="0"/>
              <a:t> вид - </a:t>
            </a:r>
            <a:r>
              <a:rPr lang="ru-RU" sz="3700" dirty="0" err="1" smtClean="0"/>
              <a:t>Лаконії</a:t>
            </a:r>
            <a:r>
              <a:rPr lang="ru-RU" sz="3700" dirty="0" smtClean="0"/>
              <a:t>, </a:t>
            </a:r>
            <a:r>
              <a:rPr lang="ru-RU" sz="3700" dirty="0" err="1" smtClean="0"/>
              <a:t>актори</a:t>
            </a:r>
            <a:r>
              <a:rPr lang="ru-RU" sz="3700" dirty="0" smtClean="0"/>
              <a:t> </a:t>
            </a:r>
            <a:r>
              <a:rPr lang="ru-RU" sz="3700" dirty="0" err="1" smtClean="0"/>
              <a:t>грають</a:t>
            </a:r>
            <a:r>
              <a:rPr lang="ru-RU" sz="3700" dirty="0" smtClean="0"/>
              <a:t> у </a:t>
            </a:r>
            <a:r>
              <a:rPr lang="ru-RU" sz="3700" dirty="0" err="1" smtClean="0"/>
              <a:t>гримі</a:t>
            </a:r>
            <a:r>
              <a:rPr lang="ru-RU" sz="3700" dirty="0" smtClean="0"/>
              <a:t>, </a:t>
            </a:r>
            <a:r>
              <a:rPr lang="ru-RU" sz="3700" dirty="0" err="1" smtClean="0"/>
              <a:t>використовуючи</a:t>
            </a:r>
            <a:r>
              <a:rPr lang="ru-RU" sz="3700" dirty="0" smtClean="0"/>
              <a:t> жести, </a:t>
            </a:r>
            <a:r>
              <a:rPr lang="ru-RU" sz="3700" dirty="0" err="1" smtClean="0"/>
              <a:t>яким</a:t>
            </a:r>
            <a:r>
              <a:rPr lang="ru-RU" sz="3700" dirty="0" smtClean="0"/>
              <a:t> </a:t>
            </a:r>
            <a:r>
              <a:rPr lang="ru-RU" sz="3700" dirty="0" err="1" smtClean="0"/>
              <a:t>надається</a:t>
            </a:r>
            <a:r>
              <a:rPr lang="ru-RU" sz="3700" dirty="0" smtClean="0"/>
              <a:t> </a:t>
            </a:r>
            <a:r>
              <a:rPr lang="ru-RU" sz="3700" dirty="0" err="1" smtClean="0"/>
              <a:t>певний</a:t>
            </a:r>
            <a:r>
              <a:rPr lang="ru-RU" sz="3700" dirty="0" smtClean="0"/>
              <a:t> </a:t>
            </a:r>
            <a:r>
              <a:rPr lang="ru-RU" sz="3700" dirty="0" err="1" smtClean="0"/>
              <a:t>сенс</a:t>
            </a:r>
            <a:r>
              <a:rPr lang="ru-RU" sz="3700" dirty="0" smtClean="0"/>
              <a:t>, </a:t>
            </a:r>
            <a:r>
              <a:rPr lang="ru-RU" sz="3700" dirty="0" err="1" smtClean="0"/>
              <a:t>під</a:t>
            </a:r>
            <a:r>
              <a:rPr lang="ru-RU" sz="3700" dirty="0" smtClean="0"/>
              <a:t> </a:t>
            </a:r>
            <a:r>
              <a:rPr lang="ru-RU" sz="3700" dirty="0" err="1" smtClean="0"/>
              <a:t>музичний</a:t>
            </a:r>
            <a:r>
              <a:rPr lang="ru-RU" sz="3700" dirty="0" smtClean="0"/>
              <a:t> </a:t>
            </a:r>
            <a:r>
              <a:rPr lang="ru-RU" sz="3700" dirty="0" err="1" smtClean="0"/>
              <a:t>супровід</a:t>
            </a:r>
            <a:r>
              <a:rPr lang="ru-RU" sz="3700" dirty="0" smtClean="0"/>
              <a:t>. </a:t>
            </a:r>
            <a:r>
              <a:rPr lang="ru-RU" sz="3700" dirty="0" err="1" smtClean="0"/>
              <a:t>Вистави</a:t>
            </a:r>
            <a:r>
              <a:rPr lang="ru-RU" sz="3700" dirty="0" smtClean="0"/>
              <a:t> </a:t>
            </a:r>
            <a:r>
              <a:rPr lang="ru-RU" sz="3700" dirty="0" err="1" smtClean="0"/>
              <a:t>звичайно</a:t>
            </a:r>
            <a:r>
              <a:rPr lang="ru-RU" sz="3700" dirty="0" smtClean="0"/>
              <a:t> </a:t>
            </a:r>
            <a:r>
              <a:rPr lang="ru-RU" sz="3700" dirty="0" err="1" smtClean="0"/>
              <a:t>ставляться</a:t>
            </a:r>
            <a:r>
              <a:rPr lang="ru-RU" sz="3700" dirty="0" smtClean="0"/>
              <a:t> на </a:t>
            </a:r>
            <a:r>
              <a:rPr lang="ru-RU" sz="3700" dirty="0" err="1" smtClean="0"/>
              <a:t>основі</a:t>
            </a:r>
            <a:r>
              <a:rPr lang="ru-RU" sz="3700" dirty="0" smtClean="0"/>
              <a:t> </a:t>
            </a:r>
            <a:r>
              <a:rPr lang="ru-RU" sz="3700" dirty="0" err="1" smtClean="0"/>
              <a:t>поетичної</a:t>
            </a:r>
            <a:r>
              <a:rPr lang="ru-RU" sz="3700" dirty="0" smtClean="0"/>
              <a:t> </a:t>
            </a:r>
            <a:r>
              <a:rPr lang="ru-RU" sz="3700" dirty="0" err="1" smtClean="0"/>
              <a:t>драми</a:t>
            </a:r>
            <a:r>
              <a:rPr lang="ru-RU" sz="3700" dirty="0" smtClean="0"/>
              <a:t> </a:t>
            </a:r>
            <a:r>
              <a:rPr lang="ru-RU" sz="3700" dirty="0" err="1" smtClean="0"/>
              <a:t>Інао</a:t>
            </a:r>
            <a:r>
              <a:rPr lang="ru-RU" sz="3700" dirty="0" smtClean="0"/>
              <a:t> </a:t>
            </a:r>
            <a:r>
              <a:rPr lang="ru-RU" sz="3700" dirty="0" err="1" smtClean="0"/>
              <a:t>і</a:t>
            </a:r>
            <a:r>
              <a:rPr lang="ru-RU" sz="3700" dirty="0" smtClean="0"/>
              <a:t> </a:t>
            </a:r>
            <a:r>
              <a:rPr lang="ru-RU" sz="3700" dirty="0" err="1" smtClean="0"/>
              <a:t>романтичних</a:t>
            </a:r>
            <a:r>
              <a:rPr lang="ru-RU" sz="3700" dirty="0" smtClean="0"/>
              <a:t> </a:t>
            </a:r>
            <a:r>
              <a:rPr lang="ru-RU" sz="3700" dirty="0" err="1" smtClean="0"/>
              <a:t>народних</a:t>
            </a:r>
            <a:r>
              <a:rPr lang="ru-RU" sz="3700" dirty="0" smtClean="0"/>
              <a:t> </a:t>
            </a:r>
            <a:r>
              <a:rPr lang="ru-RU" sz="3700" dirty="0" err="1" smtClean="0"/>
              <a:t>сказань</a:t>
            </a:r>
            <a:r>
              <a:rPr lang="ru-RU" sz="3700" dirty="0" smtClean="0"/>
              <a:t>. </a:t>
            </a:r>
            <a:r>
              <a:rPr lang="ru-RU" sz="3700" dirty="0" err="1" smtClean="0"/>
              <a:t>Третій</a:t>
            </a:r>
            <a:r>
              <a:rPr lang="ru-RU" sz="3700" dirty="0" smtClean="0"/>
              <a:t> вид драматичного театру - рабам, </a:t>
            </a:r>
            <a:r>
              <a:rPr lang="ru-RU" sz="3700" dirty="0" err="1" smtClean="0"/>
              <a:t>балетні</a:t>
            </a:r>
            <a:r>
              <a:rPr lang="ru-RU" sz="3700" dirty="0" smtClean="0"/>
              <a:t> </a:t>
            </a:r>
            <a:r>
              <a:rPr lang="ru-RU" sz="3700" dirty="0" err="1" smtClean="0"/>
              <a:t>інтермедії</a:t>
            </a:r>
            <a:r>
              <a:rPr lang="ru-RU" sz="3700" dirty="0" smtClean="0"/>
              <a:t> </a:t>
            </a:r>
            <a:r>
              <a:rPr lang="ru-RU" sz="3700" dirty="0" err="1" smtClean="0"/>
              <a:t>між</a:t>
            </a:r>
            <a:r>
              <a:rPr lang="ru-RU" sz="3700" dirty="0" smtClean="0"/>
              <a:t> актами </a:t>
            </a:r>
            <a:r>
              <a:rPr lang="ru-RU" sz="3700" dirty="0" err="1" smtClean="0"/>
              <a:t>драматичних</a:t>
            </a:r>
            <a:r>
              <a:rPr lang="ru-RU" sz="3700" dirty="0" smtClean="0"/>
              <a:t> постановок кон </a:t>
            </a:r>
            <a:r>
              <a:rPr lang="ru-RU" sz="3700" dirty="0" err="1" smtClean="0"/>
              <a:t>і</a:t>
            </a:r>
            <a:r>
              <a:rPr lang="ru-RU" sz="3700" dirty="0" smtClean="0"/>
              <a:t> </a:t>
            </a:r>
            <a:r>
              <a:rPr lang="ru-RU" sz="3700" dirty="0" err="1" smtClean="0"/>
              <a:t>Лаконії</a:t>
            </a:r>
            <a:r>
              <a:rPr lang="ru-RU" sz="3700" dirty="0" smtClean="0"/>
              <a:t>. На </a:t>
            </a:r>
            <a:r>
              <a:rPr lang="ru-RU" sz="3700" dirty="0" err="1" smtClean="0"/>
              <a:t>півдні</a:t>
            </a:r>
            <a:r>
              <a:rPr lang="ru-RU" sz="3700" dirty="0" smtClean="0"/>
              <a:t> </a:t>
            </a:r>
            <a:r>
              <a:rPr lang="ru-RU" sz="3700" dirty="0" err="1" smtClean="0"/>
              <a:t>Таїланду</a:t>
            </a:r>
            <a:r>
              <a:rPr lang="ru-RU" sz="3700" dirty="0" smtClean="0"/>
              <a:t> </a:t>
            </a:r>
            <a:r>
              <a:rPr lang="ru-RU" sz="3700" dirty="0" err="1" smtClean="0"/>
              <a:t>поширені</a:t>
            </a:r>
            <a:r>
              <a:rPr lang="ru-RU" sz="3700" dirty="0" smtClean="0"/>
              <a:t> </a:t>
            </a:r>
            <a:r>
              <a:rPr lang="ru-RU" sz="3700" dirty="0" err="1" smtClean="0"/>
              <a:t>також</a:t>
            </a:r>
            <a:r>
              <a:rPr lang="ru-RU" sz="3700" dirty="0" smtClean="0"/>
              <a:t> </a:t>
            </a:r>
            <a:r>
              <a:rPr lang="ru-RU" sz="3700" dirty="0" err="1" smtClean="0"/>
              <a:t>театри</a:t>
            </a:r>
            <a:r>
              <a:rPr lang="ru-RU" sz="3700" dirty="0" smtClean="0"/>
              <a:t> </a:t>
            </a:r>
            <a:r>
              <a:rPr lang="ru-RU" sz="3700" dirty="0" err="1" smtClean="0"/>
              <a:t>маріонеток</a:t>
            </a:r>
            <a:r>
              <a:rPr lang="ru-RU" sz="3700" dirty="0" smtClean="0"/>
              <a:t> </a:t>
            </a:r>
            <a:r>
              <a:rPr lang="ru-RU" sz="3700" dirty="0" err="1" smtClean="0"/>
              <a:t>і</a:t>
            </a:r>
            <a:r>
              <a:rPr lang="ru-RU" sz="3700" dirty="0" smtClean="0"/>
              <a:t> </a:t>
            </a:r>
            <a:r>
              <a:rPr lang="ru-RU" sz="3700" dirty="0" err="1" smtClean="0"/>
              <a:t>тіней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 descr="346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928670"/>
            <a:ext cx="3525163" cy="2357454"/>
          </a:xfrm>
          <a:prstGeom prst="rect">
            <a:avLst/>
          </a:prstGeom>
        </p:spPr>
      </p:pic>
      <p:pic>
        <p:nvPicPr>
          <p:cNvPr id="6" name="Рисунок 5" descr="img-20130610204631-48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3571876"/>
            <a:ext cx="4094290" cy="214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/>
          <a:lstStyle/>
          <a:p>
            <a:pPr algn="ctr"/>
            <a:r>
              <a:rPr lang="uk-UA" dirty="0" smtClean="0"/>
              <a:t>Освіта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928670"/>
            <a:ext cx="4059936" cy="5500726"/>
          </a:xfrm>
        </p:spPr>
        <p:txBody>
          <a:bodyPr>
            <a:normAutofit fontScale="47500" lnSpcReduction="20000"/>
          </a:bodyPr>
          <a:lstStyle/>
          <a:p>
            <a:r>
              <a:rPr lang="ru-RU" dirty="0" err="1" smtClean="0"/>
              <a:t>Більшість</a:t>
            </a:r>
            <a:r>
              <a:rPr lang="ru-RU" dirty="0" smtClean="0"/>
              <a:t> </a:t>
            </a:r>
            <a:r>
              <a:rPr lang="ru-RU" dirty="0" err="1" smtClean="0"/>
              <a:t>університетів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, як </a:t>
            </a:r>
            <a:r>
              <a:rPr lang="ru-RU" dirty="0" err="1" smtClean="0"/>
              <a:t>державні</a:t>
            </a:r>
            <a:r>
              <a:rPr lang="ru-RU" dirty="0" smtClean="0"/>
              <a:t>, так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приватні</a:t>
            </a:r>
            <a:r>
              <a:rPr lang="ru-RU" dirty="0" smtClean="0"/>
              <a:t>, </a:t>
            </a:r>
            <a:r>
              <a:rPr lang="ru-RU" dirty="0" err="1" smtClean="0"/>
              <a:t>знаходяться</a:t>
            </a:r>
            <a:r>
              <a:rPr lang="ru-RU" dirty="0" smtClean="0"/>
              <a:t> в та/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навколо</a:t>
            </a:r>
            <a:r>
              <a:rPr lang="ru-RU" dirty="0" smtClean="0"/>
              <a:t> </a:t>
            </a:r>
            <a:r>
              <a:rPr lang="ru-RU" dirty="0" err="1" smtClean="0"/>
              <a:t>столиці</a:t>
            </a:r>
            <a:r>
              <a:rPr lang="ru-RU" dirty="0" smtClean="0"/>
              <a:t>. </a:t>
            </a:r>
            <a:r>
              <a:rPr lang="ru-RU" dirty="0" err="1" smtClean="0"/>
              <a:t>Університет</a:t>
            </a:r>
            <a:r>
              <a:rPr lang="ru-RU" dirty="0" smtClean="0"/>
              <a:t> </a:t>
            </a:r>
            <a:r>
              <a:rPr lang="ru-RU" dirty="0" err="1" smtClean="0"/>
              <a:t>Чулалонгкорн</a:t>
            </a:r>
            <a:r>
              <a:rPr lang="ru-RU" dirty="0" smtClean="0"/>
              <a:t>, </a:t>
            </a:r>
            <a:r>
              <a:rPr lang="ru-RU" dirty="0" err="1" smtClean="0"/>
              <a:t>університет</a:t>
            </a:r>
            <a:r>
              <a:rPr lang="ru-RU" dirty="0" smtClean="0"/>
              <a:t> </a:t>
            </a:r>
            <a:r>
              <a:rPr lang="ru-RU" dirty="0" err="1" smtClean="0"/>
              <a:t>Касетсарт</a:t>
            </a:r>
            <a:r>
              <a:rPr lang="ru-RU" dirty="0" smtClean="0"/>
              <a:t>, </a:t>
            </a:r>
            <a:r>
              <a:rPr lang="ru-RU" dirty="0" err="1" smtClean="0"/>
              <a:t>Університет</a:t>
            </a:r>
            <a:r>
              <a:rPr lang="ru-RU" dirty="0" smtClean="0"/>
              <a:t> </a:t>
            </a:r>
            <a:r>
              <a:rPr lang="ru-RU" dirty="0" err="1" smtClean="0"/>
              <a:t>Махідол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університет</a:t>
            </a:r>
            <a:r>
              <a:rPr lang="ru-RU" dirty="0" smtClean="0"/>
              <a:t> </a:t>
            </a:r>
            <a:r>
              <a:rPr lang="ru-RU" dirty="0" err="1" smtClean="0"/>
              <a:t>Таммасат</a:t>
            </a:r>
            <a:r>
              <a:rPr lang="ru-RU" dirty="0" smtClean="0"/>
              <a:t> </a:t>
            </a:r>
            <a:r>
              <a:rPr lang="ru-RU" dirty="0" err="1" smtClean="0"/>
              <a:t>знаходяться</a:t>
            </a:r>
            <a:r>
              <a:rPr lang="ru-RU" dirty="0" smtClean="0"/>
              <a:t> в </a:t>
            </a:r>
            <a:r>
              <a:rPr lang="ru-RU" dirty="0" err="1" smtClean="0"/>
              <a:t>авангарді</a:t>
            </a:r>
            <a:r>
              <a:rPr lang="ru-RU" dirty="0" smtClean="0"/>
              <a:t> </a:t>
            </a:r>
            <a:r>
              <a:rPr lang="ru-RU" dirty="0" err="1" smtClean="0"/>
              <a:t>вищої</a:t>
            </a:r>
            <a:r>
              <a:rPr lang="ru-RU" dirty="0" smtClean="0"/>
              <a:t> </a:t>
            </a:r>
            <a:r>
              <a:rPr lang="ru-RU" dirty="0" err="1" smtClean="0"/>
              <a:t>освіти</a:t>
            </a:r>
            <a:r>
              <a:rPr lang="ru-RU" dirty="0" smtClean="0"/>
              <a:t> </a:t>
            </a:r>
            <a:r>
              <a:rPr lang="ru-RU" dirty="0" err="1" smtClean="0"/>
              <a:t>Таїланду</a:t>
            </a:r>
            <a:r>
              <a:rPr lang="ru-RU" dirty="0" smtClean="0"/>
              <a:t>. Вони — </a:t>
            </a:r>
            <a:r>
              <a:rPr lang="ru-RU" dirty="0" err="1" smtClean="0"/>
              <a:t>державні</a:t>
            </a:r>
            <a:r>
              <a:rPr lang="ru-RU" dirty="0" smtClean="0"/>
              <a:t> </a:t>
            </a:r>
            <a:r>
              <a:rPr lang="ru-RU" dirty="0" err="1" smtClean="0"/>
              <a:t>університети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основою для </a:t>
            </a:r>
            <a:r>
              <a:rPr lang="ru-RU" dirty="0" err="1" smtClean="0"/>
              <a:t>молодих</a:t>
            </a:r>
            <a:r>
              <a:rPr lang="ru-RU" dirty="0" smtClean="0"/>
              <a:t> </a:t>
            </a:r>
            <a:r>
              <a:rPr lang="ru-RU" dirty="0" err="1" smtClean="0"/>
              <a:t>мислителів</a:t>
            </a:r>
            <a:r>
              <a:rPr lang="ru-RU" dirty="0" smtClean="0"/>
              <a:t> на </a:t>
            </a:r>
            <a:r>
              <a:rPr lang="ru-RU" dirty="0" err="1" smtClean="0"/>
              <a:t>протязі</a:t>
            </a:r>
            <a:r>
              <a:rPr lang="ru-RU" dirty="0" smtClean="0"/>
              <a:t> </a:t>
            </a:r>
            <a:r>
              <a:rPr lang="ru-RU" dirty="0" err="1" smtClean="0"/>
              <a:t>майже</a:t>
            </a:r>
            <a:r>
              <a:rPr lang="ru-RU" dirty="0" smtClean="0"/>
              <a:t> </a:t>
            </a:r>
            <a:r>
              <a:rPr lang="ru-RU" dirty="0" err="1" smtClean="0"/>
              <a:t>століття</a:t>
            </a:r>
            <a:r>
              <a:rPr lang="ru-RU" dirty="0" smtClean="0"/>
              <a:t>. За </a:t>
            </a:r>
            <a:r>
              <a:rPr lang="ru-RU" dirty="0" err="1" smtClean="0"/>
              <a:t>останні</a:t>
            </a:r>
            <a:r>
              <a:rPr lang="ru-RU" dirty="0" smtClean="0"/>
              <a:t>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десятиліть</a:t>
            </a:r>
            <a:r>
              <a:rPr lang="ru-RU" dirty="0" smtClean="0"/>
              <a:t> </a:t>
            </a:r>
            <a:r>
              <a:rPr lang="ru-RU" dirty="0" err="1" smtClean="0"/>
              <a:t>загальна</a:t>
            </a:r>
            <a:r>
              <a:rPr lang="ru-RU" dirty="0" smtClean="0"/>
              <a:t> </a:t>
            </a:r>
            <a:r>
              <a:rPr lang="ru-RU" dirty="0" err="1" smtClean="0"/>
              <a:t>тенденція</a:t>
            </a:r>
            <a:r>
              <a:rPr lang="ru-RU" dirty="0" smtClean="0"/>
              <a:t> до </a:t>
            </a:r>
            <a:r>
              <a:rPr lang="ru-RU" dirty="0" err="1" smtClean="0"/>
              <a:t>отримання</a:t>
            </a:r>
            <a:r>
              <a:rPr lang="ru-RU" dirty="0" smtClean="0"/>
              <a:t> </a:t>
            </a:r>
            <a:r>
              <a:rPr lang="ru-RU" dirty="0" err="1" smtClean="0"/>
              <a:t>вищої</a:t>
            </a:r>
            <a:r>
              <a:rPr lang="ru-RU" dirty="0" smtClean="0"/>
              <a:t> </a:t>
            </a:r>
            <a:r>
              <a:rPr lang="ru-RU" dirty="0" err="1" smtClean="0"/>
              <a:t>освіти</a:t>
            </a:r>
            <a:r>
              <a:rPr lang="ru-RU" dirty="0" smtClean="0"/>
              <a:t> </a:t>
            </a:r>
            <a:r>
              <a:rPr lang="ru-RU" dirty="0" err="1" smtClean="0"/>
              <a:t>викликала</a:t>
            </a:r>
            <a:r>
              <a:rPr lang="ru-RU" dirty="0" smtClean="0"/>
              <a:t>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університетів</a:t>
            </a:r>
            <a:r>
              <a:rPr lang="ru-RU" dirty="0" smtClean="0"/>
              <a:t> для </a:t>
            </a:r>
            <a:r>
              <a:rPr lang="ru-RU" dirty="0" err="1" smtClean="0"/>
              <a:t>задоволення</a:t>
            </a:r>
            <a:r>
              <a:rPr lang="ru-RU" dirty="0" smtClean="0"/>
              <a:t> потреб </a:t>
            </a:r>
            <a:r>
              <a:rPr lang="ru-RU" dirty="0" err="1" smtClean="0"/>
              <a:t>тайських</a:t>
            </a:r>
            <a:r>
              <a:rPr lang="ru-RU" dirty="0" smtClean="0"/>
              <a:t> </a:t>
            </a:r>
            <a:r>
              <a:rPr lang="ru-RU" dirty="0" err="1" smtClean="0"/>
              <a:t>студентів</a:t>
            </a:r>
            <a:r>
              <a:rPr lang="ru-RU" dirty="0" smtClean="0"/>
              <a:t>. Бангкок став не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місцем</a:t>
            </a:r>
            <a:r>
              <a:rPr lang="ru-RU" dirty="0" smtClean="0"/>
              <a:t>, де </a:t>
            </a:r>
            <a:r>
              <a:rPr lang="ru-RU" dirty="0" err="1" smtClean="0"/>
              <a:t>іммігранти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провінційні</a:t>
            </a:r>
            <a:r>
              <a:rPr lang="ru-RU" dirty="0" smtClean="0"/>
              <a:t> </a:t>
            </a:r>
            <a:r>
              <a:rPr lang="ru-RU" dirty="0" err="1" smtClean="0"/>
              <a:t>тайці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знайти</a:t>
            </a:r>
            <a:r>
              <a:rPr lang="ru-RU" dirty="0" smtClean="0"/>
              <a:t> </a:t>
            </a:r>
            <a:r>
              <a:rPr lang="ru-RU" dirty="0" err="1" smtClean="0"/>
              <a:t>робочі</a:t>
            </a:r>
            <a:r>
              <a:rPr lang="ru-RU" dirty="0" smtClean="0"/>
              <a:t> </a:t>
            </a:r>
            <a:r>
              <a:rPr lang="ru-RU" dirty="0" err="1" smtClean="0"/>
              <a:t>місця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місцем</a:t>
            </a:r>
            <a:r>
              <a:rPr lang="ru-RU" dirty="0" smtClean="0"/>
              <a:t>, </a:t>
            </a:r>
            <a:r>
              <a:rPr lang="ru-RU" dirty="0" err="1" smtClean="0"/>
              <a:t>де</a:t>
            </a:r>
            <a:r>
              <a:rPr lang="ru-RU" dirty="0" smtClean="0"/>
              <a:t> вони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здобути</a:t>
            </a:r>
            <a:r>
              <a:rPr lang="ru-RU" dirty="0" smtClean="0"/>
              <a:t> </a:t>
            </a:r>
            <a:r>
              <a:rPr lang="ru-RU" dirty="0" err="1" smtClean="0"/>
              <a:t>вищу</a:t>
            </a:r>
            <a:r>
              <a:rPr lang="ru-RU" dirty="0" smtClean="0"/>
              <a:t> </a:t>
            </a:r>
            <a:r>
              <a:rPr lang="ru-RU" dirty="0" err="1" smtClean="0"/>
              <a:t>освіту</a:t>
            </a:r>
            <a:r>
              <a:rPr lang="ru-RU" dirty="0" smtClean="0"/>
              <a:t>. </a:t>
            </a:r>
            <a:r>
              <a:rPr lang="ru-RU" dirty="0" err="1" smtClean="0"/>
              <a:t>Університет</a:t>
            </a:r>
            <a:r>
              <a:rPr lang="ru-RU" dirty="0" smtClean="0"/>
              <a:t> </a:t>
            </a:r>
            <a:r>
              <a:rPr lang="ru-RU" dirty="0" err="1" smtClean="0"/>
              <a:t>Рамкхамхенґ</a:t>
            </a:r>
            <a:r>
              <a:rPr lang="ru-RU" dirty="0" smtClean="0"/>
              <a:t> (</a:t>
            </a:r>
            <a:r>
              <a:rPr lang="en-US" dirty="0" err="1" smtClean="0"/>
              <a:t>Ramkhamhaeng</a:t>
            </a:r>
            <a:r>
              <a:rPr lang="en-US" dirty="0" smtClean="0"/>
              <a:t>)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відкритий</a:t>
            </a:r>
            <a:r>
              <a:rPr lang="ru-RU" dirty="0" smtClean="0"/>
              <a:t> в 1971 </a:t>
            </a:r>
            <a:r>
              <a:rPr lang="ru-RU" dirty="0" err="1" smtClean="0"/>
              <a:t>році</a:t>
            </a:r>
            <a:r>
              <a:rPr lang="ru-RU" dirty="0" smtClean="0"/>
              <a:t> як </a:t>
            </a:r>
            <a:r>
              <a:rPr lang="ru-RU" dirty="0" err="1" smtClean="0"/>
              <a:t>засіб</a:t>
            </a:r>
            <a:r>
              <a:rPr lang="ru-RU" dirty="0" smtClean="0"/>
              <a:t> </a:t>
            </a:r>
            <a:r>
              <a:rPr lang="ru-RU" dirty="0" err="1" smtClean="0"/>
              <a:t>тайського</a:t>
            </a:r>
            <a:r>
              <a:rPr lang="ru-RU" dirty="0" smtClean="0"/>
              <a:t> уряду </a:t>
            </a:r>
            <a:r>
              <a:rPr lang="ru-RU" dirty="0" err="1" smtClean="0"/>
              <a:t>впоратися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зростанням</a:t>
            </a:r>
            <a:r>
              <a:rPr lang="ru-RU" dirty="0" smtClean="0"/>
              <a:t> </a:t>
            </a:r>
            <a:r>
              <a:rPr lang="ru-RU" dirty="0" err="1" smtClean="0"/>
              <a:t>попиту</a:t>
            </a:r>
            <a:r>
              <a:rPr lang="ru-RU" dirty="0" smtClean="0"/>
              <a:t> на </a:t>
            </a:r>
            <a:r>
              <a:rPr lang="ru-RU" dirty="0" err="1" smtClean="0"/>
              <a:t>вищу</a:t>
            </a:r>
            <a:r>
              <a:rPr lang="ru-RU" dirty="0" smtClean="0"/>
              <a:t> </a:t>
            </a:r>
            <a:r>
              <a:rPr lang="ru-RU" dirty="0" err="1" smtClean="0"/>
              <a:t>освіту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найбільші</a:t>
            </a:r>
            <a:r>
              <a:rPr lang="ru-RU" dirty="0" smtClean="0"/>
              <a:t> </a:t>
            </a:r>
            <a:r>
              <a:rPr lang="ru-RU" dirty="0" err="1" smtClean="0"/>
              <a:t>набори</a:t>
            </a:r>
            <a:r>
              <a:rPr lang="ru-RU" dirty="0" smtClean="0"/>
              <a:t> </a:t>
            </a:r>
            <a:r>
              <a:rPr lang="ru-RU" dirty="0" err="1" smtClean="0"/>
              <a:t>студентів</a:t>
            </a:r>
            <a:r>
              <a:rPr lang="ru-RU" dirty="0" smtClean="0"/>
              <a:t> у </a:t>
            </a:r>
            <a:r>
              <a:rPr lang="ru-RU" dirty="0" err="1" smtClean="0"/>
              <a:t>порівнянні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будь-якими</a:t>
            </a:r>
            <a:r>
              <a:rPr lang="ru-RU" dirty="0" smtClean="0"/>
              <a:t> </a:t>
            </a:r>
            <a:r>
              <a:rPr lang="ru-RU" dirty="0" err="1" smtClean="0"/>
              <a:t>іншим</a:t>
            </a:r>
            <a:r>
              <a:rPr lang="ru-RU" dirty="0" smtClean="0"/>
              <a:t> </a:t>
            </a:r>
            <a:r>
              <a:rPr lang="ru-RU" dirty="0" err="1" smtClean="0"/>
              <a:t>університетом</a:t>
            </a:r>
            <a:r>
              <a:rPr lang="ru-RU" dirty="0" smtClean="0"/>
              <a:t> </a:t>
            </a:r>
            <a:r>
              <a:rPr lang="ru-RU" dirty="0" err="1" smtClean="0"/>
              <a:t>тайланду</a:t>
            </a:r>
            <a:r>
              <a:rPr lang="ru-RU" dirty="0" smtClean="0"/>
              <a:t>. Попит на </a:t>
            </a:r>
            <a:r>
              <a:rPr lang="ru-RU" dirty="0" err="1" smtClean="0"/>
              <a:t>вищу</a:t>
            </a:r>
            <a:r>
              <a:rPr lang="ru-RU" dirty="0" smtClean="0"/>
              <a:t> </a:t>
            </a:r>
            <a:r>
              <a:rPr lang="ru-RU" dirty="0" err="1" smtClean="0"/>
              <a:t>освіту</a:t>
            </a:r>
            <a:r>
              <a:rPr lang="ru-RU" dirty="0" smtClean="0"/>
              <a:t> </a:t>
            </a:r>
            <a:r>
              <a:rPr lang="ru-RU" dirty="0" err="1" smtClean="0"/>
              <a:t>призвів</a:t>
            </a:r>
            <a:r>
              <a:rPr lang="ru-RU" dirty="0" smtClean="0"/>
              <a:t> до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багатьох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університетів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коледжів</a:t>
            </a:r>
            <a:r>
              <a:rPr lang="ru-RU" dirty="0" smtClean="0"/>
              <a:t> у столичному </a:t>
            </a:r>
            <a:r>
              <a:rPr lang="ru-RU" dirty="0" err="1" smtClean="0"/>
              <a:t>регіоні</a:t>
            </a:r>
            <a:r>
              <a:rPr lang="ru-RU" dirty="0" smtClean="0"/>
              <a:t>. </a:t>
            </a:r>
            <a:r>
              <a:rPr lang="ru-RU" dirty="0" err="1" smtClean="0"/>
              <a:t>Професійні</a:t>
            </a:r>
            <a:r>
              <a:rPr lang="ru-RU" dirty="0" smtClean="0"/>
              <a:t> та </a:t>
            </a:r>
            <a:r>
              <a:rPr lang="ru-RU" dirty="0" err="1" smtClean="0"/>
              <a:t>технічні</a:t>
            </a:r>
            <a:r>
              <a:rPr lang="ru-RU" dirty="0" smtClean="0"/>
              <a:t> </a:t>
            </a:r>
            <a:r>
              <a:rPr lang="ru-RU" dirty="0" err="1" smtClean="0"/>
              <a:t>коледжі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на </a:t>
            </a:r>
            <a:r>
              <a:rPr lang="ru-RU" dirty="0" err="1" smtClean="0"/>
              <a:t>підйомі</a:t>
            </a:r>
            <a:r>
              <a:rPr lang="ru-RU" dirty="0" smtClean="0"/>
              <a:t>. Одним </a:t>
            </a:r>
            <a:r>
              <a:rPr lang="ru-RU" dirty="0" err="1" smtClean="0"/>
              <a:t>з</a:t>
            </a:r>
            <a:r>
              <a:rPr lang="ru-RU" dirty="0" smtClean="0"/>
              <a:t> таких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en-US" dirty="0" smtClean="0"/>
              <a:t>SAE Institute Bangkok (</a:t>
            </a:r>
            <a:r>
              <a:rPr lang="ru-RU" dirty="0" err="1" smtClean="0"/>
              <a:t>відкритий</a:t>
            </a:r>
            <a:r>
              <a:rPr lang="ru-RU" dirty="0" smtClean="0"/>
              <a:t> в 2002). В </a:t>
            </a:r>
            <a:r>
              <a:rPr lang="ru-RU" dirty="0" err="1" smtClean="0"/>
              <a:t>останні</a:t>
            </a:r>
            <a:r>
              <a:rPr lang="ru-RU" dirty="0" smtClean="0"/>
              <a:t> роки в </a:t>
            </a:r>
            <a:r>
              <a:rPr lang="ru-RU" dirty="0" err="1" smtClean="0"/>
              <a:t>столиці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засновану</a:t>
            </a:r>
            <a:r>
              <a:rPr lang="ru-RU" dirty="0" smtClean="0"/>
              <a:t> </a:t>
            </a:r>
            <a:r>
              <a:rPr lang="ru-RU" dirty="0" err="1" smtClean="0"/>
              <a:t>велику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приватних</a:t>
            </a:r>
            <a:r>
              <a:rPr lang="ru-RU" dirty="0" smtClean="0"/>
              <a:t> </a:t>
            </a:r>
            <a:r>
              <a:rPr lang="ru-RU" dirty="0" err="1" smtClean="0"/>
              <a:t>установ</a:t>
            </a:r>
            <a:r>
              <a:rPr lang="ru-RU" dirty="0" smtClean="0"/>
              <a:t>, </a:t>
            </a:r>
            <a:r>
              <a:rPr lang="ru-RU" dirty="0" err="1" smtClean="0"/>
              <a:t>в</a:t>
            </a:r>
            <a:r>
              <a:rPr lang="ru-RU" dirty="0" smtClean="0"/>
              <a:t> першу </a:t>
            </a:r>
            <a:r>
              <a:rPr lang="ru-RU" dirty="0" err="1" smtClean="0"/>
              <a:t>чергу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західними</a:t>
            </a:r>
            <a:r>
              <a:rPr lang="ru-RU" dirty="0" smtClean="0"/>
              <a:t> </a:t>
            </a:r>
            <a:r>
              <a:rPr lang="ru-RU" dirty="0" err="1" smtClean="0"/>
              <a:t>зв'язками</a:t>
            </a:r>
            <a:r>
              <a:rPr lang="ru-RU" dirty="0" smtClean="0"/>
              <a:t> та </a:t>
            </a:r>
            <a:r>
              <a:rPr lang="ru-RU" dirty="0" err="1" smtClean="0"/>
              <a:t>програмами</a:t>
            </a:r>
            <a:r>
              <a:rPr lang="ru-RU" dirty="0" smtClean="0"/>
              <a:t> </a:t>
            </a:r>
            <a:r>
              <a:rPr lang="ru-RU" dirty="0" err="1" smtClean="0"/>
              <a:t>обміну</a:t>
            </a:r>
            <a:r>
              <a:rPr lang="ru-RU" dirty="0" smtClean="0"/>
              <a:t>. </a:t>
            </a:r>
            <a:r>
              <a:rPr lang="ru-RU" dirty="0" err="1" smtClean="0"/>
              <a:t>Зростання</a:t>
            </a:r>
            <a:r>
              <a:rPr lang="ru-RU" dirty="0" smtClean="0"/>
              <a:t> числа </a:t>
            </a:r>
            <a:r>
              <a:rPr lang="ru-RU" dirty="0" err="1" smtClean="0"/>
              <a:t>шкіл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пропонують</a:t>
            </a:r>
            <a:r>
              <a:rPr lang="ru-RU" dirty="0" smtClean="0"/>
              <a:t> </a:t>
            </a:r>
            <a:r>
              <a:rPr lang="ru-RU" dirty="0" err="1" smtClean="0"/>
              <a:t>викладання</a:t>
            </a:r>
            <a:r>
              <a:rPr lang="ru-RU" dirty="0" smtClean="0"/>
              <a:t> </a:t>
            </a:r>
            <a:r>
              <a:rPr lang="ru-RU" dirty="0" err="1" smtClean="0"/>
              <a:t>англійської</a:t>
            </a:r>
            <a:r>
              <a:rPr lang="ru-RU" dirty="0" smtClean="0"/>
              <a:t> </a:t>
            </a:r>
            <a:r>
              <a:rPr lang="ru-RU" dirty="0" err="1" smtClean="0"/>
              <a:t>підняло</a:t>
            </a:r>
            <a:r>
              <a:rPr lang="ru-RU" dirty="0" smtClean="0"/>
              <a:t> планку для </a:t>
            </a:r>
            <a:r>
              <a:rPr lang="ru-RU" dirty="0" err="1" smtClean="0"/>
              <a:t>багатьох</a:t>
            </a:r>
            <a:r>
              <a:rPr lang="ru-RU" dirty="0" smtClean="0"/>
              <a:t> </a:t>
            </a:r>
            <a:r>
              <a:rPr lang="ru-RU" dirty="0" err="1" smtClean="0"/>
              <a:t>державних</a:t>
            </a:r>
            <a:r>
              <a:rPr lang="ru-RU" dirty="0" smtClean="0"/>
              <a:t> </a:t>
            </a:r>
            <a:r>
              <a:rPr lang="ru-RU" dirty="0" err="1" smtClean="0"/>
              <a:t>установ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вони могли </a:t>
            </a:r>
            <a:r>
              <a:rPr lang="ru-RU" dirty="0" err="1" smtClean="0"/>
              <a:t>конкурувати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нормами, </a:t>
            </a:r>
            <a:r>
              <a:rPr lang="ru-RU" dirty="0" err="1" smtClean="0"/>
              <a:t>встановленими</a:t>
            </a:r>
            <a:r>
              <a:rPr lang="ru-RU" dirty="0" smtClean="0"/>
              <a:t> приватною </a:t>
            </a:r>
            <a:r>
              <a:rPr lang="ru-RU" dirty="0" err="1" smtClean="0"/>
              <a:t>освітою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 Бангкоку </a:t>
            </a:r>
            <a:r>
              <a:rPr lang="ru-RU" dirty="0" err="1" smtClean="0"/>
              <a:t>розташований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Азіатський</a:t>
            </a:r>
            <a:r>
              <a:rPr lang="ru-RU" dirty="0" smtClean="0"/>
              <a:t> </a:t>
            </a:r>
            <a:r>
              <a:rPr lang="ru-RU" dirty="0" err="1" smtClean="0"/>
              <a:t>інститут</a:t>
            </a:r>
            <a:r>
              <a:rPr lang="ru-RU" dirty="0" smtClean="0"/>
              <a:t> </a:t>
            </a:r>
            <a:r>
              <a:rPr lang="ru-RU" dirty="0" err="1" smtClean="0"/>
              <a:t>технологій</a:t>
            </a:r>
            <a:r>
              <a:rPr lang="ru-RU" dirty="0" smtClean="0"/>
              <a:t> (АІТ), </a:t>
            </a:r>
            <a:r>
              <a:rPr lang="ru-RU" dirty="0" err="1" smtClean="0"/>
              <a:t>заснований</a:t>
            </a:r>
            <a:r>
              <a:rPr lang="ru-RU" dirty="0" smtClean="0"/>
              <a:t> в </a:t>
            </a:r>
            <a:r>
              <a:rPr lang="ru-RU" dirty="0" err="1" smtClean="0"/>
              <a:t>якості</a:t>
            </a:r>
            <a:r>
              <a:rPr lang="ru-RU" dirty="0" smtClean="0"/>
              <a:t> </a:t>
            </a:r>
            <a:r>
              <a:rPr lang="ru-RU" dirty="0" err="1" smtClean="0"/>
              <a:t>міжнародного</a:t>
            </a:r>
            <a:r>
              <a:rPr lang="ru-RU" dirty="0" smtClean="0"/>
              <a:t> кооперативного </a:t>
            </a:r>
            <a:r>
              <a:rPr lang="ru-RU" dirty="0" err="1" smtClean="0"/>
              <a:t>інституту</a:t>
            </a:r>
            <a:r>
              <a:rPr lang="ru-RU" dirty="0" smtClean="0"/>
              <a:t> </a:t>
            </a:r>
            <a:r>
              <a:rPr lang="ru-RU" dirty="0" err="1" smtClean="0"/>
              <a:t>Азіатсько-Тихоокеанського</a:t>
            </a:r>
            <a:r>
              <a:rPr lang="ru-RU" dirty="0" smtClean="0"/>
              <a:t> </a:t>
            </a:r>
            <a:r>
              <a:rPr lang="ru-RU" dirty="0" err="1" smtClean="0"/>
              <a:t>регіону</a:t>
            </a:r>
            <a:r>
              <a:rPr lang="ru-RU" dirty="0" smtClean="0"/>
              <a:t>. Є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буддійських</a:t>
            </a:r>
            <a:r>
              <a:rPr lang="ru-RU" dirty="0" smtClean="0"/>
              <a:t> </a:t>
            </a:r>
            <a:r>
              <a:rPr lang="ru-RU" dirty="0" err="1" smtClean="0"/>
              <a:t>університетів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спеціалізуються</a:t>
            </a:r>
            <a:r>
              <a:rPr lang="ru-RU" dirty="0" smtClean="0"/>
              <a:t> в </a:t>
            </a:r>
            <a:r>
              <a:rPr lang="ru-RU" dirty="0" err="1" smtClean="0"/>
              <a:t>області</a:t>
            </a:r>
            <a:r>
              <a:rPr lang="ru-RU" dirty="0" smtClean="0"/>
              <a:t> </a:t>
            </a:r>
            <a:r>
              <a:rPr lang="ru-RU" dirty="0" err="1" smtClean="0"/>
              <a:t>релігійних</a:t>
            </a:r>
            <a:r>
              <a:rPr lang="ru-RU" dirty="0" smtClean="0"/>
              <a:t> </a:t>
            </a:r>
            <a:r>
              <a:rPr lang="ru-RU" dirty="0" err="1" smtClean="0"/>
              <a:t>досліджень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5" name="Рисунок 4" descr="kitay_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1000108"/>
            <a:ext cx="3657600" cy="2478024"/>
          </a:xfrm>
          <a:prstGeom prst="rect">
            <a:avLst/>
          </a:prstGeom>
        </p:spPr>
      </p:pic>
      <p:pic>
        <p:nvPicPr>
          <p:cNvPr id="6" name="Рисунок 5" descr="US_Navy_081206-N-8534H-010_Children_from_Seika_Kindergarten_sing_traditional_Christmas_songs_during_Fleet_Activities_Yokosuka's_(CFAY)_Grand_Illumination_open_base_ev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3571875"/>
            <a:ext cx="3671891" cy="26227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hailandma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357166"/>
            <a:ext cx="7143800" cy="35004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5786" y="4143380"/>
            <a:ext cx="72866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Таїланд</a:t>
            </a:r>
            <a: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 -</a:t>
            </a:r>
            <a:r>
              <a:rPr lang="th-TH" sz="1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офіційна</a:t>
            </a:r>
            <a: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назва</a:t>
            </a:r>
            <a: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12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Королівство</a:t>
            </a:r>
            <a:r>
              <a:rPr lang="ru-RU" sz="12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Таїланд</a:t>
            </a:r>
            <a: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до 1939 року </a:t>
            </a:r>
            <a:r>
              <a:rPr lang="ru-RU" sz="12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відомий</a:t>
            </a:r>
            <a: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як </a:t>
            </a:r>
            <a:r>
              <a:rPr lang="ru-RU" sz="12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Сіам</a:t>
            </a:r>
            <a: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 — </a:t>
            </a:r>
            <a:r>
              <a:rPr lang="ru-RU" sz="12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країна</a:t>
            </a:r>
            <a: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в </a:t>
            </a:r>
            <a:r>
              <a:rPr lang="ru-RU" sz="12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Південно-Східній</a:t>
            </a:r>
            <a: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12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Азії</a:t>
            </a:r>
            <a: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12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розташована</a:t>
            </a:r>
            <a: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на </a:t>
            </a:r>
            <a:r>
              <a:rPr lang="ru-RU" sz="12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півостровах</a:t>
            </a:r>
            <a: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12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Індокитай</a:t>
            </a:r>
            <a: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12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і</a:t>
            </a:r>
            <a: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 Малакка, </a:t>
            </a:r>
            <a:r>
              <a:rPr lang="ru-RU" sz="12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межує</a:t>
            </a:r>
            <a: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на </a:t>
            </a:r>
            <a:r>
              <a:rPr lang="ru-RU" sz="12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сході</a:t>
            </a:r>
            <a: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з</a:t>
            </a:r>
            <a: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 Лаосом </a:t>
            </a:r>
            <a:r>
              <a:rPr lang="ru-RU" sz="12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і</a:t>
            </a:r>
            <a: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12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Камбоджею</a:t>
            </a:r>
            <a: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12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півдні</a:t>
            </a:r>
            <a: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з</a:t>
            </a:r>
            <a: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12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Малайзією</a:t>
            </a:r>
            <a: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на </a:t>
            </a:r>
            <a:r>
              <a:rPr lang="ru-RU" sz="12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заході</a:t>
            </a:r>
            <a: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з</a:t>
            </a:r>
            <a: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12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М'янмою</a:t>
            </a:r>
            <a: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 (</a:t>
            </a:r>
            <a:r>
              <a:rPr lang="ru-RU" sz="12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раніше</a:t>
            </a:r>
            <a: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12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Бірма</a:t>
            </a:r>
            <a: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). </a:t>
            </a:r>
            <a:r>
              <a:rPr lang="ru-RU" sz="12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Загальна</a:t>
            </a:r>
            <a: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протяжність</a:t>
            </a:r>
            <a: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берегової</a:t>
            </a:r>
            <a: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лінії</a:t>
            </a:r>
            <a: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близько</a:t>
            </a:r>
            <a: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2400 км. </a:t>
            </a:r>
            <a:r>
              <a:rPr lang="ru-RU" sz="12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Південне</a:t>
            </a:r>
            <a: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узбережжя</a:t>
            </a:r>
            <a: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країни</a:t>
            </a:r>
            <a: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омивається</a:t>
            </a:r>
            <a: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12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Сіамською</a:t>
            </a:r>
            <a: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затокою</a:t>
            </a:r>
            <a: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12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південно-західне</a:t>
            </a:r>
            <a: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 — </a:t>
            </a:r>
            <a:r>
              <a:rPr lang="ru-RU" sz="12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Андаманським</a:t>
            </a:r>
            <a: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морем.</a:t>
            </a:r>
          </a:p>
          <a:p>
            <a:r>
              <a:rPr lang="ru-RU" sz="12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Таїланд</a:t>
            </a:r>
            <a: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 — </a:t>
            </a:r>
            <a:r>
              <a:rPr lang="ru-RU" sz="12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королівство</a:t>
            </a:r>
            <a: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яке </a:t>
            </a:r>
            <a:r>
              <a:rPr lang="ru-RU" sz="12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з</a:t>
            </a:r>
            <a: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 1946 </a:t>
            </a:r>
            <a:r>
              <a:rPr lang="ru-RU" sz="12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очолює</a:t>
            </a:r>
            <a: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король </a:t>
            </a:r>
            <a:r>
              <a:rPr lang="ru-RU" sz="12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Пхуміпон</a:t>
            </a:r>
            <a: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Адульядет</a:t>
            </a:r>
            <a: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12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Столиця</a:t>
            </a:r>
            <a: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держави</a:t>
            </a:r>
            <a: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та </a:t>
            </a:r>
            <a:r>
              <a:rPr lang="ru-RU" sz="12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її</a:t>
            </a:r>
            <a: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головний</a:t>
            </a:r>
            <a: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порт — </a:t>
            </a:r>
            <a:r>
              <a:rPr lang="ru-RU" sz="12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місто</a:t>
            </a:r>
            <a: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 Бангкок. </a:t>
            </a:r>
            <a:r>
              <a:rPr lang="ru-RU" sz="12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Основне</a:t>
            </a:r>
            <a: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населення</a:t>
            </a:r>
            <a: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країни</a:t>
            </a:r>
            <a: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12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тайці</a:t>
            </a:r>
            <a:r>
              <a:rPr lang="ru-RU" sz="1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 </a:t>
            </a:r>
            <a:r>
              <a:rPr lang="ru-RU" sz="12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найбільша</a:t>
            </a:r>
            <a: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національна</a:t>
            </a:r>
            <a: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меншина</a:t>
            </a:r>
            <a: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 — </a:t>
            </a:r>
            <a:r>
              <a:rPr lang="ru-RU" sz="12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китайці</a:t>
            </a:r>
            <a:r>
              <a:rPr lang="ru-RU" sz="1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третя</a:t>
            </a:r>
            <a: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за величиною — </a:t>
            </a:r>
            <a:r>
              <a:rPr lang="ru-RU" sz="12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малайці</a:t>
            </a:r>
            <a: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. </a:t>
            </a:r>
            <a:r>
              <a:rPr lang="ru-RU" sz="12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Тайська</a:t>
            </a:r>
            <a: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мова</a:t>
            </a:r>
            <a: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12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є</a:t>
            </a:r>
            <a: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офіційною</a:t>
            </a:r>
            <a: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мовою</a:t>
            </a:r>
            <a: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держави</a:t>
            </a:r>
            <a: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12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Грошова</a:t>
            </a:r>
            <a: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одиниця</a:t>
            </a:r>
            <a: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 — бат.</a:t>
            </a:r>
          </a:p>
          <a:p>
            <a:r>
              <a:rPr lang="ru-RU" sz="12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Таїланд</a:t>
            </a:r>
            <a: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є</a:t>
            </a:r>
            <a: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членом ООН </a:t>
            </a:r>
            <a:r>
              <a:rPr lang="ru-RU" sz="12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і</a:t>
            </a:r>
            <a: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входить в </a:t>
            </a:r>
            <a:r>
              <a:rPr lang="ru-RU" sz="12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Асоціацію</a:t>
            </a:r>
            <a: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держав </a:t>
            </a:r>
            <a:r>
              <a:rPr lang="ru-RU" sz="12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Південно-Східної</a:t>
            </a:r>
            <a: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Азії</a:t>
            </a:r>
            <a: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 (АСЕАН) </a:t>
            </a:r>
            <a:r>
              <a:rPr lang="ru-RU" sz="12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і</a:t>
            </a:r>
            <a: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12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Азійсько</a:t>
            </a:r>
            <a:r>
              <a:rPr lang="ru-RU" sz="1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Тихоокеанську</a:t>
            </a:r>
            <a:r>
              <a:rPr lang="ru-RU" sz="1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економічну</a:t>
            </a:r>
            <a: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конференцію</a:t>
            </a:r>
            <a:r>
              <a:rPr lang="ru-RU" sz="1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З 1983 </a:t>
            </a:r>
            <a:r>
              <a:rPr lang="ru-RU" sz="12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Таїланд</a:t>
            </a:r>
            <a: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 — член </a:t>
            </a:r>
            <a:r>
              <a:rPr lang="ru-RU" sz="12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Асоціації</a:t>
            </a:r>
            <a: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країн-виробників</a:t>
            </a:r>
            <a:r>
              <a:rPr lang="ru-RU" sz="1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олова.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013050911324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-14290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0483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Столиця - Бангкок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785794"/>
            <a:ext cx="87154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400" dirty="0" smtClean="0"/>
              <a:t>Бангко́к (тайська назва — Крунгтхепмаханакхон, або скорочено Крунгтхеп; з тайськ. </a:t>
            </a:r>
            <a:r>
              <a:rPr lang="th-TH" sz="1400" dirty="0" smtClean="0"/>
              <a:t>กรุงเทพมหานคร) — </a:t>
            </a:r>
            <a:r>
              <a:rPr lang="vi-VN" sz="1400" dirty="0" smtClean="0"/>
              <a:t>столиця та найбільше місто Таїланду, один з провідних фінансових та </a:t>
            </a:r>
            <a:r>
              <a:rPr lang="vi-VN" sz="1400" dirty="0" smtClean="0"/>
              <a:t>економічн</a:t>
            </a:r>
            <a:r>
              <a:rPr lang="uk-UA" sz="1400" dirty="0" smtClean="0"/>
              <a:t>и</a:t>
            </a:r>
            <a:r>
              <a:rPr lang="vi-VN" sz="1400" dirty="0" smtClean="0"/>
              <a:t>х</a:t>
            </a:r>
            <a:r>
              <a:rPr lang="vi-VN" sz="1400" dirty="0" smtClean="0"/>
              <a:t> центрів Південно-Східної Азії та одне з найбільших міст світу (22 місце). Місто розташоване на річці </a:t>
            </a:r>
            <a:r>
              <a:rPr lang="vi-VN" sz="1400" dirty="0" smtClean="0"/>
              <a:t>Чаопхрая </a:t>
            </a:r>
            <a:r>
              <a:rPr lang="vi-VN" sz="1400" dirty="0" smtClean="0"/>
              <a:t>неподалік узбережжя Сіамської затоки. Порт на річці Чаопхрая.</a:t>
            </a:r>
          </a:p>
          <a:p>
            <a:r>
              <a:rPr lang="vi-VN" sz="1400" dirty="0" smtClean="0"/>
              <a:t>Місто, з прилеглими територіями, утворює окрему адміністративну одиницю Таїланду — метрополію Бангкоку. Площа метрополії становить 1 568,7 км².</a:t>
            </a:r>
          </a:p>
          <a:p>
            <a:r>
              <a:rPr lang="vi-VN" sz="1400" dirty="0" smtClean="0"/>
              <a:t>Населення міста становить 8 160 522 особи (2007; 6,6 млн осіб в 2005; 6,4 млн осіб в 2000), хоча в агломерації воно сягає близько 15 мільйонів осіб.</a:t>
            </a:r>
          </a:p>
          <a:p>
            <a:r>
              <a:rPr lang="vi-VN" sz="1400" dirty="0" smtClean="0"/>
              <a:t>Мер міста, він же і губернатор метрополії — </a:t>
            </a:r>
            <a:r>
              <a:rPr lang="vi-VN" sz="1400" i="1" dirty="0" smtClean="0"/>
              <a:t>Апірак Косайотхін</a:t>
            </a:r>
            <a:r>
              <a:rPr lang="vi-VN" sz="1400" dirty="0" smtClean="0"/>
              <a:t> (з 2004 року).</a:t>
            </a:r>
          </a:p>
          <a:p>
            <a:r>
              <a:rPr lang="vi-VN" sz="1400" dirty="0" smtClean="0"/>
              <a:t>В місті знаходиться штаб-квартира СЕАТО, організації держав Південної Азії.</a:t>
            </a:r>
            <a:endParaRPr lang="vi-VN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7559-2560x16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2900"/>
            <a:ext cx="9144000" cy="7000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43174" y="714356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chemeClr val="accent4">
                    <a:lumMod val="75000"/>
                  </a:schemeClr>
                </a:solidFill>
              </a:rPr>
              <a:t>Дякую за увагу!</a:t>
            </a:r>
            <a:endParaRPr lang="ru-RU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ta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57884" y="1571612"/>
            <a:ext cx="2620946" cy="176512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  Символіка</a:t>
            </a:r>
            <a:endParaRPr lang="ru-RU" dirty="0"/>
          </a:p>
        </p:txBody>
      </p:sp>
      <p:pic>
        <p:nvPicPr>
          <p:cNvPr id="5" name="Рисунок 4" descr="Thailand_variant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3500438"/>
            <a:ext cx="2745916" cy="23028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2910" y="1571612"/>
            <a:ext cx="49292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 smtClean="0"/>
              <a:t>Національний</a:t>
            </a:r>
            <a:r>
              <a:rPr lang="ru-RU" sz="1200" dirty="0" smtClean="0"/>
              <a:t> прапор </a:t>
            </a:r>
            <a:r>
              <a:rPr lang="ru-RU" sz="1200" dirty="0" err="1" smtClean="0"/>
              <a:t>Таїланду</a:t>
            </a:r>
            <a:r>
              <a:rPr lang="ru-RU" sz="1200" dirty="0" smtClean="0"/>
              <a:t> </a:t>
            </a:r>
            <a:r>
              <a:rPr lang="ru-RU" sz="1200" dirty="0" err="1" smtClean="0"/>
              <a:t>являє</a:t>
            </a:r>
            <a:r>
              <a:rPr lang="ru-RU" sz="1200" dirty="0" smtClean="0"/>
              <a:t> собою полотнище </a:t>
            </a:r>
            <a:r>
              <a:rPr lang="ru-RU" sz="1200" dirty="0" err="1" smtClean="0"/>
              <a:t>з</a:t>
            </a:r>
            <a:r>
              <a:rPr lang="ru-RU" sz="1200" dirty="0" smtClean="0"/>
              <a:t> </a:t>
            </a:r>
            <a:r>
              <a:rPr lang="ru-RU" sz="1200" dirty="0" err="1" smtClean="0"/>
              <a:t>п'яти</a:t>
            </a:r>
            <a:r>
              <a:rPr lang="ru-RU" sz="1200" dirty="0" smtClean="0"/>
              <a:t> </a:t>
            </a:r>
            <a:r>
              <a:rPr lang="ru-RU" sz="1200" dirty="0" err="1" smtClean="0"/>
              <a:t>горизонтальних</a:t>
            </a:r>
            <a:r>
              <a:rPr lang="ru-RU" sz="1200" dirty="0" smtClean="0"/>
              <a:t> </a:t>
            </a:r>
            <a:r>
              <a:rPr lang="ru-RU" sz="1200" dirty="0" err="1" smtClean="0"/>
              <a:t>смуг</a:t>
            </a:r>
            <a:r>
              <a:rPr lang="ru-RU" sz="1200" dirty="0" smtClean="0"/>
              <a:t> , </a:t>
            </a:r>
            <a:r>
              <a:rPr lang="ru-RU" sz="1200" dirty="0" err="1" smtClean="0"/>
              <a:t>розташованих</a:t>
            </a:r>
            <a:r>
              <a:rPr lang="ru-RU" sz="1200" dirty="0" smtClean="0"/>
              <a:t> </a:t>
            </a:r>
            <a:r>
              <a:rPr lang="ru-RU" sz="1200" dirty="0" err="1" smtClean="0"/>
              <a:t>зверху</a:t>
            </a:r>
            <a:r>
              <a:rPr lang="ru-RU" sz="1200" dirty="0" smtClean="0"/>
              <a:t> вниз у такому порядку: </a:t>
            </a:r>
            <a:r>
              <a:rPr lang="ru-RU" sz="1200" dirty="0" err="1" smtClean="0"/>
              <a:t>червоне</a:t>
            </a:r>
            <a:r>
              <a:rPr lang="ru-RU" sz="1200" dirty="0" smtClean="0"/>
              <a:t> , </a:t>
            </a:r>
            <a:r>
              <a:rPr lang="ru-RU" sz="1200" dirty="0" err="1" smtClean="0"/>
              <a:t>біле</a:t>
            </a:r>
            <a:r>
              <a:rPr lang="ru-RU" sz="1200" dirty="0" smtClean="0"/>
              <a:t> , </a:t>
            </a:r>
            <a:r>
              <a:rPr lang="ru-RU" sz="1200" dirty="0" err="1" smtClean="0"/>
              <a:t>синє</a:t>
            </a:r>
            <a:r>
              <a:rPr lang="ru-RU" sz="1200" dirty="0" smtClean="0"/>
              <a:t> , </a:t>
            </a:r>
            <a:r>
              <a:rPr lang="ru-RU" sz="1200" dirty="0" err="1" smtClean="0"/>
              <a:t>біле</a:t>
            </a:r>
            <a:r>
              <a:rPr lang="ru-RU" sz="1200" dirty="0" smtClean="0"/>
              <a:t> , </a:t>
            </a:r>
            <a:r>
              <a:rPr lang="ru-RU" sz="1200" dirty="0" err="1" smtClean="0"/>
              <a:t>червоне</a:t>
            </a:r>
            <a:r>
              <a:rPr lang="ru-RU" sz="1200" dirty="0" smtClean="0"/>
              <a:t> . </a:t>
            </a:r>
            <a:r>
              <a:rPr lang="ru-RU" sz="1200" dirty="0" err="1" smtClean="0"/>
              <a:t>Білі</a:t>
            </a:r>
            <a:r>
              <a:rPr lang="ru-RU" sz="1200" dirty="0" smtClean="0"/>
              <a:t> та </a:t>
            </a:r>
            <a:r>
              <a:rPr lang="ru-RU" sz="1200" dirty="0" err="1" smtClean="0"/>
              <a:t>червоні</a:t>
            </a:r>
            <a:r>
              <a:rPr lang="ru-RU" sz="1200" dirty="0" smtClean="0"/>
              <a:t> </a:t>
            </a:r>
            <a:r>
              <a:rPr lang="ru-RU" sz="1200" dirty="0" err="1" smtClean="0"/>
              <a:t>смуги</a:t>
            </a:r>
            <a:r>
              <a:rPr lang="ru-RU" sz="1200" dirty="0" smtClean="0"/>
              <a:t> </a:t>
            </a:r>
            <a:r>
              <a:rPr lang="ru-RU" sz="1200" dirty="0" err="1" smtClean="0"/>
              <a:t>однакової</a:t>
            </a:r>
            <a:r>
              <a:rPr lang="ru-RU" sz="1200" dirty="0" smtClean="0"/>
              <a:t> </a:t>
            </a:r>
            <a:r>
              <a:rPr lang="ru-RU" sz="1200" dirty="0" err="1" smtClean="0"/>
              <a:t>ширини</a:t>
            </a:r>
            <a:r>
              <a:rPr lang="ru-RU" sz="1200" dirty="0" smtClean="0"/>
              <a:t> , а центральна синя - </a:t>
            </a:r>
            <a:r>
              <a:rPr lang="ru-RU" sz="1200" dirty="0" err="1" smtClean="0"/>
              <a:t>подвійний</a:t>
            </a:r>
            <a:r>
              <a:rPr lang="ru-RU" sz="1200" dirty="0" smtClean="0"/>
              <a:t> </a:t>
            </a:r>
            <a:r>
              <a:rPr lang="ru-RU" sz="1200" dirty="0" err="1" smtClean="0"/>
              <a:t>ширини</a:t>
            </a:r>
            <a:r>
              <a:rPr lang="ru-RU" sz="1200" dirty="0" smtClean="0"/>
              <a:t>. </a:t>
            </a:r>
            <a:r>
              <a:rPr lang="ru-RU" sz="1200" dirty="0" err="1" smtClean="0"/>
              <a:t>Червоні</a:t>
            </a:r>
            <a:r>
              <a:rPr lang="ru-RU" sz="1200" dirty="0" smtClean="0"/>
              <a:t> </a:t>
            </a:r>
            <a:r>
              <a:rPr lang="ru-RU" sz="1200" dirty="0" err="1" smtClean="0"/>
              <a:t>смуги</a:t>
            </a:r>
            <a:r>
              <a:rPr lang="ru-RU" sz="1200" dirty="0" smtClean="0"/>
              <a:t> </a:t>
            </a:r>
            <a:r>
              <a:rPr lang="ru-RU" sz="1200" dirty="0" err="1" smtClean="0"/>
              <a:t>символізують</a:t>
            </a:r>
            <a:r>
              <a:rPr lang="ru-RU" sz="1200" dirty="0" smtClean="0"/>
              <a:t> народ як </a:t>
            </a:r>
            <a:r>
              <a:rPr lang="ru-RU" sz="1200" dirty="0" err="1" smtClean="0"/>
              <a:t>єдину</a:t>
            </a:r>
            <a:r>
              <a:rPr lang="ru-RU" sz="1200" dirty="0" smtClean="0"/>
              <a:t> </a:t>
            </a:r>
            <a:r>
              <a:rPr lang="ru-RU" sz="1200" dirty="0" err="1" smtClean="0"/>
              <a:t>націю</a:t>
            </a:r>
            <a:r>
              <a:rPr lang="ru-RU" sz="1200" dirty="0" smtClean="0"/>
              <a:t> , </a:t>
            </a:r>
            <a:r>
              <a:rPr lang="ru-RU" sz="1200" dirty="0" err="1" smtClean="0"/>
              <a:t>білий</a:t>
            </a:r>
            <a:r>
              <a:rPr lang="ru-RU" sz="1200" dirty="0" smtClean="0"/>
              <a:t> </a:t>
            </a:r>
            <a:r>
              <a:rPr lang="ru-RU" sz="1200" dirty="0" err="1" smtClean="0"/>
              <a:t>колір</a:t>
            </a:r>
            <a:r>
              <a:rPr lang="ru-RU" sz="1200" dirty="0" smtClean="0"/>
              <a:t> - </a:t>
            </a:r>
            <a:r>
              <a:rPr lang="ru-RU" sz="1200" dirty="0" err="1" smtClean="0"/>
              <a:t>традиційний</a:t>
            </a:r>
            <a:r>
              <a:rPr lang="ru-RU" sz="1200" dirty="0" smtClean="0"/>
              <a:t> </a:t>
            </a:r>
            <a:r>
              <a:rPr lang="ru-RU" sz="1200" dirty="0" err="1" smtClean="0"/>
              <a:t>колір</a:t>
            </a:r>
            <a:r>
              <a:rPr lang="ru-RU" sz="1200" dirty="0" smtClean="0"/>
              <a:t> </a:t>
            </a:r>
            <a:r>
              <a:rPr lang="ru-RU" sz="1200" dirty="0" err="1" smtClean="0"/>
              <a:t>Будди</a:t>
            </a:r>
            <a:r>
              <a:rPr lang="ru-RU" sz="1200" dirty="0" smtClean="0"/>
              <a:t> </a:t>
            </a:r>
            <a:r>
              <a:rPr lang="ru-RU" sz="1200" dirty="0" err="1" smtClean="0"/>
              <a:t>і</a:t>
            </a:r>
            <a:r>
              <a:rPr lang="ru-RU" sz="1200" dirty="0" smtClean="0"/>
              <a:t> </a:t>
            </a:r>
            <a:r>
              <a:rPr lang="ru-RU" sz="1200" dirty="0" err="1" smtClean="0"/>
              <a:t>він</a:t>
            </a:r>
            <a:r>
              <a:rPr lang="ru-RU" sz="1200" dirty="0" smtClean="0"/>
              <a:t> </a:t>
            </a:r>
            <a:r>
              <a:rPr lang="ru-RU" sz="1200" dirty="0" err="1" smtClean="0"/>
              <a:t>символізує</a:t>
            </a:r>
            <a:r>
              <a:rPr lang="ru-RU" sz="1200" dirty="0" smtClean="0"/>
              <a:t> буддизм як </a:t>
            </a:r>
            <a:r>
              <a:rPr lang="ru-RU" sz="1200" dirty="0" err="1" smtClean="0"/>
              <a:t>основну</a:t>
            </a:r>
            <a:r>
              <a:rPr lang="ru-RU" sz="1200" dirty="0" smtClean="0"/>
              <a:t> </a:t>
            </a:r>
            <a:r>
              <a:rPr lang="ru-RU" sz="1200" dirty="0" err="1" smtClean="0"/>
              <a:t>релігію</a:t>
            </a:r>
            <a:r>
              <a:rPr lang="ru-RU" sz="1200" dirty="0" smtClean="0"/>
              <a:t> </a:t>
            </a:r>
            <a:r>
              <a:rPr lang="ru-RU" sz="1200" dirty="0" err="1" smtClean="0"/>
              <a:t>країни</a:t>
            </a:r>
            <a:r>
              <a:rPr lang="ru-RU" sz="1200" dirty="0" smtClean="0"/>
              <a:t> </a:t>
            </a:r>
            <a:r>
              <a:rPr lang="ru-RU" sz="1200" dirty="0" err="1" smtClean="0"/>
              <a:t>і</a:t>
            </a:r>
            <a:r>
              <a:rPr lang="ru-RU" sz="1200" dirty="0" smtClean="0"/>
              <a:t> </a:t>
            </a:r>
            <a:r>
              <a:rPr lang="ru-RU" sz="1200" dirty="0" err="1" smtClean="0"/>
              <a:t>прихильність</a:t>
            </a:r>
            <a:r>
              <a:rPr lang="ru-RU" sz="1200" dirty="0" smtClean="0"/>
              <a:t> народу </a:t>
            </a:r>
            <a:r>
              <a:rPr lang="ru-RU" sz="1200" dirty="0" err="1" smtClean="0"/>
              <a:t>буддистським</a:t>
            </a:r>
            <a:r>
              <a:rPr lang="ru-RU" sz="1200" dirty="0" smtClean="0"/>
              <a:t> </a:t>
            </a:r>
            <a:r>
              <a:rPr lang="ru-RU" sz="1200" dirty="0" err="1" smtClean="0"/>
              <a:t>традиціям</a:t>
            </a:r>
            <a:r>
              <a:rPr lang="ru-RU" sz="1200" dirty="0" smtClean="0"/>
              <a:t> , </a:t>
            </a:r>
            <a:r>
              <a:rPr lang="ru-RU" sz="1200" dirty="0" err="1" smtClean="0"/>
              <a:t>синій</a:t>
            </a:r>
            <a:r>
              <a:rPr lang="ru-RU" sz="1200" dirty="0" smtClean="0"/>
              <a:t> </a:t>
            </a:r>
            <a:r>
              <a:rPr lang="ru-RU" sz="1200" dirty="0" err="1" smtClean="0"/>
              <a:t>колір</a:t>
            </a:r>
            <a:r>
              <a:rPr lang="ru-RU" sz="1200" dirty="0" smtClean="0"/>
              <a:t> - символ </a:t>
            </a:r>
            <a:r>
              <a:rPr lang="ru-RU" sz="1200" dirty="0" err="1" smtClean="0"/>
              <a:t>тайської</a:t>
            </a:r>
            <a:r>
              <a:rPr lang="ru-RU" sz="1200" dirty="0" smtClean="0"/>
              <a:t> </a:t>
            </a:r>
            <a:r>
              <a:rPr lang="ru-RU" sz="1200" dirty="0" err="1" smtClean="0"/>
              <a:t>монархії</a:t>
            </a:r>
            <a:r>
              <a:rPr lang="ru-RU" sz="1200" dirty="0" smtClean="0"/>
              <a:t> </a:t>
            </a:r>
            <a:r>
              <a:rPr lang="ru-RU" sz="1200" dirty="0" err="1" smtClean="0"/>
              <a:t>і</a:t>
            </a:r>
            <a:r>
              <a:rPr lang="ru-RU" sz="1200" dirty="0" smtClean="0"/>
              <a:t> </a:t>
            </a:r>
            <a:r>
              <a:rPr lang="ru-RU" sz="1200" dirty="0" err="1" smtClean="0"/>
              <a:t>ця</a:t>
            </a:r>
            <a:r>
              <a:rPr lang="ru-RU" sz="1200" dirty="0" smtClean="0"/>
              <a:t> </a:t>
            </a:r>
            <a:r>
              <a:rPr lang="ru-RU" sz="1200" dirty="0" err="1" smtClean="0"/>
              <a:t>смуга</a:t>
            </a:r>
            <a:r>
              <a:rPr lang="ru-RU" sz="1200" dirty="0" smtClean="0"/>
              <a:t>, </a:t>
            </a:r>
            <a:r>
              <a:rPr lang="ru-RU" sz="1200" dirty="0" err="1" smtClean="0"/>
              <a:t>розташована</a:t>
            </a:r>
            <a:r>
              <a:rPr lang="ru-RU" sz="1200" dirty="0" smtClean="0"/>
              <a:t> в </a:t>
            </a:r>
            <a:r>
              <a:rPr lang="ru-RU" sz="1200" dirty="0" err="1" smtClean="0"/>
              <a:t>центрі</a:t>
            </a:r>
            <a:r>
              <a:rPr lang="ru-RU" sz="1200" dirty="0" smtClean="0"/>
              <a:t> прапора </a:t>
            </a:r>
            <a:r>
              <a:rPr lang="ru-RU" sz="1200" dirty="0" err="1" smtClean="0"/>
              <a:t>позначає</a:t>
            </a:r>
            <a:r>
              <a:rPr lang="ru-RU" sz="1200" dirty="0" smtClean="0"/>
              <a:t> , </a:t>
            </a:r>
            <a:r>
              <a:rPr lang="ru-RU" sz="1200" dirty="0" err="1" smtClean="0"/>
              <a:t>що</a:t>
            </a:r>
            <a:r>
              <a:rPr lang="ru-RU" sz="1200" dirty="0" smtClean="0"/>
              <a:t> </a:t>
            </a:r>
            <a:r>
              <a:rPr lang="ru-RU" sz="1200" dirty="0" err="1" smtClean="0"/>
              <a:t>й</a:t>
            </a:r>
            <a:r>
              <a:rPr lang="ru-RU" sz="1200" dirty="0" smtClean="0"/>
              <a:t> </a:t>
            </a:r>
            <a:r>
              <a:rPr lang="ru-RU" sz="1200" dirty="0" err="1" smtClean="0"/>
              <a:t>нація</a:t>
            </a:r>
            <a:r>
              <a:rPr lang="ru-RU" sz="1200" dirty="0" smtClean="0"/>
              <a:t> та </a:t>
            </a:r>
            <a:r>
              <a:rPr lang="ru-RU" sz="1200" dirty="0" err="1" smtClean="0"/>
              <a:t>її</a:t>
            </a:r>
            <a:r>
              <a:rPr lang="ru-RU" sz="1200" dirty="0" smtClean="0"/>
              <a:t> </a:t>
            </a:r>
            <a:r>
              <a:rPr lang="ru-RU" sz="1200" dirty="0" err="1" smtClean="0"/>
              <a:t>релігія</a:t>
            </a:r>
            <a:r>
              <a:rPr lang="ru-RU" sz="1200" dirty="0" smtClean="0"/>
              <a:t> </a:t>
            </a:r>
            <a:r>
              <a:rPr lang="ru-RU" sz="1200" dirty="0" err="1" smtClean="0"/>
              <a:t>об'єднані</a:t>
            </a:r>
            <a:r>
              <a:rPr lang="ru-RU" sz="1200" dirty="0" smtClean="0"/>
              <a:t> </a:t>
            </a:r>
            <a:r>
              <a:rPr lang="ru-RU" sz="1200" dirty="0" err="1" smtClean="0"/>
              <a:t>навколо</a:t>
            </a:r>
            <a:r>
              <a:rPr lang="ru-RU" sz="1200" dirty="0" smtClean="0"/>
              <a:t> монарха.</a:t>
            </a:r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714348" y="3571876"/>
            <a:ext cx="478634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Цей герб </a:t>
            </a:r>
            <a:r>
              <a:rPr lang="ru-RU" sz="1200" dirty="0" err="1" smtClean="0"/>
              <a:t>згодом</a:t>
            </a:r>
            <a:r>
              <a:rPr lang="ru-RU" sz="1200" dirty="0" smtClean="0"/>
              <a:t> </a:t>
            </a:r>
            <a:r>
              <a:rPr lang="ru-RU" sz="1200" dirty="0" err="1" smtClean="0"/>
              <a:t>був</a:t>
            </a:r>
            <a:r>
              <a:rPr lang="ru-RU" sz="1200" dirty="0" smtClean="0"/>
              <a:t> </a:t>
            </a:r>
            <a:r>
              <a:rPr lang="ru-RU" sz="1200" dirty="0" err="1" smtClean="0"/>
              <a:t>скасований</a:t>
            </a:r>
            <a:r>
              <a:rPr lang="ru-RU" sz="1200" dirty="0" smtClean="0"/>
              <a:t> </a:t>
            </a:r>
            <a:r>
              <a:rPr lang="ru-RU" sz="1200" dirty="0" err="1" smtClean="0"/>
              <a:t>і</a:t>
            </a:r>
            <a:r>
              <a:rPr lang="ru-RU" sz="1200" dirty="0" smtClean="0"/>
              <a:t> </a:t>
            </a:r>
            <a:r>
              <a:rPr lang="ru-RU" sz="1200" dirty="0" err="1" smtClean="0"/>
              <a:t>з</a:t>
            </a:r>
            <a:r>
              <a:rPr lang="ru-RU" sz="1200" dirty="0" smtClean="0"/>
              <a:t> 1933 року </a:t>
            </a:r>
            <a:r>
              <a:rPr lang="ru-RU" sz="1200" dirty="0" err="1" smtClean="0"/>
              <a:t>державним</a:t>
            </a:r>
            <a:r>
              <a:rPr lang="ru-RU" sz="1200" dirty="0" smtClean="0"/>
              <a:t> гербом </a:t>
            </a:r>
            <a:r>
              <a:rPr lang="ru-RU" sz="1200" dirty="0" err="1" smtClean="0"/>
              <a:t>Таїланду</a:t>
            </a:r>
            <a:r>
              <a:rPr lang="ru-RU" sz="1200" dirty="0" smtClean="0"/>
              <a:t> </a:t>
            </a:r>
            <a:r>
              <a:rPr lang="ru-RU" sz="1200" dirty="0" err="1" smtClean="0"/>
              <a:t>є</a:t>
            </a:r>
            <a:r>
              <a:rPr lang="ru-RU" sz="1200" dirty="0" smtClean="0"/>
              <a:t> </a:t>
            </a:r>
            <a:r>
              <a:rPr lang="ru-RU" sz="1200" dirty="0" err="1" smtClean="0"/>
              <a:t>зображення</a:t>
            </a:r>
            <a:r>
              <a:rPr lang="ru-RU" sz="1200" dirty="0" smtClean="0"/>
              <a:t> </a:t>
            </a:r>
            <a:r>
              <a:rPr lang="ru-RU" sz="1200" dirty="0" err="1" smtClean="0"/>
              <a:t>Гаруди</a:t>
            </a:r>
            <a:r>
              <a:rPr lang="ru-RU" sz="1200" dirty="0" smtClean="0"/>
              <a:t> . Семантика </a:t>
            </a:r>
            <a:r>
              <a:rPr lang="ru-RU" sz="1200" dirty="0" err="1" smtClean="0"/>
              <a:t>цього</a:t>
            </a:r>
            <a:r>
              <a:rPr lang="ru-RU" sz="1200" dirty="0" smtClean="0"/>
              <a:t> герба </a:t>
            </a:r>
            <a:r>
              <a:rPr lang="ru-RU" sz="1200" dirty="0" err="1" smtClean="0"/>
              <a:t>має</a:t>
            </a:r>
            <a:r>
              <a:rPr lang="ru-RU" sz="1200" dirty="0" smtClean="0"/>
              <a:t> </a:t>
            </a:r>
            <a:r>
              <a:rPr lang="ru-RU" sz="1200" dirty="0" err="1" smtClean="0"/>
              <a:t>витоком</a:t>
            </a:r>
            <a:r>
              <a:rPr lang="ru-RU" sz="1200" dirty="0" smtClean="0"/>
              <a:t> </a:t>
            </a:r>
            <a:r>
              <a:rPr lang="ru-RU" sz="1200" dirty="0" err="1" smtClean="0"/>
              <a:t>древнеіндуістскій</a:t>
            </a:r>
            <a:r>
              <a:rPr lang="ru-RU" sz="1200" dirty="0" smtClean="0"/>
              <a:t> </a:t>
            </a:r>
            <a:r>
              <a:rPr lang="ru-RU" sz="1200" dirty="0" err="1" smtClean="0"/>
              <a:t>епос</a:t>
            </a:r>
            <a:r>
              <a:rPr lang="ru-RU" sz="1200" dirty="0" smtClean="0"/>
              <a:t> Рамаяна , в </a:t>
            </a:r>
            <a:r>
              <a:rPr lang="ru-RU" sz="1200" dirty="0" err="1" smtClean="0"/>
              <a:t>якому</a:t>
            </a:r>
            <a:r>
              <a:rPr lang="ru-RU" sz="1200" dirty="0" smtClean="0"/>
              <a:t> </a:t>
            </a:r>
            <a:r>
              <a:rPr lang="ru-RU" sz="1200" dirty="0" err="1" smtClean="0"/>
              <a:t>описується</a:t>
            </a:r>
            <a:r>
              <a:rPr lang="ru-RU" sz="1200" dirty="0" smtClean="0"/>
              <a:t> , як </a:t>
            </a:r>
            <a:r>
              <a:rPr lang="ru-RU" sz="1200" dirty="0" err="1" smtClean="0"/>
              <a:t>мудрець</a:t>
            </a:r>
            <a:r>
              <a:rPr lang="ru-RU" sz="1200" dirty="0" smtClean="0"/>
              <a:t> </a:t>
            </a:r>
            <a:r>
              <a:rPr lang="ru-RU" sz="1200" dirty="0" err="1" smtClean="0"/>
              <a:t>Сутхікшана</a:t>
            </a:r>
            <a:r>
              <a:rPr lang="ru-RU" sz="1200" dirty="0" smtClean="0"/>
              <a:t> , </a:t>
            </a:r>
            <a:r>
              <a:rPr lang="ru-RU" sz="1200" dirty="0" err="1" smtClean="0"/>
              <a:t>вихваляючи</a:t>
            </a:r>
            <a:r>
              <a:rPr lang="ru-RU" sz="1200" dirty="0" smtClean="0"/>
              <a:t> Раму , </a:t>
            </a:r>
            <a:r>
              <a:rPr lang="ru-RU" sz="1200" dirty="0" err="1" smtClean="0"/>
              <a:t>описував</a:t>
            </a:r>
            <a:r>
              <a:rPr lang="ru-RU" sz="1200" dirty="0" smtClean="0"/>
              <a:t> </a:t>
            </a:r>
            <a:r>
              <a:rPr lang="ru-RU" sz="1200" dirty="0" err="1" smtClean="0"/>
              <a:t>його</a:t>
            </a:r>
            <a:r>
              <a:rPr lang="ru-RU" sz="1200" dirty="0" smtClean="0"/>
              <a:t> в одному </a:t>
            </a:r>
            <a:r>
              <a:rPr lang="ru-RU" sz="1200" dirty="0" err="1" smtClean="0"/>
              <a:t>з</a:t>
            </a:r>
            <a:r>
              <a:rPr lang="ru-RU" sz="1200" dirty="0" smtClean="0"/>
              <a:t> </a:t>
            </a:r>
            <a:r>
              <a:rPr lang="ru-RU" sz="1200" dirty="0" err="1" smtClean="0"/>
              <a:t>втілень</a:t>
            </a:r>
            <a:r>
              <a:rPr lang="ru-RU" sz="1200" dirty="0" smtClean="0"/>
              <a:t> так : Владика ! </a:t>
            </a:r>
            <a:r>
              <a:rPr lang="ru-RU" sz="1200" dirty="0" err="1" smtClean="0"/>
              <a:t>Твої</a:t>
            </a:r>
            <a:r>
              <a:rPr lang="ru-RU" sz="1200" dirty="0" smtClean="0"/>
              <a:t> </a:t>
            </a:r>
            <a:r>
              <a:rPr lang="ru-RU" sz="1200" dirty="0" err="1" smtClean="0"/>
              <a:t>очі</a:t>
            </a:r>
            <a:r>
              <a:rPr lang="ru-RU" sz="1200" dirty="0" smtClean="0"/>
              <a:t> </a:t>
            </a:r>
            <a:r>
              <a:rPr lang="ru-RU" sz="1200" dirty="0" err="1" smtClean="0"/>
              <a:t>прекрасні</a:t>
            </a:r>
            <a:r>
              <a:rPr lang="ru-RU" sz="1200" dirty="0" smtClean="0"/>
              <a:t>, як </a:t>
            </a:r>
            <a:r>
              <a:rPr lang="ru-RU" sz="1200" dirty="0" err="1" smtClean="0"/>
              <a:t>лотоси</a:t>
            </a:r>
            <a:r>
              <a:rPr lang="ru-RU" sz="1200" dirty="0" smtClean="0"/>
              <a:t> </a:t>
            </a:r>
            <a:r>
              <a:rPr lang="ru-RU" sz="1200" dirty="0" err="1" smtClean="0"/>
              <a:t>й</a:t>
            </a:r>
            <a:r>
              <a:rPr lang="ru-RU" sz="1200" dirty="0" smtClean="0"/>
              <a:t> </a:t>
            </a:r>
            <a:r>
              <a:rPr lang="ru-RU" sz="1200" dirty="0" err="1" smtClean="0"/>
              <a:t>мої</a:t>
            </a:r>
            <a:r>
              <a:rPr lang="ru-RU" sz="1200" dirty="0" smtClean="0"/>
              <a:t> </a:t>
            </a:r>
            <a:r>
              <a:rPr lang="ru-RU" sz="1200" dirty="0" err="1" smtClean="0"/>
              <a:t>очі</a:t>
            </a:r>
            <a:r>
              <a:rPr lang="ru-RU" sz="1200" dirty="0" smtClean="0"/>
              <a:t> не </a:t>
            </a:r>
            <a:r>
              <a:rPr lang="ru-RU" sz="1200" dirty="0" err="1" smtClean="0"/>
              <a:t>здатні</a:t>
            </a:r>
            <a:r>
              <a:rPr lang="ru-RU" sz="1200" dirty="0" smtClean="0"/>
              <a:t> </a:t>
            </a:r>
            <a:r>
              <a:rPr lang="ru-RU" sz="1200" dirty="0" err="1" smtClean="0"/>
              <a:t>охопити</a:t>
            </a:r>
            <a:r>
              <a:rPr lang="ru-RU" sz="1200" dirty="0" smtClean="0"/>
              <a:t> </a:t>
            </a:r>
            <a:r>
              <a:rPr lang="ru-RU" sz="1200" dirty="0" err="1" smtClean="0"/>
              <a:t>цілком</a:t>
            </a:r>
            <a:r>
              <a:rPr lang="ru-RU" sz="1200" dirty="0" smtClean="0"/>
              <a:t> всю </a:t>
            </a:r>
            <a:r>
              <a:rPr lang="ru-RU" sz="1200" dirty="0" err="1" smtClean="0"/>
              <a:t>сяючу</a:t>
            </a:r>
            <a:r>
              <a:rPr lang="ru-RU" sz="1200" dirty="0" smtClean="0"/>
              <a:t> красу </a:t>
            </a:r>
            <a:r>
              <a:rPr lang="ru-RU" sz="1200" dirty="0" err="1" smtClean="0"/>
              <a:t>Твоєї</a:t>
            </a:r>
            <a:r>
              <a:rPr lang="ru-RU" sz="1200" dirty="0" smtClean="0"/>
              <a:t> </a:t>
            </a:r>
            <a:r>
              <a:rPr lang="ru-RU" sz="1200" dirty="0" err="1" smtClean="0"/>
              <a:t>чудової</a:t>
            </a:r>
            <a:r>
              <a:rPr lang="ru-RU" sz="1200" dirty="0" smtClean="0"/>
              <a:t> </a:t>
            </a:r>
            <a:r>
              <a:rPr lang="ru-RU" sz="1200" dirty="0" err="1" smtClean="0"/>
              <a:t>форми</a:t>
            </a:r>
            <a:r>
              <a:rPr lang="ru-RU" sz="1200" dirty="0" smtClean="0"/>
              <a:t> . </a:t>
            </a:r>
            <a:r>
              <a:rPr lang="ru-RU" sz="1200" dirty="0" err="1" smtClean="0"/>
              <a:t>Ти</a:t>
            </a:r>
            <a:r>
              <a:rPr lang="ru-RU" sz="1200" dirty="0" smtClean="0"/>
              <a:t> - </a:t>
            </a:r>
            <a:r>
              <a:rPr lang="ru-RU" sz="1200" dirty="0" err="1" smtClean="0"/>
              <a:t>Місяць</a:t>
            </a:r>
            <a:r>
              <a:rPr lang="ru-RU" sz="1200" dirty="0" smtClean="0"/>
              <a:t> , </a:t>
            </a:r>
            <a:r>
              <a:rPr lang="ru-RU" sz="1200" dirty="0" err="1" smtClean="0"/>
              <a:t>що</a:t>
            </a:r>
            <a:r>
              <a:rPr lang="ru-RU" sz="1200" dirty="0" smtClean="0"/>
              <a:t> </a:t>
            </a:r>
            <a:r>
              <a:rPr lang="ru-RU" sz="1200" dirty="0" err="1" smtClean="0"/>
              <a:t>проливає</a:t>
            </a:r>
            <a:r>
              <a:rPr lang="ru-RU" sz="1200" dirty="0" smtClean="0"/>
              <a:t> </a:t>
            </a:r>
            <a:r>
              <a:rPr lang="ru-RU" sz="1200" dirty="0" err="1" smtClean="0"/>
              <a:t>прохолодний</a:t>
            </a:r>
            <a:r>
              <a:rPr lang="ru-RU" sz="1200" dirty="0" smtClean="0"/>
              <a:t> </a:t>
            </a:r>
            <a:r>
              <a:rPr lang="ru-RU" sz="1200" dirty="0" err="1" smtClean="0"/>
              <a:t>світло</a:t>
            </a:r>
            <a:r>
              <a:rPr lang="ru-RU" sz="1200" dirty="0" smtClean="0"/>
              <a:t> , </a:t>
            </a:r>
            <a:r>
              <a:rPr lang="ru-RU" sz="1200" dirty="0" err="1" smtClean="0"/>
              <a:t>зачаровуючи</a:t>
            </a:r>
            <a:r>
              <a:rPr lang="ru-RU" sz="1200" dirty="0" smtClean="0"/>
              <a:t> пару </a:t>
            </a:r>
            <a:r>
              <a:rPr lang="ru-RU" sz="1200" dirty="0" err="1" smtClean="0"/>
              <a:t>птахів</a:t>
            </a:r>
            <a:r>
              <a:rPr lang="ru-RU" sz="1200" dirty="0" smtClean="0"/>
              <a:t> </a:t>
            </a:r>
            <a:r>
              <a:rPr lang="ru-RU" sz="1200" dirty="0" err="1" smtClean="0"/>
              <a:t>Чакора</a:t>
            </a:r>
            <a:r>
              <a:rPr lang="ru-RU" sz="1200" dirty="0" smtClean="0"/>
              <a:t> - </a:t>
            </a:r>
            <a:r>
              <a:rPr lang="ru-RU" sz="1200" dirty="0" err="1" smtClean="0"/>
              <a:t>очі</a:t>
            </a:r>
            <a:r>
              <a:rPr lang="ru-RU" sz="1200" dirty="0" smtClean="0"/>
              <a:t> </a:t>
            </a:r>
            <a:r>
              <a:rPr lang="ru-RU" sz="1200" dirty="0" err="1" smtClean="0"/>
              <a:t>Сіти</a:t>
            </a:r>
            <a:r>
              <a:rPr lang="ru-RU" sz="1200" dirty="0" smtClean="0"/>
              <a:t> . </a:t>
            </a:r>
            <a:r>
              <a:rPr lang="ru-RU" sz="1200" dirty="0" err="1" smtClean="0"/>
              <a:t>Ти</a:t>
            </a:r>
            <a:r>
              <a:rPr lang="ru-RU" sz="1200" dirty="0" smtClean="0"/>
              <a:t> </a:t>
            </a:r>
            <a:r>
              <a:rPr lang="ru-RU" sz="1200" dirty="0" err="1" smtClean="0"/>
              <a:t>безтурботно</a:t>
            </a:r>
            <a:r>
              <a:rPr lang="ru-RU" sz="1200" dirty="0" smtClean="0"/>
              <a:t> </a:t>
            </a:r>
            <a:r>
              <a:rPr lang="ru-RU" sz="1200" dirty="0" err="1" smtClean="0"/>
              <a:t>сковзаєш</a:t>
            </a:r>
            <a:r>
              <a:rPr lang="ru-RU" sz="1200" dirty="0" smtClean="0"/>
              <a:t> , як </a:t>
            </a:r>
            <a:r>
              <a:rPr lang="ru-RU" sz="1200" dirty="0" err="1" smtClean="0"/>
              <a:t>Небесний</a:t>
            </a:r>
            <a:r>
              <a:rPr lang="ru-RU" sz="1200" dirty="0" smtClean="0"/>
              <a:t> </a:t>
            </a:r>
            <a:r>
              <a:rPr lang="ru-RU" sz="1200" dirty="0" err="1" smtClean="0"/>
              <a:t>Лебідь</a:t>
            </a:r>
            <a:r>
              <a:rPr lang="ru-RU" sz="1200" dirty="0" smtClean="0"/>
              <a:t> , по </a:t>
            </a:r>
            <a:r>
              <a:rPr lang="ru-RU" sz="1200" dirty="0" err="1" smtClean="0"/>
              <a:t>тихій</a:t>
            </a:r>
            <a:r>
              <a:rPr lang="ru-RU" sz="1200" dirty="0" smtClean="0"/>
              <a:t> </a:t>
            </a:r>
            <a:r>
              <a:rPr lang="ru-RU" sz="1200" dirty="0" err="1" smtClean="0"/>
              <a:t>гладі</a:t>
            </a:r>
            <a:r>
              <a:rPr lang="ru-RU" sz="1200" dirty="0" smtClean="0"/>
              <a:t> озер , </a:t>
            </a:r>
            <a:r>
              <a:rPr lang="ru-RU" sz="1200" dirty="0" err="1" smtClean="0"/>
              <a:t>сяючих</a:t>
            </a:r>
            <a:r>
              <a:rPr lang="ru-RU" sz="1200" dirty="0" smtClean="0"/>
              <a:t> в </a:t>
            </a:r>
            <a:r>
              <a:rPr lang="ru-RU" sz="1200" dirty="0" err="1" smtClean="0"/>
              <a:t>серцях</a:t>
            </a:r>
            <a:r>
              <a:rPr lang="ru-RU" sz="1200" dirty="0" smtClean="0"/>
              <a:t> </a:t>
            </a:r>
            <a:r>
              <a:rPr lang="ru-RU" sz="1200" dirty="0" err="1" smtClean="0"/>
              <a:t>мудреців</a:t>
            </a:r>
            <a:r>
              <a:rPr lang="ru-RU" sz="1200" dirty="0" smtClean="0"/>
              <a:t>. </a:t>
            </a:r>
            <a:r>
              <a:rPr lang="ru-RU" sz="1200" dirty="0" err="1" smtClean="0"/>
              <a:t>Ти</a:t>
            </a:r>
            <a:r>
              <a:rPr lang="ru-RU" sz="1200" dirty="0" smtClean="0"/>
              <a:t> - птах </a:t>
            </a:r>
            <a:r>
              <a:rPr lang="ru-RU" sz="1200" dirty="0" err="1" smtClean="0"/>
              <a:t>Гаруда</a:t>
            </a:r>
            <a:r>
              <a:rPr lang="ru-RU" sz="1200" dirty="0" smtClean="0"/>
              <a:t> , </a:t>
            </a:r>
            <a:r>
              <a:rPr lang="ru-RU" sz="1200" dirty="0" err="1" smtClean="0"/>
              <a:t>видобуток</a:t>
            </a:r>
            <a:r>
              <a:rPr lang="ru-RU" sz="1200" dirty="0" smtClean="0"/>
              <a:t> </a:t>
            </a:r>
            <a:r>
              <a:rPr lang="ru-RU" sz="1200" dirty="0" err="1" smtClean="0"/>
              <a:t>якої</a:t>
            </a:r>
            <a:r>
              <a:rPr lang="ru-RU" sz="1200" dirty="0" smtClean="0"/>
              <a:t> - </a:t>
            </a:r>
            <a:r>
              <a:rPr lang="ru-RU" sz="1200" dirty="0" err="1" smtClean="0"/>
              <a:t>змії</a:t>
            </a:r>
            <a:r>
              <a:rPr lang="ru-RU" sz="1200" dirty="0" smtClean="0"/>
              <a:t> , </a:t>
            </a:r>
            <a:r>
              <a:rPr lang="ru-RU" sz="1200" dirty="0" err="1" smtClean="0"/>
              <a:t>що</a:t>
            </a:r>
            <a:r>
              <a:rPr lang="ru-RU" sz="1200" dirty="0" smtClean="0"/>
              <a:t> </a:t>
            </a:r>
            <a:r>
              <a:rPr lang="ru-RU" sz="1200" dirty="0" err="1" smtClean="0"/>
              <a:t>гніздяться</a:t>
            </a:r>
            <a:r>
              <a:rPr lang="ru-RU" sz="1200" dirty="0" smtClean="0"/>
              <a:t> в умах </a:t>
            </a:r>
            <a:r>
              <a:rPr lang="ru-RU" sz="1200" dirty="0" err="1" smtClean="0"/>
              <a:t>невіруючих</a:t>
            </a:r>
            <a:r>
              <a:rPr lang="ru-RU" sz="1200" dirty="0" smtClean="0"/>
              <a:t> </a:t>
            </a:r>
            <a:r>
              <a:rPr lang="ru-RU" sz="1200" dirty="0" err="1" smtClean="0"/>
              <a:t>і</a:t>
            </a:r>
            <a:r>
              <a:rPr lang="ru-RU" sz="1200" dirty="0" smtClean="0"/>
              <a:t> тих, </a:t>
            </a:r>
            <a:r>
              <a:rPr lang="ru-RU" sz="1200" dirty="0" err="1" smtClean="0"/>
              <a:t>хто</a:t>
            </a:r>
            <a:r>
              <a:rPr lang="ru-RU" sz="1200" dirty="0" smtClean="0"/>
              <a:t> </a:t>
            </a:r>
            <a:r>
              <a:rPr lang="ru-RU" sz="1200" dirty="0" err="1" smtClean="0"/>
              <a:t>сумнівається</a:t>
            </a:r>
            <a:r>
              <a:rPr lang="ru-RU" sz="1200" dirty="0" smtClean="0"/>
              <a:t> . Одного </a:t>
            </a:r>
            <a:r>
              <a:rPr lang="ru-RU" sz="1200" dirty="0" err="1" smtClean="0"/>
              <a:t>Твого</a:t>
            </a:r>
            <a:r>
              <a:rPr lang="ru-RU" sz="1200" dirty="0" smtClean="0"/>
              <a:t> </a:t>
            </a:r>
            <a:r>
              <a:rPr lang="ru-RU" sz="1200" dirty="0" err="1" smtClean="0"/>
              <a:t>скороминущого</a:t>
            </a:r>
            <a:r>
              <a:rPr lang="ru-RU" sz="1200" dirty="0" smtClean="0"/>
              <a:t> </a:t>
            </a:r>
            <a:r>
              <a:rPr lang="ru-RU" sz="1200" dirty="0" err="1" smtClean="0"/>
              <a:t>погляду</a:t>
            </a:r>
            <a:r>
              <a:rPr lang="ru-RU" sz="1200" dirty="0" smtClean="0"/>
              <a:t> </a:t>
            </a:r>
            <a:r>
              <a:rPr lang="ru-RU" sz="1200" dirty="0" err="1" smtClean="0"/>
              <a:t>достатньо</a:t>
            </a:r>
            <a:r>
              <a:rPr lang="ru-RU" sz="1200" dirty="0" smtClean="0"/>
              <a:t> , </a:t>
            </a:r>
            <a:r>
              <a:rPr lang="ru-RU" sz="1200" dirty="0" err="1" smtClean="0"/>
              <a:t>щоб</a:t>
            </a:r>
            <a:r>
              <a:rPr lang="ru-RU" sz="1200" dirty="0" smtClean="0"/>
              <a:t> </a:t>
            </a:r>
            <a:r>
              <a:rPr lang="ru-RU" sz="1200" dirty="0" err="1" smtClean="0"/>
              <a:t>зникли</a:t>
            </a:r>
            <a:r>
              <a:rPr lang="ru-RU" sz="1200" dirty="0" smtClean="0"/>
              <a:t> </a:t>
            </a:r>
            <a:r>
              <a:rPr lang="ru-RU" sz="1200" dirty="0" err="1" smtClean="0"/>
              <a:t>жорстокість</a:t>
            </a:r>
            <a:r>
              <a:rPr lang="ru-RU" sz="1200" dirty="0" smtClean="0"/>
              <a:t> </a:t>
            </a:r>
            <a:r>
              <a:rPr lang="ru-RU" sz="1200" dirty="0" err="1" smtClean="0"/>
              <a:t>і</a:t>
            </a:r>
            <a:r>
              <a:rPr lang="ru-RU" sz="1200" dirty="0" smtClean="0"/>
              <a:t> </a:t>
            </a:r>
            <a:r>
              <a:rPr lang="ru-RU" sz="1200" dirty="0" err="1" smtClean="0"/>
              <a:t>підступність</a:t>
            </a:r>
            <a:r>
              <a:rPr lang="ru-RU" sz="1200" dirty="0" smtClean="0"/>
              <a:t> , </a:t>
            </a:r>
            <a:r>
              <a:rPr lang="ru-RU" sz="1200" dirty="0" err="1" smtClean="0"/>
              <a:t>сум'яття</a:t>
            </a:r>
            <a:r>
              <a:rPr lang="ru-RU" sz="1200" dirty="0" smtClean="0"/>
              <a:t> </a:t>
            </a:r>
            <a:r>
              <a:rPr lang="ru-RU" sz="1200" dirty="0" err="1" smtClean="0"/>
              <a:t>і</a:t>
            </a:r>
            <a:r>
              <a:rPr lang="ru-RU" sz="1200" dirty="0" smtClean="0"/>
              <a:t> </a:t>
            </a:r>
            <a:r>
              <a:rPr lang="ru-RU" sz="1200" dirty="0" err="1" smtClean="0"/>
              <a:t>невігластво</a:t>
            </a:r>
            <a:r>
              <a:rPr lang="ru-RU" sz="1200" dirty="0" smtClean="0"/>
              <a:t>.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04814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err="1" smtClean="0"/>
              <a:t>Таїланд</a:t>
            </a:r>
            <a:r>
              <a:rPr lang="ru-RU" b="1" dirty="0" smtClean="0"/>
              <a:t> - </a:t>
            </a:r>
            <a:r>
              <a:rPr lang="ru-RU" b="1" dirty="0" err="1" smtClean="0"/>
              <a:t>аграрно-індустріальна</a:t>
            </a:r>
            <a:r>
              <a:rPr lang="ru-RU" b="1" dirty="0" smtClean="0"/>
              <a:t> </a:t>
            </a:r>
            <a:r>
              <a:rPr lang="ru-RU" b="1" dirty="0" err="1" smtClean="0"/>
              <a:t>країна</a:t>
            </a:r>
            <a:r>
              <a:rPr lang="ru-RU" b="1" dirty="0" smtClean="0"/>
              <a:t>,</a:t>
            </a:r>
            <a:r>
              <a:rPr lang="ru-RU" dirty="0" smtClean="0"/>
              <a:t> 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розвивається</a:t>
            </a:r>
            <a:r>
              <a:rPr lang="ru-RU" dirty="0" smtClean="0"/>
              <a:t>, </a:t>
            </a:r>
            <a:r>
              <a:rPr lang="ru-RU" dirty="0" err="1" smtClean="0"/>
              <a:t>економіка</a:t>
            </a:r>
            <a:r>
              <a:rPr lang="ru-RU" dirty="0" smtClean="0"/>
              <a:t>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знаходиться</a:t>
            </a:r>
            <a:r>
              <a:rPr lang="ru-RU" dirty="0" smtClean="0"/>
              <a:t> в </a:t>
            </a:r>
            <a:r>
              <a:rPr lang="ru-RU" dirty="0" err="1" smtClean="0"/>
              <a:t>сильній</a:t>
            </a:r>
            <a:r>
              <a:rPr lang="ru-RU" dirty="0" smtClean="0"/>
              <a:t> </a:t>
            </a:r>
            <a:r>
              <a:rPr lang="ru-RU" dirty="0" err="1" smtClean="0"/>
              <a:t>залежності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іноземного</a:t>
            </a:r>
            <a:r>
              <a:rPr lang="ru-RU" dirty="0" smtClean="0"/>
              <a:t> </a:t>
            </a:r>
            <a:r>
              <a:rPr lang="ru-RU" dirty="0" err="1" smtClean="0"/>
              <a:t>капіталу</a:t>
            </a:r>
            <a:r>
              <a:rPr lang="ru-RU" dirty="0" smtClean="0"/>
              <a:t>. Основа </a:t>
            </a:r>
            <a:r>
              <a:rPr lang="ru-RU" dirty="0" err="1" smtClean="0"/>
              <a:t>економіки</a:t>
            </a:r>
            <a:r>
              <a:rPr lang="ru-RU" dirty="0" smtClean="0"/>
              <a:t> - </a:t>
            </a:r>
            <a:r>
              <a:rPr lang="ru-RU" dirty="0" err="1" smtClean="0"/>
              <a:t>сільське</a:t>
            </a:r>
            <a:r>
              <a:rPr lang="ru-RU" dirty="0" smtClean="0"/>
              <a:t> </a:t>
            </a:r>
            <a:r>
              <a:rPr lang="ru-RU" dirty="0" err="1" smtClean="0"/>
              <a:t>господарство</a:t>
            </a:r>
            <a:r>
              <a:rPr lang="ru-RU" dirty="0" smtClean="0"/>
              <a:t> (</a:t>
            </a:r>
            <a:r>
              <a:rPr lang="ru-RU" dirty="0" err="1" smtClean="0"/>
              <a:t>дає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60% валового </a:t>
            </a:r>
            <a:r>
              <a:rPr lang="ru-RU" dirty="0" err="1" smtClean="0"/>
              <a:t>національного</a:t>
            </a:r>
            <a:r>
              <a:rPr lang="ru-RU" dirty="0" smtClean="0"/>
              <a:t> продукту)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відносно</a:t>
            </a:r>
            <a:r>
              <a:rPr lang="ru-RU" dirty="0" smtClean="0"/>
              <a:t> </a:t>
            </a:r>
            <a:r>
              <a:rPr lang="ru-RU" dirty="0" err="1" smtClean="0"/>
              <a:t>розвинута</a:t>
            </a:r>
            <a:r>
              <a:rPr lang="ru-RU" dirty="0" smtClean="0"/>
              <a:t> </a:t>
            </a:r>
            <a:r>
              <a:rPr lang="ru-RU" dirty="0" err="1" smtClean="0"/>
              <a:t>гірничодобувна</a:t>
            </a:r>
            <a:r>
              <a:rPr lang="ru-RU" dirty="0" smtClean="0"/>
              <a:t> </a:t>
            </a:r>
            <a:r>
              <a:rPr lang="ru-RU" dirty="0" err="1" smtClean="0"/>
              <a:t>промисловість</a:t>
            </a:r>
            <a:r>
              <a:rPr lang="ru-RU" dirty="0" smtClean="0"/>
              <a:t>. Велика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 </a:t>
            </a:r>
            <a:r>
              <a:rPr lang="ru-RU" dirty="0" err="1" smtClean="0"/>
              <a:t>знаходиться</a:t>
            </a:r>
            <a:r>
              <a:rPr lang="ru-RU" dirty="0" smtClean="0"/>
              <a:t> у </a:t>
            </a:r>
            <a:r>
              <a:rPr lang="ru-RU" dirty="0" err="1" smtClean="0"/>
              <a:t>власності</a:t>
            </a:r>
            <a:r>
              <a:rPr lang="ru-RU" dirty="0" smtClean="0"/>
              <a:t> </a:t>
            </a:r>
            <a:r>
              <a:rPr lang="ru-RU" dirty="0" err="1" smtClean="0"/>
              <a:t>поміщиків-феодалів</a:t>
            </a:r>
            <a:r>
              <a:rPr lang="ru-RU" dirty="0" smtClean="0"/>
              <a:t>. </a:t>
            </a:r>
            <a:r>
              <a:rPr lang="ru-RU" dirty="0" err="1" smtClean="0"/>
              <a:t>Основна</a:t>
            </a:r>
            <a:r>
              <a:rPr lang="ru-RU" dirty="0" smtClean="0"/>
              <a:t> </a:t>
            </a:r>
            <a:r>
              <a:rPr lang="ru-RU" dirty="0" err="1" smtClean="0"/>
              <a:t>галузь</a:t>
            </a:r>
            <a:r>
              <a:rPr lang="ru-RU" dirty="0" smtClean="0"/>
              <a:t> - </a:t>
            </a:r>
            <a:r>
              <a:rPr lang="ru-RU" dirty="0" err="1" smtClean="0"/>
              <a:t>землеробство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Розвиваються</a:t>
            </a:r>
            <a:r>
              <a:rPr lang="ru-RU" dirty="0" smtClean="0"/>
              <a:t> </a:t>
            </a:r>
            <a:r>
              <a:rPr lang="ru-RU" dirty="0" err="1" smtClean="0"/>
              <a:t>підприємства</a:t>
            </a:r>
            <a:r>
              <a:rPr lang="ru-RU" dirty="0" smtClean="0"/>
              <a:t> </a:t>
            </a:r>
            <a:r>
              <a:rPr lang="ru-RU" dirty="0" err="1" smtClean="0"/>
              <a:t>машинобудування</a:t>
            </a:r>
            <a:r>
              <a:rPr lang="ru-RU" dirty="0" smtClean="0"/>
              <a:t>, </a:t>
            </a:r>
            <a:r>
              <a:rPr lang="ru-RU" dirty="0" err="1" smtClean="0"/>
              <a:t>хімічної</a:t>
            </a:r>
            <a:r>
              <a:rPr lang="ru-RU" dirty="0" smtClean="0"/>
              <a:t>, </a:t>
            </a:r>
            <a:r>
              <a:rPr lang="ru-RU" dirty="0" err="1" smtClean="0"/>
              <a:t>цементної</a:t>
            </a:r>
            <a:r>
              <a:rPr lang="ru-RU" dirty="0" smtClean="0"/>
              <a:t>, </a:t>
            </a:r>
            <a:r>
              <a:rPr lang="ru-RU" dirty="0" err="1" smtClean="0"/>
              <a:t>нафтопереробної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. Ремесла (</a:t>
            </a:r>
            <a:r>
              <a:rPr lang="ru-RU" dirty="0" err="1" smtClean="0"/>
              <a:t>виробництво</a:t>
            </a:r>
            <a:r>
              <a:rPr lang="ru-RU" dirty="0" smtClean="0"/>
              <a:t> </a:t>
            </a:r>
            <a:r>
              <a:rPr lang="ru-RU" dirty="0" err="1" smtClean="0"/>
              <a:t>предметів</a:t>
            </a:r>
            <a:r>
              <a:rPr lang="ru-RU" dirty="0" smtClean="0"/>
              <a:t> </a:t>
            </a:r>
            <a:r>
              <a:rPr lang="ru-RU" dirty="0" err="1" smtClean="0"/>
              <a:t>домашнього</a:t>
            </a:r>
            <a:r>
              <a:rPr lang="ru-RU" dirty="0" smtClean="0"/>
              <a:t> </a:t>
            </a:r>
            <a:r>
              <a:rPr lang="ru-RU" dirty="0" err="1" smtClean="0"/>
              <a:t>побуту</a:t>
            </a:r>
            <a:r>
              <a:rPr lang="ru-RU" dirty="0" smtClean="0"/>
              <a:t>, </a:t>
            </a:r>
            <a:r>
              <a:rPr lang="ru-RU" dirty="0" err="1" smtClean="0"/>
              <a:t>художніх</a:t>
            </a:r>
            <a:r>
              <a:rPr lang="ru-RU" dirty="0" smtClean="0"/>
              <a:t> </a:t>
            </a:r>
            <a:r>
              <a:rPr lang="ru-RU" dirty="0" err="1" smtClean="0"/>
              <a:t>виробів</a:t>
            </a:r>
            <a:r>
              <a:rPr lang="ru-RU" dirty="0" smtClean="0"/>
              <a:t>). </a:t>
            </a:r>
            <a:r>
              <a:rPr lang="ru-RU" dirty="0" err="1" smtClean="0"/>
              <a:t>Іноземний</a:t>
            </a:r>
            <a:r>
              <a:rPr lang="ru-RU" dirty="0" smtClean="0"/>
              <a:t> туризм.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Економіка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ailan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Природні умови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28596" y="1643050"/>
            <a:ext cx="8286808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Більше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1/2-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території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Таїланду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займають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низинні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рівнини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;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майже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всю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іншу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частину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-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середньовисотні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гори.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Західні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північні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окраїни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Таїланду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представляють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складчато-глибові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гори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горбкуваті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гряди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складені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гранітами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вапняками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кристалічними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глинистими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сланцями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Головні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хребти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- Кун-Тан (2012 м),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Танен-Таунджи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(1964 м)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Білаук-Таунг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(1513 м).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Найвища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вершина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Таїланду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- гора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Інтханон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(2595 м).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Північно-східна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частина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Таїланду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-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велике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плато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Корат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висотою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близько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150 м,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складене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горизонтально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залягають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шарами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червоних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піщаників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На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південному-сході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уздовж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границі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Таїланду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Кампучії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простираються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гори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Кравань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Дангрек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Між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областю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гір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на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заході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півночі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плато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Корат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на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сході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знаходиться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Менамська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низовина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Південну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(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звужену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)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частина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Таїланду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займають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головним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чином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низинні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рівнини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, над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якими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піднімаються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невеликі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масиви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гірські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гряди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висотою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до 1786 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Берега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переважно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низинні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місцями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заболочені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Багато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природних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гаваней;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уздовж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західного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берега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півострова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Малакка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тягнеться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ланцюг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островів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скель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Довжина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сухопутних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границь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5100 км,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берегової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лінії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- 2750 км.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Площа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514 000 км</a:t>
            </a:r>
            <a:r>
              <a:rPr kumimoji="0" lang="ru-RU" sz="1600" b="0" i="0" u="none" strike="noStrike" cap="none" normalizeH="0" baseline="3000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0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onso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7752" y="1643050"/>
            <a:ext cx="3833816" cy="150018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Клімат</a:t>
            </a:r>
            <a:endParaRPr lang="ru-RU" dirty="0"/>
          </a:p>
        </p:txBody>
      </p:sp>
      <p:pic>
        <p:nvPicPr>
          <p:cNvPr id="5" name="Рисунок 4" descr="29-tailand-10183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3500438"/>
            <a:ext cx="2857500" cy="21431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5786" y="1714488"/>
            <a:ext cx="32861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/>
              <a:t>Клімат</a:t>
            </a:r>
            <a:r>
              <a:rPr lang="ru-RU" sz="1200" b="1" dirty="0"/>
              <a:t> </a:t>
            </a:r>
            <a:r>
              <a:rPr lang="ru-RU" sz="1200" b="1" dirty="0" err="1"/>
              <a:t>Таїланду</a:t>
            </a:r>
            <a:r>
              <a:rPr lang="ru-RU" sz="1200" b="1" dirty="0"/>
              <a:t> </a:t>
            </a:r>
            <a:r>
              <a:rPr lang="ru-RU" sz="1200" b="1" dirty="0" err="1"/>
              <a:t>субекваторіальний</a:t>
            </a:r>
            <a:r>
              <a:rPr lang="ru-RU" sz="1200" b="1" dirty="0"/>
              <a:t>, </a:t>
            </a:r>
            <a:r>
              <a:rPr lang="ru-RU" sz="1200" b="1" dirty="0" err="1"/>
              <a:t>мусонний</a:t>
            </a:r>
            <a:r>
              <a:rPr lang="ru-RU" sz="1200" b="1" dirty="0"/>
              <a:t>.</a:t>
            </a:r>
            <a:r>
              <a:rPr lang="ru-RU" sz="1200" dirty="0"/>
              <a:t> </a:t>
            </a:r>
            <a:r>
              <a:rPr lang="ru-RU" sz="1200" dirty="0" err="1"/>
              <a:t>Літній</a:t>
            </a:r>
            <a:r>
              <a:rPr lang="ru-RU" sz="1200" dirty="0"/>
              <a:t> </a:t>
            </a:r>
            <a:r>
              <a:rPr lang="ru-RU" sz="1200" dirty="0" err="1"/>
              <a:t>південно-західний</a:t>
            </a:r>
            <a:r>
              <a:rPr lang="ru-RU" sz="1200" dirty="0"/>
              <a:t> </a:t>
            </a:r>
            <a:r>
              <a:rPr lang="ru-RU" sz="1200" dirty="0" err="1"/>
              <a:t>мусон</a:t>
            </a:r>
            <a:r>
              <a:rPr lang="ru-RU" sz="1200" dirty="0"/>
              <a:t> </a:t>
            </a:r>
            <a:r>
              <a:rPr lang="ru-RU" sz="1200" dirty="0" err="1"/>
              <a:t>продовжується</a:t>
            </a:r>
            <a:r>
              <a:rPr lang="ru-RU" sz="1200" dirty="0"/>
              <a:t> </a:t>
            </a:r>
            <a:r>
              <a:rPr lang="ru-RU" sz="1200" dirty="0" err="1"/>
              <a:t>з</a:t>
            </a:r>
            <a:r>
              <a:rPr lang="ru-RU" sz="1200" dirty="0"/>
              <a:t> </a:t>
            </a:r>
            <a:r>
              <a:rPr lang="ru-RU" sz="1200" dirty="0" err="1"/>
              <a:t>кінця</a:t>
            </a:r>
            <a:r>
              <a:rPr lang="ru-RU" sz="1200" dirty="0"/>
              <a:t> </a:t>
            </a:r>
            <a:r>
              <a:rPr lang="ru-RU" sz="1200" dirty="0" err="1"/>
              <a:t>квітня</a:t>
            </a:r>
            <a:r>
              <a:rPr lang="ru-RU" sz="1200" dirty="0"/>
              <a:t> до </a:t>
            </a:r>
            <a:r>
              <a:rPr lang="ru-RU" sz="1200" dirty="0" err="1"/>
              <a:t>середини</a:t>
            </a:r>
            <a:r>
              <a:rPr lang="ru-RU" sz="1200" dirty="0"/>
              <a:t> листопада, зимовий </a:t>
            </a:r>
            <a:r>
              <a:rPr lang="ru-RU" sz="1200" dirty="0" err="1"/>
              <a:t>північно-східний</a:t>
            </a:r>
            <a:r>
              <a:rPr lang="ru-RU" sz="1200" dirty="0"/>
              <a:t> - </a:t>
            </a:r>
            <a:r>
              <a:rPr lang="ru-RU" sz="1200" dirty="0" err="1"/>
              <a:t>з</a:t>
            </a:r>
            <a:r>
              <a:rPr lang="ru-RU" sz="1200" dirty="0"/>
              <a:t> </a:t>
            </a:r>
            <a:r>
              <a:rPr lang="ru-RU" sz="1200" dirty="0" err="1"/>
              <a:t>кінця</a:t>
            </a:r>
            <a:r>
              <a:rPr lang="ru-RU" sz="1200" dirty="0"/>
              <a:t> листопада до лютого. </a:t>
            </a:r>
            <a:r>
              <a:rPr lang="ru-RU" sz="1200" dirty="0" err="1"/>
              <a:t>Середньорічна</a:t>
            </a:r>
            <a:r>
              <a:rPr lang="ru-RU" sz="1200" dirty="0"/>
              <a:t> температура в </a:t>
            </a:r>
            <a:r>
              <a:rPr lang="ru-RU" sz="1200" dirty="0" err="1"/>
              <a:t>рівнинних</a:t>
            </a:r>
            <a:r>
              <a:rPr lang="ru-RU" sz="1200" dirty="0"/>
              <a:t> </a:t>
            </a:r>
            <a:r>
              <a:rPr lang="ru-RU" sz="1200" dirty="0" err="1"/>
              <a:t>і</a:t>
            </a:r>
            <a:r>
              <a:rPr lang="ru-RU" sz="1200" dirty="0"/>
              <a:t> </a:t>
            </a:r>
            <a:r>
              <a:rPr lang="ru-RU" sz="1200" dirty="0" err="1"/>
              <a:t>передгірних</a:t>
            </a:r>
            <a:r>
              <a:rPr lang="ru-RU" sz="1200" dirty="0"/>
              <a:t> районах 22-29°С (</a:t>
            </a:r>
            <a:r>
              <a:rPr lang="ru-RU" sz="1200" dirty="0" err="1"/>
              <a:t>самий</a:t>
            </a:r>
            <a:r>
              <a:rPr lang="ru-RU" sz="1200" dirty="0"/>
              <a:t> </a:t>
            </a:r>
            <a:r>
              <a:rPr lang="ru-RU" sz="1200" dirty="0" err="1"/>
              <a:t>теплий</a:t>
            </a:r>
            <a:r>
              <a:rPr lang="ru-RU" sz="1200" dirty="0"/>
              <a:t> </a:t>
            </a:r>
            <a:r>
              <a:rPr lang="ru-RU" sz="1200" dirty="0" err="1"/>
              <a:t>місяць</a:t>
            </a:r>
            <a:r>
              <a:rPr lang="ru-RU" sz="1200" dirty="0"/>
              <a:t> - </a:t>
            </a:r>
            <a:r>
              <a:rPr lang="ru-RU" sz="1200" dirty="0" err="1"/>
              <a:t>травень</a:t>
            </a:r>
            <a:r>
              <a:rPr lang="ru-RU" sz="1200" dirty="0"/>
              <a:t>), у горах на </a:t>
            </a:r>
            <a:r>
              <a:rPr lang="ru-RU" sz="1200" dirty="0" err="1"/>
              <a:t>півночі</a:t>
            </a:r>
            <a:r>
              <a:rPr lang="ru-RU" sz="1200" dirty="0"/>
              <a:t> </a:t>
            </a:r>
            <a:r>
              <a:rPr lang="ru-RU" sz="1200" dirty="0" err="1"/>
              <a:t>узимку</a:t>
            </a:r>
            <a:r>
              <a:rPr lang="ru-RU" sz="1200" dirty="0"/>
              <a:t> </a:t>
            </a:r>
            <a:r>
              <a:rPr lang="ru-RU" sz="1200" dirty="0" err="1"/>
              <a:t>знижується</a:t>
            </a:r>
            <a:r>
              <a:rPr lang="ru-RU" sz="1200" dirty="0"/>
              <a:t> до 10-15°С. </a:t>
            </a:r>
            <a:r>
              <a:rPr lang="ru-RU" sz="1200" dirty="0" err="1"/>
              <a:t>Середні</a:t>
            </a:r>
            <a:r>
              <a:rPr lang="ru-RU" sz="1200" dirty="0"/>
              <a:t> </a:t>
            </a:r>
            <a:r>
              <a:rPr lang="ru-RU" sz="1200" dirty="0" err="1"/>
              <a:t>місячні</a:t>
            </a:r>
            <a:r>
              <a:rPr lang="ru-RU" sz="1200" dirty="0"/>
              <a:t> </a:t>
            </a:r>
            <a:r>
              <a:rPr lang="ru-RU" sz="1200" dirty="0" err="1"/>
              <a:t>температури</a:t>
            </a:r>
            <a:r>
              <a:rPr lang="ru-RU" sz="1200" dirty="0"/>
              <a:t> в </a:t>
            </a:r>
            <a:r>
              <a:rPr lang="ru-RU" sz="1200" dirty="0" err="1"/>
              <a:t>невисоких</a:t>
            </a:r>
            <a:r>
              <a:rPr lang="ru-RU" sz="1200" dirty="0"/>
              <a:t> районах </a:t>
            </a:r>
            <a:r>
              <a:rPr lang="ru-RU" sz="1200" dirty="0" err="1"/>
              <a:t>від</a:t>
            </a:r>
            <a:r>
              <a:rPr lang="ru-RU" sz="1200" dirty="0"/>
              <a:t> +22° на </a:t>
            </a:r>
            <a:r>
              <a:rPr lang="ru-RU" sz="1200" dirty="0" err="1"/>
              <a:t>півночі</a:t>
            </a:r>
            <a:r>
              <a:rPr lang="ru-RU" sz="1200" dirty="0"/>
              <a:t> до +28° на </a:t>
            </a:r>
            <a:r>
              <a:rPr lang="ru-RU" sz="1200" dirty="0" err="1"/>
              <a:t>півдні</a:t>
            </a:r>
            <a:r>
              <a:rPr lang="ru-RU" sz="1200" dirty="0"/>
              <a:t>.</a:t>
            </a:r>
          </a:p>
          <a:p>
            <a:r>
              <a:rPr lang="ru-RU" sz="1200" dirty="0"/>
              <a:t>У </a:t>
            </a:r>
            <a:r>
              <a:rPr lang="ru-RU" sz="1200" dirty="0" err="1"/>
              <a:t>більшій</a:t>
            </a:r>
            <a:r>
              <a:rPr lang="ru-RU" sz="1200" dirty="0"/>
              <a:t>, </a:t>
            </a:r>
            <a:r>
              <a:rPr lang="ru-RU" sz="1200" dirty="0" err="1"/>
              <a:t>широкій</a:t>
            </a:r>
            <a:r>
              <a:rPr lang="ru-RU" sz="1200" dirty="0"/>
              <a:t> </a:t>
            </a:r>
            <a:r>
              <a:rPr lang="ru-RU" sz="1200" dirty="0" err="1"/>
              <a:t>частині</a:t>
            </a:r>
            <a:r>
              <a:rPr lang="ru-RU" sz="1200" dirty="0"/>
              <a:t> </a:t>
            </a:r>
            <a:r>
              <a:rPr lang="ru-RU" sz="1200" dirty="0" err="1"/>
              <a:t>Таїланду</a:t>
            </a:r>
            <a:r>
              <a:rPr lang="ru-RU" sz="1200" dirty="0"/>
              <a:t> три </a:t>
            </a:r>
            <a:r>
              <a:rPr lang="ru-RU" sz="1200" dirty="0" err="1"/>
              <a:t>сезони</a:t>
            </a:r>
            <a:r>
              <a:rPr lang="ru-RU" sz="1200" dirty="0"/>
              <a:t>: </a:t>
            </a:r>
            <a:r>
              <a:rPr lang="ru-RU" sz="1200" dirty="0" err="1"/>
              <a:t>теплий</a:t>
            </a:r>
            <a:r>
              <a:rPr lang="ru-RU" sz="1200" dirty="0"/>
              <a:t> </a:t>
            </a:r>
            <a:r>
              <a:rPr lang="ru-RU" sz="1200" dirty="0" err="1"/>
              <a:t>сухий</a:t>
            </a:r>
            <a:r>
              <a:rPr lang="ru-RU" sz="1200" dirty="0"/>
              <a:t> (зимовий), жаркий </a:t>
            </a:r>
            <a:r>
              <a:rPr lang="ru-RU" sz="1200" dirty="0" err="1"/>
              <a:t>сухий</a:t>
            </a:r>
            <a:r>
              <a:rPr lang="ru-RU" sz="1200" dirty="0"/>
              <a:t> (</a:t>
            </a:r>
            <a:r>
              <a:rPr lang="ru-RU" sz="1200" dirty="0" err="1"/>
              <a:t>між</a:t>
            </a:r>
            <a:r>
              <a:rPr lang="ru-RU" sz="1200" dirty="0"/>
              <a:t> </a:t>
            </a:r>
            <a:r>
              <a:rPr lang="ru-RU" sz="1200" dirty="0" err="1"/>
              <a:t>зимовим</a:t>
            </a:r>
            <a:r>
              <a:rPr lang="ru-RU" sz="1200" dirty="0"/>
              <a:t> </a:t>
            </a:r>
            <a:r>
              <a:rPr lang="ru-RU" sz="1200" dirty="0" err="1"/>
              <a:t>і</a:t>
            </a:r>
            <a:r>
              <a:rPr lang="ru-RU" sz="1200" dirty="0"/>
              <a:t> </a:t>
            </a:r>
            <a:r>
              <a:rPr lang="ru-RU" sz="1200" dirty="0" err="1"/>
              <a:t>літнім</a:t>
            </a:r>
            <a:r>
              <a:rPr lang="ru-RU" sz="1200" dirty="0"/>
              <a:t> </a:t>
            </a:r>
            <a:r>
              <a:rPr lang="ru-RU" sz="1200" dirty="0" err="1"/>
              <a:t>мусонами</a:t>
            </a:r>
            <a:r>
              <a:rPr lang="ru-RU" sz="1200" dirty="0"/>
              <a:t>) </a:t>
            </a:r>
            <a:r>
              <a:rPr lang="ru-RU" sz="1200" dirty="0" err="1"/>
              <a:t>і</a:t>
            </a:r>
            <a:r>
              <a:rPr lang="ru-RU" sz="1200" dirty="0"/>
              <a:t> </a:t>
            </a:r>
            <a:r>
              <a:rPr lang="ru-RU" sz="1200" dirty="0" err="1"/>
              <a:t>жаркий</a:t>
            </a:r>
            <a:r>
              <a:rPr lang="ru-RU" sz="1200" dirty="0"/>
              <a:t> </a:t>
            </a:r>
            <a:r>
              <a:rPr lang="ru-RU" sz="1200" dirty="0" err="1"/>
              <a:t>вологий</a:t>
            </a:r>
            <a:r>
              <a:rPr lang="ru-RU" sz="1200" dirty="0"/>
              <a:t> (</a:t>
            </a:r>
            <a:r>
              <a:rPr lang="ru-RU" sz="1200" dirty="0" err="1"/>
              <a:t>літній</a:t>
            </a:r>
            <a:r>
              <a:rPr lang="ru-RU" sz="1200" dirty="0"/>
              <a:t>). На </a:t>
            </a:r>
            <a:r>
              <a:rPr lang="ru-RU" sz="1200" dirty="0" err="1"/>
              <a:t>півдні</a:t>
            </a:r>
            <a:r>
              <a:rPr lang="ru-RU" sz="1200" dirty="0"/>
              <a:t> </a:t>
            </a:r>
            <a:r>
              <a:rPr lang="ru-RU" sz="1200" dirty="0" err="1"/>
              <a:t>країни</a:t>
            </a:r>
            <a:r>
              <a:rPr lang="ru-RU" sz="1200" dirty="0"/>
              <a:t> 2 </a:t>
            </a:r>
            <a:r>
              <a:rPr lang="ru-RU" sz="1200" dirty="0" err="1"/>
              <a:t>сезони</a:t>
            </a:r>
            <a:r>
              <a:rPr lang="ru-RU" sz="1200" dirty="0"/>
              <a:t>: жаркий </a:t>
            </a:r>
            <a:r>
              <a:rPr lang="ru-RU" sz="1200" dirty="0" err="1"/>
              <a:t>менш</a:t>
            </a:r>
            <a:r>
              <a:rPr lang="ru-RU" sz="1200" dirty="0"/>
              <a:t> </a:t>
            </a:r>
            <a:r>
              <a:rPr lang="ru-RU" sz="1200" dirty="0" err="1"/>
              <a:t>вологий</a:t>
            </a:r>
            <a:r>
              <a:rPr lang="ru-RU" sz="1200" dirty="0"/>
              <a:t> (зимовий) </a:t>
            </a:r>
            <a:r>
              <a:rPr lang="ru-RU" sz="1200" dirty="0" err="1"/>
              <a:t>і</a:t>
            </a:r>
            <a:r>
              <a:rPr lang="ru-RU" sz="1200" dirty="0"/>
              <a:t> жаркий </a:t>
            </a:r>
            <a:r>
              <a:rPr lang="ru-RU" sz="1200" dirty="0" err="1"/>
              <a:t>більш</a:t>
            </a:r>
            <a:r>
              <a:rPr lang="ru-RU" sz="1200" dirty="0"/>
              <a:t> </a:t>
            </a:r>
            <a:r>
              <a:rPr lang="ru-RU" sz="1200" dirty="0" err="1"/>
              <a:t>вологий</a:t>
            </a:r>
            <a:r>
              <a:rPr lang="ru-RU" sz="1200" dirty="0"/>
              <a:t> (</a:t>
            </a:r>
            <a:r>
              <a:rPr lang="ru-RU" sz="1200" dirty="0" err="1"/>
              <a:t>літній</a:t>
            </a:r>
            <a:r>
              <a:rPr lang="ru-RU" sz="1200" dirty="0"/>
              <a:t>). </a:t>
            </a:r>
            <a:r>
              <a:rPr lang="ru-RU" sz="1200" dirty="0" err="1"/>
              <a:t>Опадів</a:t>
            </a:r>
            <a:r>
              <a:rPr lang="ru-RU" sz="1200" dirty="0"/>
              <a:t> </a:t>
            </a:r>
            <a:r>
              <a:rPr lang="ru-RU" sz="1200" dirty="0" err="1"/>
              <a:t>випадає</a:t>
            </a:r>
            <a:r>
              <a:rPr lang="ru-RU" sz="1200" dirty="0"/>
              <a:t> </a:t>
            </a:r>
            <a:r>
              <a:rPr lang="ru-RU" sz="1200" dirty="0" err="1"/>
              <a:t>понад</a:t>
            </a:r>
            <a:r>
              <a:rPr lang="ru-RU" sz="1200" dirty="0"/>
              <a:t> 1000 мм на </a:t>
            </a:r>
            <a:r>
              <a:rPr lang="ru-RU" sz="1200" dirty="0" err="1"/>
              <a:t>Менамській</a:t>
            </a:r>
            <a:r>
              <a:rPr lang="ru-RU" sz="1200" dirty="0"/>
              <a:t> </a:t>
            </a:r>
            <a:r>
              <a:rPr lang="ru-RU" sz="1200" dirty="0" err="1"/>
              <a:t>низовині</a:t>
            </a:r>
            <a:r>
              <a:rPr lang="ru-RU" sz="1200" dirty="0"/>
              <a:t>, </a:t>
            </a:r>
            <a:r>
              <a:rPr lang="ru-RU" sz="1200" dirty="0" err="1"/>
              <a:t>менше</a:t>
            </a:r>
            <a:r>
              <a:rPr lang="ru-RU" sz="1200" dirty="0"/>
              <a:t> 900 мм на плато </a:t>
            </a:r>
            <a:r>
              <a:rPr lang="ru-RU" sz="1200" dirty="0" err="1"/>
              <a:t>Корат</a:t>
            </a:r>
            <a:r>
              <a:rPr lang="ru-RU" sz="1200" dirty="0"/>
              <a:t>, у </a:t>
            </a:r>
            <a:r>
              <a:rPr lang="ru-RU" sz="1200" dirty="0" err="1"/>
              <a:t>гірських</a:t>
            </a:r>
            <a:r>
              <a:rPr lang="ru-RU" sz="1200" dirty="0"/>
              <a:t> районах до 3000 мм (</a:t>
            </a:r>
            <a:r>
              <a:rPr lang="ru-RU" sz="1200" dirty="0" err="1"/>
              <a:t>місцями</a:t>
            </a:r>
            <a:r>
              <a:rPr lang="ru-RU" sz="1200" dirty="0"/>
              <a:t> </a:t>
            </a:r>
            <a:r>
              <a:rPr lang="ru-RU" sz="1200" dirty="0" err="1"/>
              <a:t>більше</a:t>
            </a:r>
            <a:r>
              <a:rPr lang="ru-RU" sz="1200" dirty="0"/>
              <a:t>) у </a:t>
            </a:r>
            <a:r>
              <a:rPr lang="ru-RU" sz="1200" dirty="0" err="1"/>
              <a:t>рік</a:t>
            </a:r>
            <a:r>
              <a:rPr lang="ru-RU" sz="1200" dirty="0"/>
              <a:t>. </a:t>
            </a:r>
            <a:r>
              <a:rPr lang="ru-RU" sz="1200" dirty="0" err="1"/>
              <a:t>Тривалість</a:t>
            </a:r>
            <a:r>
              <a:rPr lang="ru-RU" sz="1200" dirty="0"/>
              <a:t> </a:t>
            </a:r>
            <a:r>
              <a:rPr lang="ru-RU" sz="1200" dirty="0" err="1"/>
              <a:t>дощового</a:t>
            </a:r>
            <a:r>
              <a:rPr lang="ru-RU" sz="1200" dirty="0"/>
              <a:t> сезону </a:t>
            </a:r>
            <a:r>
              <a:rPr lang="ru-RU" sz="1200" dirty="0" err="1"/>
              <a:t>від</a:t>
            </a:r>
            <a:r>
              <a:rPr lang="ru-RU" sz="1200" dirty="0"/>
              <a:t> 6 до 8 </a:t>
            </a:r>
            <a:r>
              <a:rPr lang="ru-RU" sz="1200" dirty="0" err="1"/>
              <a:t>місяців</a:t>
            </a:r>
            <a:r>
              <a:rPr lang="ru-RU" sz="12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6248" y="1500174"/>
            <a:ext cx="4114800" cy="4572000"/>
          </a:xfrm>
        </p:spPr>
        <p:txBody>
          <a:bodyPr>
            <a:normAutofit fontScale="85000" lnSpcReduction="20000"/>
          </a:bodyPr>
          <a:lstStyle/>
          <a:p>
            <a:r>
              <a:rPr lang="ru-RU" sz="1200" dirty="0" err="1" smtClean="0"/>
              <a:t>Сільське</a:t>
            </a:r>
            <a:r>
              <a:rPr lang="ru-RU" sz="1200" dirty="0" smtClean="0"/>
              <a:t> </a:t>
            </a:r>
            <a:r>
              <a:rPr lang="ru-RU" sz="1200" dirty="0" err="1" smtClean="0"/>
              <a:t>господарство</a:t>
            </a:r>
            <a:r>
              <a:rPr lang="ru-RU" sz="1200" dirty="0" smtClean="0"/>
              <a:t> </a:t>
            </a:r>
            <a:r>
              <a:rPr lang="ru-RU" sz="1200" dirty="0" err="1" smtClean="0"/>
              <a:t>Таїланду</a:t>
            </a:r>
            <a:r>
              <a:rPr lang="ru-RU" sz="1200" dirty="0" smtClean="0"/>
              <a:t> </a:t>
            </a:r>
            <a:r>
              <a:rPr lang="ru-RU" sz="1200" dirty="0" err="1" smtClean="0"/>
              <a:t>відіграє</a:t>
            </a:r>
            <a:r>
              <a:rPr lang="ru-RU" sz="1200" dirty="0" smtClean="0"/>
              <a:t> </a:t>
            </a:r>
            <a:r>
              <a:rPr lang="ru-RU" sz="1200" dirty="0" err="1" smtClean="0"/>
              <a:t>важливу</a:t>
            </a:r>
            <a:r>
              <a:rPr lang="ru-RU" sz="1200" dirty="0" smtClean="0"/>
              <a:t> роль в </a:t>
            </a:r>
            <a:r>
              <a:rPr lang="ru-RU" sz="1200" dirty="0" err="1" smtClean="0"/>
              <a:t>економіці</a:t>
            </a:r>
            <a:r>
              <a:rPr lang="ru-RU" sz="1200" dirty="0" smtClean="0"/>
              <a:t> </a:t>
            </a:r>
            <a:r>
              <a:rPr lang="ru-RU" sz="1200" dirty="0" err="1" smtClean="0"/>
              <a:t>країни</a:t>
            </a:r>
            <a:r>
              <a:rPr lang="ru-RU" sz="1200" dirty="0" smtClean="0"/>
              <a:t>. У </a:t>
            </a:r>
            <a:r>
              <a:rPr lang="ru-RU" sz="1200" dirty="0" err="1" smtClean="0"/>
              <a:t>цій</a:t>
            </a:r>
            <a:r>
              <a:rPr lang="ru-RU" sz="1200" dirty="0" smtClean="0"/>
              <a:t> </a:t>
            </a:r>
            <a:r>
              <a:rPr lang="ru-RU" sz="1200" dirty="0" err="1" smtClean="0"/>
              <a:t>галузі</a:t>
            </a:r>
            <a:r>
              <a:rPr lang="ru-RU" sz="1200" dirty="0" smtClean="0"/>
              <a:t> </a:t>
            </a:r>
            <a:r>
              <a:rPr lang="ru-RU" sz="1200" dirty="0" err="1" smtClean="0"/>
              <a:t>зайнято</a:t>
            </a:r>
            <a:r>
              <a:rPr lang="ru-RU" sz="1200" dirty="0" smtClean="0"/>
              <a:t> 45,4% </a:t>
            </a:r>
            <a:r>
              <a:rPr lang="ru-RU" sz="1200" dirty="0" err="1" smtClean="0"/>
              <a:t>економічно</a:t>
            </a:r>
            <a:r>
              <a:rPr lang="ru-RU" sz="1200" dirty="0" smtClean="0"/>
              <a:t> активного </a:t>
            </a:r>
            <a:r>
              <a:rPr lang="ru-RU" sz="1200" dirty="0" err="1" smtClean="0"/>
              <a:t>населення</a:t>
            </a:r>
            <a:r>
              <a:rPr lang="ru-RU" sz="1200" dirty="0" smtClean="0"/>
              <a:t>, </a:t>
            </a:r>
            <a:r>
              <a:rPr lang="ru-RU" sz="1200" dirty="0" err="1" smtClean="0"/>
              <a:t>створюється</a:t>
            </a:r>
            <a:r>
              <a:rPr lang="ru-RU" sz="1200" dirty="0" smtClean="0"/>
              <a:t> 12% ВВП. </a:t>
            </a:r>
            <a:r>
              <a:rPr lang="ru-RU" sz="1200" dirty="0" err="1" smtClean="0"/>
              <a:t>Аграрний</a:t>
            </a:r>
            <a:r>
              <a:rPr lang="ru-RU" sz="1200" dirty="0" smtClean="0"/>
              <a:t> сектор </a:t>
            </a:r>
            <a:r>
              <a:rPr lang="ru-RU" sz="1200" dirty="0" err="1" smtClean="0"/>
              <a:t>є</a:t>
            </a:r>
            <a:r>
              <a:rPr lang="ru-RU" sz="1200" dirty="0" smtClean="0"/>
              <a:t> </a:t>
            </a:r>
            <a:r>
              <a:rPr lang="ru-RU" sz="1200" dirty="0" err="1" smtClean="0"/>
              <a:t>важливим</a:t>
            </a:r>
            <a:r>
              <a:rPr lang="ru-RU" sz="1200" dirty="0" smtClean="0"/>
              <a:t> </a:t>
            </a:r>
            <a:r>
              <a:rPr lang="ru-RU" sz="1200" dirty="0" err="1" smtClean="0"/>
              <a:t>джерелом</a:t>
            </a:r>
            <a:r>
              <a:rPr lang="ru-RU" sz="1200" dirty="0" smtClean="0"/>
              <a:t> </a:t>
            </a:r>
            <a:r>
              <a:rPr lang="ru-RU" sz="1200" dirty="0" err="1" smtClean="0"/>
              <a:t>надходження</a:t>
            </a:r>
            <a:r>
              <a:rPr lang="ru-RU" sz="1200" dirty="0" smtClean="0"/>
              <a:t> в </a:t>
            </a:r>
            <a:r>
              <a:rPr lang="ru-RU" sz="1200" dirty="0" err="1" smtClean="0"/>
              <a:t>країну</a:t>
            </a:r>
            <a:r>
              <a:rPr lang="ru-RU" sz="1200" dirty="0" smtClean="0"/>
              <a:t> </a:t>
            </a:r>
            <a:r>
              <a:rPr lang="ru-RU" sz="1200" dirty="0" err="1" smtClean="0"/>
              <a:t>іноземної</a:t>
            </a:r>
            <a:r>
              <a:rPr lang="ru-RU" sz="1200" dirty="0" smtClean="0"/>
              <a:t> </a:t>
            </a:r>
            <a:r>
              <a:rPr lang="ru-RU" sz="1200" dirty="0" err="1" smtClean="0"/>
              <a:t>валюти</a:t>
            </a:r>
            <a:r>
              <a:rPr lang="ru-RU" sz="1200" dirty="0" smtClean="0"/>
              <a:t>.</a:t>
            </a:r>
          </a:p>
          <a:p>
            <a:r>
              <a:rPr lang="ru-RU" sz="1200" dirty="0" err="1" smtClean="0"/>
              <a:t>Аграрна</a:t>
            </a:r>
            <a:r>
              <a:rPr lang="ru-RU" sz="1200" dirty="0" smtClean="0"/>
              <a:t> сфера </a:t>
            </a:r>
            <a:r>
              <a:rPr lang="ru-RU" sz="1200" dirty="0" err="1" smtClean="0"/>
              <a:t>країни</a:t>
            </a:r>
            <a:r>
              <a:rPr lang="ru-RU" sz="1200" dirty="0" smtClean="0"/>
              <a:t> </a:t>
            </a:r>
            <a:r>
              <a:rPr lang="ru-RU" sz="1200" dirty="0" err="1" smtClean="0"/>
              <a:t>глибоко</a:t>
            </a:r>
            <a:r>
              <a:rPr lang="ru-RU" sz="1200" dirty="0" smtClean="0"/>
              <a:t> </a:t>
            </a:r>
            <a:r>
              <a:rPr lang="ru-RU" sz="1200" dirty="0" err="1" smtClean="0"/>
              <a:t>інтегрована</a:t>
            </a:r>
            <a:r>
              <a:rPr lang="ru-RU" sz="1200" dirty="0" smtClean="0"/>
              <a:t> у </a:t>
            </a:r>
            <a:r>
              <a:rPr lang="ru-RU" sz="1200" dirty="0" err="1" smtClean="0"/>
              <a:t>світове</a:t>
            </a:r>
            <a:r>
              <a:rPr lang="ru-RU" sz="1200" dirty="0" smtClean="0"/>
              <a:t> </a:t>
            </a:r>
            <a:r>
              <a:rPr lang="ru-RU" sz="1200" dirty="0" err="1" smtClean="0"/>
              <a:t>господарство</a:t>
            </a:r>
            <a:r>
              <a:rPr lang="ru-RU" sz="1200" dirty="0" smtClean="0"/>
              <a:t>. </a:t>
            </a:r>
            <a:r>
              <a:rPr lang="ru-RU" sz="1200" dirty="0" err="1" smtClean="0"/>
              <a:t>Таїланд</a:t>
            </a:r>
            <a:r>
              <a:rPr lang="ru-RU" sz="1200" dirty="0" smtClean="0"/>
              <a:t> </a:t>
            </a:r>
            <a:r>
              <a:rPr lang="ru-RU" sz="1200" dirty="0" err="1" smtClean="0"/>
              <a:t>важливий</a:t>
            </a:r>
            <a:r>
              <a:rPr lang="ru-RU" sz="1200" dirty="0" smtClean="0"/>
              <a:t> </a:t>
            </a:r>
            <a:r>
              <a:rPr lang="ru-RU" sz="1200" dirty="0" err="1" smtClean="0"/>
              <a:t>постачальник</a:t>
            </a:r>
            <a:r>
              <a:rPr lang="ru-RU" sz="1200" dirty="0" smtClean="0"/>
              <a:t> на </a:t>
            </a:r>
            <a:r>
              <a:rPr lang="ru-RU" sz="1200" dirty="0" err="1" smtClean="0"/>
              <a:t>світовий</a:t>
            </a:r>
            <a:r>
              <a:rPr lang="ru-RU" sz="1200" dirty="0" smtClean="0"/>
              <a:t> </a:t>
            </a:r>
            <a:r>
              <a:rPr lang="ru-RU" sz="1200" dirty="0" err="1" smtClean="0"/>
              <a:t>ринок</a:t>
            </a:r>
            <a:r>
              <a:rPr lang="ru-RU" sz="1200" dirty="0" smtClean="0"/>
              <a:t> рису, </a:t>
            </a:r>
            <a:r>
              <a:rPr lang="ru-RU" sz="1200" dirty="0" err="1" smtClean="0"/>
              <a:t>кассави</a:t>
            </a:r>
            <a:r>
              <a:rPr lang="ru-RU" sz="1200" dirty="0" smtClean="0"/>
              <a:t>, натурального каучуку.</a:t>
            </a:r>
          </a:p>
          <a:p>
            <a:r>
              <a:rPr lang="ru-RU" sz="1200" dirty="0" err="1" smtClean="0"/>
              <a:t>Водночас</a:t>
            </a:r>
            <a:r>
              <a:rPr lang="ru-RU" sz="1200" dirty="0" smtClean="0"/>
              <a:t> </a:t>
            </a:r>
            <a:r>
              <a:rPr lang="ru-RU" sz="1200" dirty="0" err="1" smtClean="0"/>
              <a:t>сільське</a:t>
            </a:r>
            <a:r>
              <a:rPr lang="ru-RU" sz="1200" dirty="0" smtClean="0"/>
              <a:t> </a:t>
            </a:r>
            <a:r>
              <a:rPr lang="ru-RU" sz="1200" dirty="0" err="1" smtClean="0"/>
              <a:t>господарство</a:t>
            </a:r>
            <a:r>
              <a:rPr lang="ru-RU" sz="1200" dirty="0" smtClean="0"/>
              <a:t> </a:t>
            </a:r>
            <a:r>
              <a:rPr lang="ru-RU" sz="1200" dirty="0" err="1" smtClean="0"/>
              <a:t>залишається</a:t>
            </a:r>
            <a:r>
              <a:rPr lang="ru-RU" sz="1200" dirty="0" smtClean="0"/>
              <a:t> </a:t>
            </a:r>
            <a:r>
              <a:rPr lang="ru-RU" sz="1200" dirty="0" err="1" smtClean="0"/>
              <a:t>найбільш</a:t>
            </a:r>
            <a:r>
              <a:rPr lang="ru-RU" sz="1200" dirty="0" smtClean="0"/>
              <a:t> </a:t>
            </a:r>
            <a:r>
              <a:rPr lang="ru-RU" sz="1200" dirty="0" err="1" smtClean="0"/>
              <a:t>відсталим</a:t>
            </a:r>
            <a:r>
              <a:rPr lang="ru-RU" sz="1200" dirty="0" smtClean="0"/>
              <a:t> сектором </a:t>
            </a:r>
            <a:r>
              <a:rPr lang="ru-RU" sz="1200" dirty="0" err="1" smtClean="0"/>
              <a:t>економіки</a:t>
            </a:r>
            <a:r>
              <a:rPr lang="ru-RU" sz="1200" dirty="0" smtClean="0"/>
              <a:t>. </a:t>
            </a:r>
            <a:r>
              <a:rPr lang="ru-RU" sz="1200" dirty="0" err="1" smtClean="0"/>
              <a:t>Воно</a:t>
            </a:r>
            <a:r>
              <a:rPr lang="ru-RU" sz="1200" dirty="0" smtClean="0"/>
              <a:t> </a:t>
            </a:r>
            <a:r>
              <a:rPr lang="ru-RU" sz="1200" dirty="0" err="1" smtClean="0"/>
              <a:t>характеризується</a:t>
            </a:r>
            <a:r>
              <a:rPr lang="ru-RU" sz="1200" dirty="0" smtClean="0"/>
              <a:t> </a:t>
            </a:r>
            <a:r>
              <a:rPr lang="ru-RU" sz="1200" dirty="0" err="1" smtClean="0"/>
              <a:t>низькими</a:t>
            </a:r>
            <a:r>
              <a:rPr lang="ru-RU" sz="1200" dirty="0" smtClean="0"/>
              <a:t>, у </a:t>
            </a:r>
            <a:r>
              <a:rPr lang="ru-RU" sz="1200" dirty="0" err="1" smtClean="0"/>
              <a:t>порівнянні</a:t>
            </a:r>
            <a:r>
              <a:rPr lang="ru-RU" sz="1200" dirty="0" smtClean="0"/>
              <a:t> </a:t>
            </a:r>
            <a:r>
              <a:rPr lang="ru-RU" sz="1200" dirty="0" err="1" smtClean="0"/>
              <a:t>з</a:t>
            </a:r>
            <a:r>
              <a:rPr lang="ru-RU" sz="1200" dirty="0" smtClean="0"/>
              <a:t> </a:t>
            </a:r>
            <a:r>
              <a:rPr lang="ru-RU" sz="1200" dirty="0" err="1" smtClean="0"/>
              <a:t>іншими</a:t>
            </a:r>
            <a:r>
              <a:rPr lang="ru-RU" sz="1200" dirty="0" smtClean="0"/>
              <a:t> </a:t>
            </a:r>
            <a:r>
              <a:rPr lang="ru-RU" sz="1200" dirty="0" err="1" smtClean="0"/>
              <a:t>галузями</a:t>
            </a:r>
            <a:r>
              <a:rPr lang="ru-RU" sz="1200" dirty="0" smtClean="0"/>
              <a:t> </a:t>
            </a:r>
            <a:r>
              <a:rPr lang="ru-RU" sz="1200" dirty="0" err="1" smtClean="0"/>
              <a:t>економіки</a:t>
            </a:r>
            <a:r>
              <a:rPr lang="ru-RU" sz="1200" dirty="0" smtClean="0"/>
              <a:t>, темпами </a:t>
            </a:r>
            <a:r>
              <a:rPr lang="ru-RU" sz="1200" dirty="0" err="1" smtClean="0"/>
              <a:t>виробництва</a:t>
            </a:r>
            <a:r>
              <a:rPr lang="ru-RU" sz="1200" dirty="0" smtClean="0"/>
              <a:t>, </a:t>
            </a:r>
            <a:r>
              <a:rPr lang="ru-RU" sz="1200" dirty="0" err="1" smtClean="0"/>
              <a:t>відсталою</a:t>
            </a:r>
            <a:r>
              <a:rPr lang="ru-RU" sz="1200" dirty="0" smtClean="0"/>
              <a:t> </a:t>
            </a:r>
            <a:r>
              <a:rPr lang="ru-RU" sz="1200" dirty="0" err="1" smtClean="0"/>
              <a:t>матеріально-технічною</a:t>
            </a:r>
            <a:r>
              <a:rPr lang="ru-RU" sz="1200" dirty="0" smtClean="0"/>
              <a:t> базою, </a:t>
            </a:r>
            <a:r>
              <a:rPr lang="ru-RU" sz="1200" dirty="0" err="1" smtClean="0"/>
              <a:t>низьким</a:t>
            </a:r>
            <a:r>
              <a:rPr lang="ru-RU" sz="1200" dirty="0" smtClean="0"/>
              <a:t> </a:t>
            </a:r>
            <a:r>
              <a:rPr lang="ru-RU" sz="1200" dirty="0" err="1" smtClean="0"/>
              <a:t>рівнем</a:t>
            </a:r>
            <a:r>
              <a:rPr lang="ru-RU" sz="1200" dirty="0" smtClean="0"/>
              <a:t> </a:t>
            </a:r>
            <a:r>
              <a:rPr lang="ru-RU" sz="1200" dirty="0" err="1" smtClean="0"/>
              <a:t>продуктивності</a:t>
            </a:r>
            <a:r>
              <a:rPr lang="ru-RU" sz="1200" dirty="0" smtClean="0"/>
              <a:t> </a:t>
            </a:r>
            <a:r>
              <a:rPr lang="ru-RU" sz="1200" dirty="0" err="1" smtClean="0"/>
              <a:t>праці</a:t>
            </a:r>
            <a:r>
              <a:rPr lang="ru-RU" sz="1200" dirty="0" smtClean="0"/>
              <a:t>.</a:t>
            </a:r>
          </a:p>
          <a:p>
            <a:r>
              <a:rPr lang="ru-RU" sz="1200" dirty="0" smtClean="0"/>
              <a:t>У </a:t>
            </a:r>
            <a:r>
              <a:rPr lang="ru-RU" sz="1200" dirty="0" err="1" smtClean="0"/>
              <a:t>Таїланді</a:t>
            </a:r>
            <a:r>
              <a:rPr lang="ru-RU" sz="1200" dirty="0" smtClean="0"/>
              <a:t> </a:t>
            </a:r>
            <a:r>
              <a:rPr lang="ru-RU" sz="1200" dirty="0" err="1" smtClean="0"/>
              <a:t>найвищий</a:t>
            </a:r>
            <a:r>
              <a:rPr lang="ru-RU" sz="1200" dirty="0" smtClean="0"/>
              <a:t> </a:t>
            </a:r>
            <a:r>
              <a:rPr lang="ru-RU" sz="1200" dirty="0" err="1" smtClean="0"/>
              <a:t>у</a:t>
            </a:r>
            <a:r>
              <a:rPr lang="ru-RU" sz="1200" dirty="0" smtClean="0"/>
              <a:t> </a:t>
            </a:r>
            <a:r>
              <a:rPr lang="ru-RU" sz="1200" dirty="0" err="1" smtClean="0"/>
              <a:t>субреґіоні</a:t>
            </a:r>
            <a:r>
              <a:rPr lang="ru-RU" sz="1200" dirty="0" smtClean="0"/>
              <a:t> </a:t>
            </a:r>
            <a:r>
              <a:rPr lang="ru-RU" sz="1200" dirty="0" err="1" smtClean="0"/>
              <a:t>рівень</a:t>
            </a:r>
            <a:r>
              <a:rPr lang="ru-RU" sz="1200" dirty="0" smtClean="0"/>
              <a:t> </a:t>
            </a:r>
            <a:r>
              <a:rPr lang="ru-RU" sz="1200" dirty="0" err="1" smtClean="0"/>
              <a:t>сільськогосподарського</a:t>
            </a:r>
            <a:r>
              <a:rPr lang="ru-RU" sz="1200" dirty="0" smtClean="0"/>
              <a:t> </a:t>
            </a:r>
            <a:r>
              <a:rPr lang="ru-RU" sz="1200" dirty="0" err="1" smtClean="0"/>
              <a:t>освоєння</a:t>
            </a:r>
            <a:r>
              <a:rPr lang="ru-RU" sz="1200" dirty="0" smtClean="0"/>
              <a:t> </a:t>
            </a:r>
            <a:r>
              <a:rPr lang="ru-RU" sz="1200" dirty="0" err="1" smtClean="0"/>
              <a:t>території</a:t>
            </a:r>
            <a:r>
              <a:rPr lang="ru-RU" sz="1200" dirty="0" smtClean="0"/>
              <a:t> - 39,4% </a:t>
            </a:r>
            <a:r>
              <a:rPr lang="ru-RU" sz="1200" dirty="0" err="1" smtClean="0"/>
              <a:t>загального</a:t>
            </a:r>
            <a:r>
              <a:rPr lang="ru-RU" sz="1200" dirty="0" smtClean="0"/>
              <a:t> земельного фонду. </a:t>
            </a:r>
            <a:r>
              <a:rPr lang="ru-RU" sz="1200" dirty="0" err="1" smtClean="0"/>
              <a:t>Забезпеченість</a:t>
            </a:r>
            <a:r>
              <a:rPr lang="ru-RU" sz="1200" dirty="0" smtClean="0"/>
              <a:t> </a:t>
            </a:r>
            <a:r>
              <a:rPr lang="ru-RU" sz="1200" dirty="0" err="1" smtClean="0"/>
              <a:t>ріллею</a:t>
            </a:r>
            <a:r>
              <a:rPr lang="ru-RU" sz="1200" dirty="0" smtClean="0"/>
              <a:t> на одного жителя - 0,34 га, а на одного </a:t>
            </a:r>
            <a:r>
              <a:rPr lang="ru-RU" sz="1200" dirty="0" err="1" smtClean="0"/>
              <a:t>зайнятого</a:t>
            </a:r>
            <a:r>
              <a:rPr lang="ru-RU" sz="1200" dirty="0" smtClean="0"/>
              <a:t> в </a:t>
            </a:r>
            <a:r>
              <a:rPr lang="ru-RU" sz="1200" dirty="0" err="1" smtClean="0"/>
              <a:t>сільському</a:t>
            </a:r>
            <a:r>
              <a:rPr lang="ru-RU" sz="1200" dirty="0" smtClean="0"/>
              <a:t> </a:t>
            </a:r>
            <a:r>
              <a:rPr lang="ru-RU" sz="1200" dirty="0" err="1" smtClean="0"/>
              <a:t>господарстві</a:t>
            </a:r>
            <a:r>
              <a:rPr lang="ru-RU" sz="1200" dirty="0" smtClean="0"/>
              <a:t> - 0,8 га. </a:t>
            </a:r>
            <a:r>
              <a:rPr lang="ru-RU" sz="1200" dirty="0" err="1" smtClean="0"/>
              <a:t>Показники</a:t>
            </a:r>
            <a:r>
              <a:rPr lang="ru-RU" sz="1200" dirty="0" smtClean="0"/>
              <a:t> </a:t>
            </a:r>
            <a:r>
              <a:rPr lang="ru-RU" sz="1200" dirty="0" err="1" smtClean="0"/>
              <a:t>землезабезпечення</a:t>
            </a:r>
            <a:r>
              <a:rPr lang="ru-RU" sz="1200" dirty="0" smtClean="0"/>
              <a:t> </a:t>
            </a:r>
            <a:r>
              <a:rPr lang="ru-RU" sz="1200" dirty="0" err="1" smtClean="0"/>
              <a:t>є</a:t>
            </a:r>
            <a:r>
              <a:rPr lang="ru-RU" sz="1200" dirty="0" smtClean="0"/>
              <a:t> одними </a:t>
            </a:r>
            <a:r>
              <a:rPr lang="ru-RU" sz="1200" dirty="0" err="1" smtClean="0"/>
              <a:t>з</a:t>
            </a:r>
            <a:r>
              <a:rPr lang="ru-RU" sz="1200" dirty="0" smtClean="0"/>
              <a:t> </a:t>
            </a:r>
            <a:r>
              <a:rPr lang="ru-RU" sz="1200" dirty="0" err="1" smtClean="0"/>
              <a:t>найвищих</a:t>
            </a:r>
            <a:r>
              <a:rPr lang="ru-RU" sz="1200" dirty="0" smtClean="0"/>
              <a:t> у </a:t>
            </a:r>
            <a:r>
              <a:rPr lang="ru-RU" sz="1200" dirty="0" err="1" smtClean="0"/>
              <a:t>Південно-Східній</a:t>
            </a:r>
            <a:r>
              <a:rPr lang="ru-RU" sz="1200" dirty="0" smtClean="0"/>
              <a:t> </a:t>
            </a:r>
            <a:r>
              <a:rPr lang="ru-RU" sz="1200" dirty="0" err="1" smtClean="0"/>
              <a:t>Азії</a:t>
            </a:r>
            <a:r>
              <a:rPr lang="ru-RU" sz="1200" dirty="0" smtClean="0"/>
              <a:t>.</a:t>
            </a:r>
          </a:p>
          <a:p>
            <a:r>
              <a:rPr lang="ru-RU" sz="1200" dirty="0" smtClean="0"/>
              <a:t>У </a:t>
            </a:r>
            <a:r>
              <a:rPr lang="ru-RU" sz="1200" dirty="0" err="1" smtClean="0"/>
              <a:t>галузевій</a:t>
            </a:r>
            <a:r>
              <a:rPr lang="ru-RU" sz="1200" dirty="0" smtClean="0"/>
              <a:t> </a:t>
            </a:r>
            <a:r>
              <a:rPr lang="ru-RU" sz="1200" dirty="0" err="1" smtClean="0"/>
              <a:t>структурі</a:t>
            </a:r>
            <a:r>
              <a:rPr lang="ru-RU" sz="1200" dirty="0" smtClean="0"/>
              <a:t> </a:t>
            </a:r>
            <a:r>
              <a:rPr lang="ru-RU" sz="1200" dirty="0" err="1" smtClean="0"/>
              <a:t>сільського</a:t>
            </a:r>
            <a:r>
              <a:rPr lang="ru-RU" sz="1200" dirty="0" smtClean="0"/>
              <a:t> </a:t>
            </a:r>
            <a:r>
              <a:rPr lang="ru-RU" sz="1200" dirty="0" err="1" smtClean="0"/>
              <a:t>господарства</a:t>
            </a:r>
            <a:r>
              <a:rPr lang="ru-RU" sz="1200" dirty="0" smtClean="0"/>
              <a:t> </a:t>
            </a:r>
            <a:r>
              <a:rPr lang="ru-RU" sz="1200" dirty="0" err="1" smtClean="0"/>
              <a:t>переважає</a:t>
            </a:r>
            <a:r>
              <a:rPr lang="ru-RU" sz="1200" dirty="0" smtClean="0"/>
              <a:t> </a:t>
            </a:r>
            <a:r>
              <a:rPr lang="ru-RU" sz="1200" dirty="0" err="1" smtClean="0"/>
              <a:t>землеробство</a:t>
            </a:r>
            <a:r>
              <a:rPr lang="ru-RU" sz="1200" dirty="0" smtClean="0"/>
              <a:t>, </a:t>
            </a:r>
            <a:r>
              <a:rPr lang="ru-RU" sz="1200" dirty="0" err="1" smtClean="0"/>
              <a:t>у</a:t>
            </a:r>
            <a:r>
              <a:rPr lang="ru-RU" sz="1200" dirty="0" smtClean="0"/>
              <a:t> </a:t>
            </a:r>
            <a:r>
              <a:rPr lang="ru-RU" sz="1200" dirty="0" err="1" smtClean="0"/>
              <a:t>якому</a:t>
            </a:r>
            <a:r>
              <a:rPr lang="ru-RU" sz="1200" dirty="0" smtClean="0"/>
              <a:t> </a:t>
            </a:r>
            <a:r>
              <a:rPr lang="ru-RU" sz="1200" dirty="0" err="1" smtClean="0"/>
              <a:t>виробляється</a:t>
            </a:r>
            <a:r>
              <a:rPr lang="ru-RU" sz="1200" dirty="0" smtClean="0"/>
              <a:t> 2/3 </a:t>
            </a:r>
            <a:r>
              <a:rPr lang="ru-RU" sz="1200" dirty="0" err="1" smtClean="0"/>
              <a:t>валової</a:t>
            </a:r>
            <a:r>
              <a:rPr lang="ru-RU" sz="1200" dirty="0" smtClean="0"/>
              <a:t> </a:t>
            </a:r>
            <a:r>
              <a:rPr lang="ru-RU" sz="1200" dirty="0" err="1" smtClean="0"/>
              <a:t>сільськогосподарської</a:t>
            </a:r>
            <a:r>
              <a:rPr lang="ru-RU" sz="1200" dirty="0" smtClean="0"/>
              <a:t> </a:t>
            </a:r>
            <a:r>
              <a:rPr lang="ru-RU" sz="1200" dirty="0" err="1" smtClean="0"/>
              <a:t>продукції</a:t>
            </a:r>
            <a:r>
              <a:rPr lang="ru-RU" sz="1200" dirty="0" smtClean="0"/>
              <a:t>. </a:t>
            </a:r>
            <a:r>
              <a:rPr lang="ru-RU" sz="1200" dirty="0" err="1" smtClean="0"/>
              <a:t>Тваринництво</a:t>
            </a:r>
            <a:r>
              <a:rPr lang="ru-RU" sz="1200" dirty="0" smtClean="0"/>
              <a:t> </a:t>
            </a:r>
            <a:r>
              <a:rPr lang="ru-RU" sz="1200" dirty="0" err="1" smtClean="0"/>
              <a:t>упродовж</a:t>
            </a:r>
            <a:r>
              <a:rPr lang="ru-RU" sz="1200" dirty="0" smtClean="0"/>
              <a:t> </a:t>
            </a:r>
            <a:r>
              <a:rPr lang="ru-RU" sz="1200" dirty="0" err="1" smtClean="0"/>
              <a:t>тривалого</a:t>
            </a:r>
            <a:r>
              <a:rPr lang="ru-RU" sz="1200" dirty="0" smtClean="0"/>
              <a:t> часу </a:t>
            </a:r>
            <a:r>
              <a:rPr lang="ru-RU" sz="1200" dirty="0" err="1" smtClean="0"/>
              <a:t>розвивалося</a:t>
            </a:r>
            <a:r>
              <a:rPr lang="ru-RU" sz="1200" dirty="0" smtClean="0"/>
              <a:t> як </a:t>
            </a:r>
            <a:r>
              <a:rPr lang="ru-RU" sz="1200" dirty="0" err="1" smtClean="0"/>
              <a:t>підсобна</a:t>
            </a:r>
            <a:r>
              <a:rPr lang="ru-RU" sz="1200" dirty="0" smtClean="0"/>
              <a:t> </a:t>
            </a:r>
            <a:r>
              <a:rPr lang="ru-RU" sz="1200" dirty="0" err="1" smtClean="0"/>
              <a:t>галузь</a:t>
            </a:r>
            <a:r>
              <a:rPr lang="ru-RU" sz="1200" dirty="0" smtClean="0"/>
              <a:t> </a:t>
            </a:r>
            <a:r>
              <a:rPr lang="ru-RU" sz="1200" dirty="0" err="1" smtClean="0"/>
              <a:t>землеробства</a:t>
            </a:r>
            <a:r>
              <a:rPr lang="ru-RU" sz="1200" dirty="0" smtClean="0"/>
              <a:t>. </a:t>
            </a:r>
            <a:r>
              <a:rPr lang="ru-RU" sz="1200" dirty="0" err="1" smtClean="0"/>
              <a:t>Тільки</a:t>
            </a:r>
            <a:r>
              <a:rPr lang="ru-RU" sz="1200" dirty="0" smtClean="0"/>
              <a:t> у 80-х роках в </a:t>
            </a:r>
            <a:r>
              <a:rPr lang="ru-RU" sz="1200" dirty="0" err="1" smtClean="0"/>
              <a:t>країні</a:t>
            </a:r>
            <a:r>
              <a:rPr lang="ru-RU" sz="1200" dirty="0" smtClean="0"/>
              <a:t> почали </a:t>
            </a:r>
            <a:r>
              <a:rPr lang="ru-RU" sz="1200" dirty="0" err="1" smtClean="0"/>
              <a:t>створювати</a:t>
            </a:r>
            <a:r>
              <a:rPr lang="ru-RU" sz="1200" dirty="0" smtClean="0"/>
              <a:t> </a:t>
            </a:r>
            <a:r>
              <a:rPr lang="ru-RU" sz="1200" dirty="0" err="1" smtClean="0"/>
              <a:t>спеціалізовані</a:t>
            </a:r>
            <a:r>
              <a:rPr lang="ru-RU" sz="1200" dirty="0" smtClean="0"/>
              <a:t> </a:t>
            </a:r>
            <a:r>
              <a:rPr lang="ru-RU" sz="1200" dirty="0" err="1" smtClean="0"/>
              <a:t>тваринницькі</a:t>
            </a:r>
            <a:r>
              <a:rPr lang="ru-RU" sz="1200" dirty="0" smtClean="0"/>
              <a:t> ферми.</a:t>
            </a:r>
          </a:p>
          <a:p>
            <a:r>
              <a:rPr lang="ru-RU" sz="1200" dirty="0" err="1" smtClean="0"/>
              <a:t>Землеробство</a:t>
            </a:r>
            <a:r>
              <a:rPr lang="ru-RU" sz="1200" dirty="0" smtClean="0"/>
              <a:t> </a:t>
            </a:r>
            <a:r>
              <a:rPr lang="ru-RU" sz="1200" dirty="0" err="1" smtClean="0"/>
              <a:t>розвивається</a:t>
            </a:r>
            <a:r>
              <a:rPr lang="ru-RU" sz="1200" dirty="0" smtClean="0"/>
              <a:t> на </a:t>
            </a:r>
            <a:r>
              <a:rPr lang="ru-RU" sz="1200" dirty="0" err="1" smtClean="0"/>
              <a:t>поливних</a:t>
            </a:r>
            <a:r>
              <a:rPr lang="ru-RU" sz="1200" dirty="0" smtClean="0"/>
              <a:t> </a:t>
            </a:r>
            <a:r>
              <a:rPr lang="ru-RU" sz="1200" dirty="0" err="1" smtClean="0"/>
              <a:t>і</a:t>
            </a:r>
            <a:r>
              <a:rPr lang="ru-RU" sz="1200" dirty="0" smtClean="0"/>
              <a:t> </a:t>
            </a:r>
            <a:r>
              <a:rPr lang="ru-RU" sz="1200" dirty="0" err="1" smtClean="0"/>
              <a:t>неполивних</a:t>
            </a:r>
            <a:r>
              <a:rPr lang="ru-RU" sz="1200" dirty="0" smtClean="0"/>
              <a:t> землях. </a:t>
            </a:r>
            <a:r>
              <a:rPr lang="ru-RU" sz="1200" dirty="0" err="1" smtClean="0"/>
              <a:t>Зрошувані</a:t>
            </a:r>
            <a:r>
              <a:rPr lang="ru-RU" sz="1200" dirty="0" smtClean="0"/>
              <a:t> </a:t>
            </a:r>
            <a:r>
              <a:rPr lang="ru-RU" sz="1200" dirty="0" err="1" smtClean="0"/>
              <a:t>землі</a:t>
            </a:r>
            <a:r>
              <a:rPr lang="ru-RU" sz="1200" dirty="0" smtClean="0"/>
              <a:t> </a:t>
            </a:r>
            <a:r>
              <a:rPr lang="ru-RU" sz="1200" dirty="0" err="1" smtClean="0"/>
              <a:t>становлять</a:t>
            </a:r>
            <a:r>
              <a:rPr lang="ru-RU" sz="1200" dirty="0" smtClean="0"/>
              <a:t> </a:t>
            </a:r>
            <a:r>
              <a:rPr lang="ru-RU" sz="1200" dirty="0" err="1" smtClean="0"/>
              <a:t>чверть</a:t>
            </a:r>
            <a:r>
              <a:rPr lang="ru-RU" sz="1200" dirty="0" smtClean="0"/>
              <a:t> </a:t>
            </a:r>
            <a:r>
              <a:rPr lang="ru-RU" sz="1200" dirty="0" err="1" smtClean="0"/>
              <a:t>оброблюваних</a:t>
            </a:r>
            <a:r>
              <a:rPr lang="ru-RU" sz="1200" dirty="0" smtClean="0"/>
              <a:t> земель </a:t>
            </a:r>
            <a:r>
              <a:rPr lang="ru-RU" sz="1200" dirty="0" err="1" smtClean="0"/>
              <a:t>і</a:t>
            </a:r>
            <a:r>
              <a:rPr lang="ru-RU" sz="1200" dirty="0" smtClean="0"/>
              <a:t> </a:t>
            </a:r>
            <a:r>
              <a:rPr lang="ru-RU" sz="1200" dirty="0" err="1" smtClean="0"/>
              <a:t>зосереджені</a:t>
            </a:r>
            <a:r>
              <a:rPr lang="ru-RU" sz="1200" dirty="0" smtClean="0"/>
              <a:t> в основному в </a:t>
            </a:r>
            <a:r>
              <a:rPr lang="ru-RU" sz="1200" dirty="0" err="1" smtClean="0"/>
              <a:t>долині</a:t>
            </a:r>
            <a:r>
              <a:rPr lang="ru-RU" sz="1200" dirty="0" smtClean="0"/>
              <a:t> р. </a:t>
            </a:r>
            <a:r>
              <a:rPr lang="ru-RU" sz="1200" dirty="0" err="1" smtClean="0"/>
              <a:t>Чао-Прая</a:t>
            </a:r>
            <a:r>
              <a:rPr lang="ru-RU" sz="1200" dirty="0" smtClean="0"/>
              <a:t>.</a:t>
            </a:r>
          </a:p>
          <a:p>
            <a:r>
              <a:rPr lang="ru-RU" sz="1200" dirty="0" err="1" smtClean="0"/>
              <a:t>Рівень</a:t>
            </a:r>
            <a:r>
              <a:rPr lang="ru-RU" sz="1200" dirty="0" smtClean="0"/>
              <a:t> </a:t>
            </a:r>
            <a:r>
              <a:rPr lang="ru-RU" sz="1200" dirty="0" err="1" smtClean="0"/>
              <a:t>інтенсифікації</a:t>
            </a:r>
            <a:r>
              <a:rPr lang="ru-RU" sz="1200" dirty="0" smtClean="0"/>
              <a:t> </a:t>
            </a:r>
            <a:r>
              <a:rPr lang="ru-RU" sz="1200" dirty="0" err="1" smtClean="0"/>
              <a:t>сільського</a:t>
            </a:r>
            <a:r>
              <a:rPr lang="ru-RU" sz="1200" dirty="0" smtClean="0"/>
              <a:t> </a:t>
            </a:r>
            <a:r>
              <a:rPr lang="ru-RU" sz="1200" dirty="0" err="1" smtClean="0"/>
              <a:t>господарства</a:t>
            </a:r>
            <a:r>
              <a:rPr lang="ru-RU" sz="1200" dirty="0" smtClean="0"/>
              <a:t> в </a:t>
            </a:r>
            <a:r>
              <a:rPr lang="ru-RU" sz="1200" dirty="0" err="1" smtClean="0"/>
              <a:t>цілому</a:t>
            </a:r>
            <a:r>
              <a:rPr lang="ru-RU" sz="1200" dirty="0" smtClean="0"/>
              <a:t> </a:t>
            </a:r>
            <a:r>
              <a:rPr lang="ru-RU" sz="1200" dirty="0" err="1" smtClean="0"/>
              <a:t>невисокий</a:t>
            </a:r>
            <a:r>
              <a:rPr lang="ru-RU" sz="1200" dirty="0" smtClean="0"/>
              <a:t>. </a:t>
            </a:r>
            <a:r>
              <a:rPr lang="ru-RU" sz="1200" dirty="0" err="1" smtClean="0"/>
              <a:t>Основна</a:t>
            </a:r>
            <a:r>
              <a:rPr lang="ru-RU" sz="1200" dirty="0" smtClean="0"/>
              <a:t> </a:t>
            </a:r>
            <a:r>
              <a:rPr lang="ru-RU" sz="1200" dirty="0" err="1" smtClean="0"/>
              <a:t>тяглова</a:t>
            </a:r>
            <a:r>
              <a:rPr lang="ru-RU" sz="1200" dirty="0" smtClean="0"/>
              <a:t> сила - </a:t>
            </a:r>
            <a:r>
              <a:rPr lang="ru-RU" sz="1200" dirty="0" err="1" smtClean="0"/>
              <a:t>бики</a:t>
            </a:r>
            <a:r>
              <a:rPr lang="ru-RU" sz="1200" dirty="0" smtClean="0"/>
              <a:t> </a:t>
            </a:r>
            <a:r>
              <a:rPr lang="ru-RU" sz="1200" dirty="0" err="1" smtClean="0"/>
              <a:t>і</a:t>
            </a:r>
            <a:r>
              <a:rPr lang="ru-RU" sz="1200" dirty="0" smtClean="0"/>
              <a:t> </a:t>
            </a:r>
            <a:r>
              <a:rPr lang="ru-RU" sz="1200" dirty="0" err="1" smtClean="0"/>
              <a:t>буйволи</a:t>
            </a:r>
            <a:r>
              <a:rPr lang="ru-RU" sz="1200" dirty="0" smtClean="0"/>
              <a:t>. </a:t>
            </a:r>
            <a:r>
              <a:rPr lang="ru-RU" sz="1200" dirty="0" err="1" smtClean="0"/>
              <a:t>Трактори</a:t>
            </a:r>
            <a:r>
              <a:rPr lang="ru-RU" sz="1200" dirty="0" smtClean="0"/>
              <a:t> </a:t>
            </a:r>
            <a:r>
              <a:rPr lang="ru-RU" sz="1200" dirty="0" err="1" smtClean="0"/>
              <a:t>використовуються</a:t>
            </a:r>
            <a:r>
              <a:rPr lang="ru-RU" sz="1200" dirty="0" smtClean="0"/>
              <a:t> </a:t>
            </a:r>
            <a:r>
              <a:rPr lang="ru-RU" sz="1200" dirty="0" err="1" smtClean="0"/>
              <a:t>тільки</a:t>
            </a:r>
            <a:r>
              <a:rPr lang="ru-RU" sz="1200" dirty="0" smtClean="0"/>
              <a:t> у великих </a:t>
            </a:r>
            <a:r>
              <a:rPr lang="ru-RU" sz="1200" dirty="0" err="1" smtClean="0"/>
              <a:t>господарствах</a:t>
            </a:r>
            <a:r>
              <a:rPr lang="ru-RU" sz="1200" dirty="0" smtClean="0"/>
              <a:t>. За </a:t>
            </a:r>
            <a:r>
              <a:rPr lang="ru-RU" sz="1200" dirty="0" err="1" smtClean="0"/>
              <a:t>рівнем</a:t>
            </a:r>
            <a:r>
              <a:rPr lang="ru-RU" sz="1200" dirty="0" smtClean="0"/>
              <a:t> </a:t>
            </a:r>
            <a:r>
              <a:rPr lang="ru-RU" sz="1200" dirty="0" err="1" smtClean="0"/>
              <a:t>хімізації</a:t>
            </a:r>
            <a:r>
              <a:rPr lang="ru-RU" sz="1200" dirty="0" smtClean="0"/>
              <a:t> </a:t>
            </a:r>
            <a:r>
              <a:rPr lang="ru-RU" sz="1200" dirty="0" err="1" smtClean="0"/>
              <a:t>сільського</a:t>
            </a:r>
            <a:r>
              <a:rPr lang="ru-RU" sz="1200" dirty="0" smtClean="0"/>
              <a:t> </a:t>
            </a:r>
            <a:r>
              <a:rPr lang="ru-RU" sz="1200" dirty="0" err="1" smtClean="0"/>
              <a:t>господарства</a:t>
            </a:r>
            <a:r>
              <a:rPr lang="ru-RU" sz="1200" dirty="0" smtClean="0"/>
              <a:t> </a:t>
            </a:r>
            <a:r>
              <a:rPr lang="ru-RU" sz="1200" dirty="0" err="1" smtClean="0"/>
              <a:t>Таїланд</a:t>
            </a:r>
            <a:r>
              <a:rPr lang="ru-RU" sz="1200" dirty="0" smtClean="0"/>
              <a:t> </a:t>
            </a:r>
            <a:r>
              <a:rPr lang="ru-RU" sz="1200" dirty="0" err="1" smtClean="0"/>
              <a:t>набагато</a:t>
            </a:r>
            <a:r>
              <a:rPr lang="ru-RU" sz="1200" dirty="0" smtClean="0"/>
              <a:t> </a:t>
            </a:r>
            <a:r>
              <a:rPr lang="ru-RU" sz="1200" dirty="0" err="1" smtClean="0"/>
              <a:t>відстає</a:t>
            </a:r>
            <a:r>
              <a:rPr lang="ru-RU" sz="1200" dirty="0" smtClean="0"/>
              <a:t> </a:t>
            </a:r>
            <a:r>
              <a:rPr lang="ru-RU" sz="1200" dirty="0" err="1" smtClean="0"/>
              <a:t>від</a:t>
            </a:r>
            <a:r>
              <a:rPr lang="ru-RU" sz="1200" dirty="0" smtClean="0"/>
              <a:t> </a:t>
            </a:r>
            <a:r>
              <a:rPr lang="ru-RU" sz="1200" dirty="0" err="1" smtClean="0"/>
              <a:t>інших</a:t>
            </a:r>
            <a:r>
              <a:rPr lang="ru-RU" sz="1200" dirty="0" smtClean="0"/>
              <a:t> </a:t>
            </a:r>
            <a:r>
              <a:rPr lang="ru-RU" sz="1200" dirty="0" err="1" smtClean="0"/>
              <a:t>країн</a:t>
            </a:r>
            <a:r>
              <a:rPr lang="ru-RU" sz="1200" dirty="0" smtClean="0"/>
              <a:t> </a:t>
            </a:r>
            <a:r>
              <a:rPr lang="ru-RU" sz="1200" dirty="0" err="1" smtClean="0"/>
              <a:t>Швденно-Східної</a:t>
            </a:r>
            <a:r>
              <a:rPr lang="ru-RU" sz="1200" dirty="0" smtClean="0"/>
              <a:t> </a:t>
            </a:r>
            <a:r>
              <a:rPr lang="ru-RU" sz="1200" dirty="0" err="1" smtClean="0"/>
              <a:t>Азії</a:t>
            </a:r>
            <a:r>
              <a:rPr lang="ru-RU" sz="1200" dirty="0" smtClean="0"/>
              <a:t>.</a:t>
            </a:r>
          </a:p>
          <a:p>
            <a:endParaRPr lang="ru-RU" sz="1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Сільське господарство</a:t>
            </a:r>
            <a:endParaRPr lang="ru-RU" dirty="0"/>
          </a:p>
        </p:txBody>
      </p:sp>
      <p:pic>
        <p:nvPicPr>
          <p:cNvPr id="4" name="Рисунок 3" descr="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1571612"/>
            <a:ext cx="2956560" cy="1975104"/>
          </a:xfrm>
          <a:prstGeom prst="rect">
            <a:avLst/>
          </a:prstGeom>
        </p:spPr>
      </p:pic>
      <p:pic>
        <p:nvPicPr>
          <p:cNvPr id="5" name="Рисунок 4" descr="geo_pivdshidasija_teor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3786190"/>
            <a:ext cx="2619375" cy="1743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857232"/>
            <a:ext cx="4186238" cy="5238768"/>
          </a:xfrm>
        </p:spPr>
        <p:txBody>
          <a:bodyPr>
            <a:normAutofit fontScale="25000" lnSpcReduction="20000"/>
          </a:bodyPr>
          <a:lstStyle/>
          <a:p>
            <a:r>
              <a:rPr lang="ru-RU" sz="4400" dirty="0" err="1" smtClean="0"/>
              <a:t>Серед</a:t>
            </a:r>
            <a:r>
              <a:rPr lang="ru-RU" sz="4400" dirty="0" smtClean="0"/>
              <a:t> </a:t>
            </a:r>
            <a:r>
              <a:rPr lang="ru-RU" sz="4400" dirty="0" err="1" smtClean="0"/>
              <a:t>продовольчих</a:t>
            </a:r>
            <a:r>
              <a:rPr lang="ru-RU" sz="4400" dirty="0" smtClean="0"/>
              <a:t> культур </a:t>
            </a:r>
            <a:r>
              <a:rPr lang="ru-RU" sz="4400" dirty="0" err="1" smtClean="0"/>
              <a:t>переважають</a:t>
            </a:r>
            <a:r>
              <a:rPr lang="ru-RU" sz="4400" dirty="0" smtClean="0"/>
              <a:t> </a:t>
            </a:r>
            <a:r>
              <a:rPr lang="ru-RU" sz="4400" dirty="0" err="1" smtClean="0"/>
              <a:t>зернові</a:t>
            </a:r>
            <a:r>
              <a:rPr lang="ru-RU" sz="4400" dirty="0" smtClean="0"/>
              <a:t>. </a:t>
            </a:r>
            <a:r>
              <a:rPr lang="ru-RU" sz="4400" dirty="0" err="1" smtClean="0"/>
              <a:t>Основна</a:t>
            </a:r>
            <a:r>
              <a:rPr lang="ru-RU" sz="4400" dirty="0" smtClean="0"/>
              <a:t> </a:t>
            </a:r>
            <a:r>
              <a:rPr lang="ru-RU" sz="4400" dirty="0" err="1" smtClean="0"/>
              <a:t>продовольча</a:t>
            </a:r>
            <a:r>
              <a:rPr lang="ru-RU" sz="4400" dirty="0" smtClean="0"/>
              <a:t> культура - рис, </a:t>
            </a:r>
            <a:r>
              <a:rPr lang="ru-RU" sz="4400" dirty="0" err="1" smtClean="0"/>
              <a:t>під</a:t>
            </a:r>
            <a:r>
              <a:rPr lang="ru-RU" sz="4400" dirty="0" smtClean="0"/>
              <a:t> </a:t>
            </a:r>
            <a:r>
              <a:rPr lang="ru-RU" sz="4400" dirty="0" err="1" smtClean="0"/>
              <a:t>яким</a:t>
            </a:r>
            <a:r>
              <a:rPr lang="ru-RU" sz="4400" dirty="0" smtClean="0"/>
              <a:t> </a:t>
            </a:r>
            <a:r>
              <a:rPr lang="ru-RU" sz="4400" dirty="0" err="1" smtClean="0"/>
              <a:t>зайнята</a:t>
            </a:r>
            <a:r>
              <a:rPr lang="ru-RU" sz="4400" dirty="0" smtClean="0"/>
              <a:t> половина </a:t>
            </a:r>
            <a:r>
              <a:rPr lang="ru-RU" sz="4400" dirty="0" err="1" smtClean="0"/>
              <a:t>посівних</a:t>
            </a:r>
            <a:r>
              <a:rPr lang="ru-RU" sz="4400" dirty="0" smtClean="0"/>
              <a:t> </a:t>
            </a:r>
            <a:r>
              <a:rPr lang="ru-RU" sz="4400" dirty="0" err="1" smtClean="0"/>
              <a:t>площ</a:t>
            </a:r>
            <a:r>
              <a:rPr lang="ru-RU" sz="4400" dirty="0" smtClean="0"/>
              <a:t>. </a:t>
            </a:r>
            <a:r>
              <a:rPr lang="ru-RU" sz="4400" dirty="0" err="1" smtClean="0"/>
              <a:t>Головний</a:t>
            </a:r>
            <a:r>
              <a:rPr lang="ru-RU" sz="4400" dirty="0" smtClean="0"/>
              <a:t> район </a:t>
            </a:r>
            <a:r>
              <a:rPr lang="ru-RU" sz="4400" dirty="0" err="1" smtClean="0"/>
              <a:t>вирощування</a:t>
            </a:r>
            <a:r>
              <a:rPr lang="ru-RU" sz="4400" dirty="0" smtClean="0"/>
              <a:t> рису - </a:t>
            </a:r>
            <a:r>
              <a:rPr lang="ru-RU" sz="4400" dirty="0" err="1" smtClean="0"/>
              <a:t>центральні</a:t>
            </a:r>
            <a:r>
              <a:rPr lang="ru-RU" sz="4400" dirty="0" smtClean="0"/>
              <a:t> </a:t>
            </a:r>
            <a:r>
              <a:rPr lang="ru-RU" sz="4400" dirty="0" err="1" smtClean="0"/>
              <a:t>провінції</a:t>
            </a:r>
            <a:r>
              <a:rPr lang="ru-RU" sz="4400" dirty="0" smtClean="0"/>
              <a:t> </a:t>
            </a:r>
            <a:r>
              <a:rPr lang="ru-RU" sz="4400" dirty="0" err="1" smtClean="0"/>
              <a:t>країни</a:t>
            </a:r>
            <a:r>
              <a:rPr lang="ru-RU" sz="4400" dirty="0" smtClean="0"/>
              <a:t>. За </a:t>
            </a:r>
            <a:r>
              <a:rPr lang="ru-RU" sz="4400" dirty="0" err="1" smtClean="0"/>
              <a:t>експортом</a:t>
            </a:r>
            <a:r>
              <a:rPr lang="ru-RU" sz="4400" dirty="0" smtClean="0"/>
              <a:t> рису </a:t>
            </a:r>
            <a:r>
              <a:rPr lang="ru-RU" sz="4400" dirty="0" err="1" smtClean="0"/>
              <a:t>країна</a:t>
            </a:r>
            <a:r>
              <a:rPr lang="ru-RU" sz="4400" dirty="0" smtClean="0"/>
              <a:t> </a:t>
            </a:r>
            <a:r>
              <a:rPr lang="ru-RU" sz="4400" dirty="0" err="1" smtClean="0"/>
              <a:t>займає</a:t>
            </a:r>
            <a:r>
              <a:rPr lang="ru-RU" sz="4400" dirty="0" smtClean="0"/>
              <a:t> друге </a:t>
            </a:r>
            <a:r>
              <a:rPr lang="ru-RU" sz="4400" dirty="0" err="1" smtClean="0"/>
              <a:t>місце</a:t>
            </a:r>
            <a:r>
              <a:rPr lang="ru-RU" sz="4400" dirty="0" smtClean="0"/>
              <a:t> в </a:t>
            </a:r>
            <a:r>
              <a:rPr lang="ru-RU" sz="4400" dirty="0" err="1" smtClean="0"/>
              <a:t>світі</a:t>
            </a:r>
            <a:r>
              <a:rPr lang="ru-RU" sz="4400" dirty="0" smtClean="0"/>
              <a:t>. </a:t>
            </a:r>
            <a:r>
              <a:rPr lang="ru-RU" sz="4400" dirty="0" err="1" smtClean="0"/>
              <a:t>Збільшення</a:t>
            </a:r>
            <a:r>
              <a:rPr lang="ru-RU" sz="4400" dirty="0" smtClean="0"/>
              <a:t> </a:t>
            </a:r>
            <a:r>
              <a:rPr lang="ru-RU" sz="4400" dirty="0" err="1" smtClean="0"/>
              <a:t>виробництва</a:t>
            </a:r>
            <a:r>
              <a:rPr lang="ru-RU" sz="4400" dirty="0" smtClean="0"/>
              <a:t> </a:t>
            </a:r>
            <a:r>
              <a:rPr lang="ru-RU" sz="4400" dirty="0" err="1" smtClean="0"/>
              <a:t>зернових</a:t>
            </a:r>
            <a:r>
              <a:rPr lang="ru-RU" sz="4400" dirty="0" smtClean="0"/>
              <a:t> </a:t>
            </a:r>
            <a:r>
              <a:rPr lang="ru-RU" sz="4400" dirty="0" err="1" smtClean="0"/>
              <a:t>відбулося</a:t>
            </a:r>
            <a:r>
              <a:rPr lang="ru-RU" sz="4400" dirty="0" smtClean="0"/>
              <a:t> в основному за </a:t>
            </a:r>
            <a:r>
              <a:rPr lang="ru-RU" sz="4400" dirty="0" err="1" smtClean="0"/>
              <a:t>рахунок</a:t>
            </a:r>
            <a:r>
              <a:rPr lang="ru-RU" sz="4400" dirty="0" smtClean="0"/>
              <a:t> </a:t>
            </a:r>
            <a:r>
              <a:rPr lang="ru-RU" sz="4400" dirty="0" err="1" smtClean="0"/>
              <a:t>освоєння</a:t>
            </a:r>
            <a:r>
              <a:rPr lang="ru-RU" sz="4400" dirty="0" smtClean="0"/>
              <a:t> </a:t>
            </a:r>
            <a:r>
              <a:rPr lang="ru-RU" sz="4400" dirty="0" err="1" smtClean="0"/>
              <a:t>нових</a:t>
            </a:r>
            <a:r>
              <a:rPr lang="ru-RU" sz="4400" dirty="0" smtClean="0"/>
              <a:t> земель, </a:t>
            </a:r>
            <a:r>
              <a:rPr lang="ru-RU" sz="4400" dirty="0" err="1" smtClean="0"/>
              <a:t>їх</a:t>
            </a:r>
            <a:r>
              <a:rPr lang="ru-RU" sz="4400" dirty="0" smtClean="0"/>
              <a:t> </a:t>
            </a:r>
            <a:r>
              <a:rPr lang="ru-RU" sz="4400" dirty="0" err="1" smtClean="0"/>
              <a:t>урожайність</a:t>
            </a:r>
            <a:r>
              <a:rPr lang="ru-RU" sz="4400" dirty="0" smtClean="0"/>
              <a:t> так </a:t>
            </a:r>
            <a:r>
              <a:rPr lang="ru-RU" sz="4400" dirty="0" err="1" smtClean="0"/>
              <a:t>і</a:t>
            </a:r>
            <a:r>
              <a:rPr lang="ru-RU" sz="4400" dirty="0" smtClean="0"/>
              <a:t> </a:t>
            </a:r>
            <a:r>
              <a:rPr lang="ru-RU" sz="4400" dirty="0" err="1" smtClean="0"/>
              <a:t>залишилася</a:t>
            </a:r>
            <a:r>
              <a:rPr lang="ru-RU" sz="4400" dirty="0" smtClean="0"/>
              <a:t> на </a:t>
            </a:r>
            <a:r>
              <a:rPr lang="ru-RU" sz="4400" dirty="0" err="1" smtClean="0"/>
              <a:t>рівні</a:t>
            </a:r>
            <a:r>
              <a:rPr lang="ru-RU" sz="4400" dirty="0" smtClean="0"/>
              <a:t> 20 </a:t>
            </a:r>
            <a:r>
              <a:rPr lang="ru-RU" sz="4400" dirty="0" err="1" smtClean="0"/>
              <a:t>ц</a:t>
            </a:r>
            <a:r>
              <a:rPr lang="ru-RU" sz="4400" dirty="0" smtClean="0"/>
              <a:t>/га. Та все ж тут </a:t>
            </a:r>
            <a:r>
              <a:rPr lang="ru-RU" sz="4400" dirty="0" err="1" smtClean="0"/>
              <a:t>щорічно</a:t>
            </a:r>
            <a:r>
              <a:rPr lang="ru-RU" sz="4400" dirty="0" smtClean="0"/>
              <a:t> </a:t>
            </a:r>
            <a:r>
              <a:rPr lang="ru-RU" sz="4400" dirty="0" err="1" smtClean="0"/>
              <a:t>збирають</a:t>
            </a:r>
            <a:r>
              <a:rPr lang="ru-RU" sz="4400" dirty="0" smtClean="0"/>
              <a:t> </a:t>
            </a:r>
            <a:r>
              <a:rPr lang="ru-RU" sz="4400" dirty="0" err="1" smtClean="0"/>
              <a:t>понад</a:t>
            </a:r>
            <a:r>
              <a:rPr lang="ru-RU" sz="4400" dirty="0" smtClean="0"/>
              <a:t> 25 </a:t>
            </a:r>
            <a:r>
              <a:rPr lang="ru-RU" sz="4400" dirty="0" err="1" smtClean="0"/>
              <a:t>млн</a:t>
            </a:r>
            <a:r>
              <a:rPr lang="ru-RU" sz="4400" dirty="0" smtClean="0"/>
              <a:t> т зерна, </a:t>
            </a:r>
            <a:r>
              <a:rPr lang="ru-RU" sz="4400" dirty="0" err="1" smtClean="0"/>
              <a:t>що</a:t>
            </a:r>
            <a:r>
              <a:rPr lang="ru-RU" sz="4400" dirty="0" smtClean="0"/>
              <a:t> становить </a:t>
            </a:r>
            <a:r>
              <a:rPr lang="ru-RU" sz="4400" dirty="0" err="1" smtClean="0"/>
              <a:t>чверть</a:t>
            </a:r>
            <a:r>
              <a:rPr lang="ru-RU" sz="4400" dirty="0" smtClean="0"/>
              <a:t> </a:t>
            </a:r>
            <a:r>
              <a:rPr lang="ru-RU" sz="4400" dirty="0" err="1" smtClean="0"/>
              <a:t>його</a:t>
            </a:r>
            <a:r>
              <a:rPr lang="ru-RU" sz="4400" dirty="0" smtClean="0"/>
              <a:t> </a:t>
            </a:r>
            <a:r>
              <a:rPr lang="ru-RU" sz="4400" dirty="0" err="1" smtClean="0"/>
              <a:t>валових</a:t>
            </a:r>
            <a:r>
              <a:rPr lang="ru-RU" sz="4400" dirty="0" smtClean="0"/>
              <a:t> </a:t>
            </a:r>
            <a:r>
              <a:rPr lang="ru-RU" sz="4400" dirty="0" err="1" smtClean="0"/>
              <a:t>зборів</a:t>
            </a:r>
            <a:r>
              <a:rPr lang="ru-RU" sz="4400" dirty="0" smtClean="0"/>
              <a:t> у </a:t>
            </a:r>
            <a:r>
              <a:rPr lang="ru-RU" sz="4400" dirty="0" err="1" smtClean="0"/>
              <a:t>країнах</a:t>
            </a:r>
            <a:r>
              <a:rPr lang="ru-RU" sz="4400" dirty="0" smtClean="0"/>
              <a:t> </a:t>
            </a:r>
            <a:r>
              <a:rPr lang="ru-RU" sz="4400" dirty="0" err="1" smtClean="0"/>
              <a:t>Південно-Східної</a:t>
            </a:r>
            <a:r>
              <a:rPr lang="ru-RU" sz="4400" dirty="0" smtClean="0"/>
              <a:t> </a:t>
            </a:r>
            <a:r>
              <a:rPr lang="ru-RU" sz="4400" dirty="0" err="1" smtClean="0"/>
              <a:t>Азії</a:t>
            </a:r>
            <a:r>
              <a:rPr lang="ru-RU" sz="4400" dirty="0" smtClean="0"/>
              <a:t>. На одного жителя в </a:t>
            </a:r>
            <a:r>
              <a:rPr lang="ru-RU" sz="4400" dirty="0" err="1" smtClean="0"/>
              <a:t>Таїланді</a:t>
            </a:r>
            <a:r>
              <a:rPr lang="ru-RU" sz="4400" dirty="0" smtClean="0"/>
              <a:t> </a:t>
            </a:r>
            <a:r>
              <a:rPr lang="ru-RU" sz="4400" dirty="0" err="1" smtClean="0"/>
              <a:t>виробляється</a:t>
            </a:r>
            <a:r>
              <a:rPr lang="ru-RU" sz="4400" dirty="0" smtClean="0"/>
              <a:t> </a:t>
            </a:r>
            <a:r>
              <a:rPr lang="ru-RU" sz="4400" dirty="0" err="1" smtClean="0"/>
              <a:t>в</a:t>
            </a:r>
            <a:r>
              <a:rPr lang="ru-RU" sz="4400" dirty="0" smtClean="0"/>
              <a:t> </a:t>
            </a:r>
            <a:r>
              <a:rPr lang="ru-RU" sz="4400" dirty="0" err="1" smtClean="0"/>
              <a:t>середньому</a:t>
            </a:r>
            <a:r>
              <a:rPr lang="ru-RU" sz="4400" dirty="0" smtClean="0"/>
              <a:t> 400410 кг зерна. За </a:t>
            </a:r>
            <a:r>
              <a:rPr lang="ru-RU" sz="4400" dirty="0" err="1" smtClean="0"/>
              <a:t>цим</a:t>
            </a:r>
            <a:r>
              <a:rPr lang="ru-RU" sz="4400" dirty="0" smtClean="0"/>
              <a:t> </a:t>
            </a:r>
            <a:r>
              <a:rPr lang="ru-RU" sz="4400" dirty="0" err="1" smtClean="0"/>
              <a:t>показником</a:t>
            </a:r>
            <a:r>
              <a:rPr lang="ru-RU" sz="4400" dirty="0" smtClean="0"/>
              <a:t> </a:t>
            </a:r>
            <a:r>
              <a:rPr lang="ru-RU" sz="4400" dirty="0" err="1" smtClean="0"/>
              <a:t>країна</a:t>
            </a:r>
            <a:r>
              <a:rPr lang="ru-RU" sz="4400" dirty="0" smtClean="0"/>
              <a:t> </a:t>
            </a:r>
            <a:r>
              <a:rPr lang="ru-RU" sz="4400" dirty="0" err="1" smtClean="0"/>
              <a:t>займає</a:t>
            </a:r>
            <a:r>
              <a:rPr lang="ru-RU" sz="4400" dirty="0" smtClean="0"/>
              <a:t> перше </a:t>
            </a:r>
            <a:r>
              <a:rPr lang="ru-RU" sz="4400" dirty="0" err="1" smtClean="0"/>
              <a:t>місце</a:t>
            </a:r>
            <a:r>
              <a:rPr lang="ru-RU" sz="4400" dirty="0" smtClean="0"/>
              <a:t> в </a:t>
            </a:r>
            <a:r>
              <a:rPr lang="ru-RU" sz="4400" dirty="0" err="1" smtClean="0"/>
              <a:t>субреґіоні</a:t>
            </a:r>
            <a:r>
              <a:rPr lang="ru-RU" sz="4400" dirty="0" smtClean="0"/>
              <a:t>.</a:t>
            </a:r>
          </a:p>
          <a:p>
            <a:r>
              <a:rPr lang="ru-RU" sz="4400" dirty="0" err="1" smtClean="0"/>
              <a:t>Важливе</a:t>
            </a:r>
            <a:r>
              <a:rPr lang="ru-RU" sz="4400" dirty="0" smtClean="0"/>
              <a:t> </a:t>
            </a:r>
            <a:r>
              <a:rPr lang="ru-RU" sz="4400" dirty="0" err="1" smtClean="0"/>
              <a:t>місце</a:t>
            </a:r>
            <a:r>
              <a:rPr lang="ru-RU" sz="4400" dirty="0" smtClean="0"/>
              <a:t> у зерновому </a:t>
            </a:r>
            <a:r>
              <a:rPr lang="ru-RU" sz="4400" dirty="0" err="1" smtClean="0"/>
              <a:t>господарстві</a:t>
            </a:r>
            <a:r>
              <a:rPr lang="ru-RU" sz="4400" dirty="0" smtClean="0"/>
              <a:t> </a:t>
            </a:r>
            <a:r>
              <a:rPr lang="ru-RU" sz="4400" dirty="0" err="1" smtClean="0"/>
              <a:t>країни</a:t>
            </a:r>
            <a:r>
              <a:rPr lang="ru-RU" sz="4400" dirty="0" smtClean="0"/>
              <a:t>, </a:t>
            </a:r>
            <a:r>
              <a:rPr lang="ru-RU" sz="4400" dirty="0" err="1" smtClean="0"/>
              <a:t>крім</a:t>
            </a:r>
            <a:r>
              <a:rPr lang="ru-RU" sz="4400" dirty="0" smtClean="0"/>
              <a:t> </a:t>
            </a:r>
            <a:r>
              <a:rPr lang="ru-RU" sz="4400" dirty="0" err="1" smtClean="0"/>
              <a:t>південних</a:t>
            </a:r>
            <a:r>
              <a:rPr lang="ru-RU" sz="4400" dirty="0" smtClean="0"/>
              <a:t> </a:t>
            </a:r>
            <a:r>
              <a:rPr lang="ru-RU" sz="4400" dirty="0" err="1" smtClean="0"/>
              <a:t>районів</a:t>
            </a:r>
            <a:r>
              <a:rPr lang="ru-RU" sz="4400" dirty="0" smtClean="0"/>
              <a:t>, </a:t>
            </a:r>
            <a:r>
              <a:rPr lang="ru-RU" sz="4400" dirty="0" err="1" smtClean="0"/>
              <a:t>займає</a:t>
            </a:r>
            <a:r>
              <a:rPr lang="ru-RU" sz="4400" dirty="0" smtClean="0"/>
              <a:t> </a:t>
            </a:r>
            <a:r>
              <a:rPr lang="ru-RU" sz="4400" dirty="0" err="1" smtClean="0"/>
              <a:t>кукурудза</a:t>
            </a:r>
            <a:r>
              <a:rPr lang="ru-RU" sz="4400" dirty="0" smtClean="0"/>
              <a:t>. </a:t>
            </a:r>
            <a:r>
              <a:rPr lang="ru-RU" sz="4400" dirty="0" err="1" smtClean="0"/>
              <a:t>Розширення</a:t>
            </a:r>
            <a:r>
              <a:rPr lang="ru-RU" sz="4400" dirty="0" smtClean="0"/>
              <a:t> </a:t>
            </a:r>
            <a:r>
              <a:rPr lang="ru-RU" sz="4400" dirty="0" err="1" smtClean="0"/>
              <a:t>посівних</a:t>
            </a:r>
            <a:r>
              <a:rPr lang="ru-RU" sz="4400" dirty="0" smtClean="0"/>
              <a:t> </a:t>
            </a:r>
            <a:r>
              <a:rPr lang="ru-RU" sz="4400" dirty="0" err="1" smtClean="0"/>
              <a:t>площ</a:t>
            </a:r>
            <a:r>
              <a:rPr lang="ru-RU" sz="4400" dirty="0" smtClean="0"/>
              <a:t> </a:t>
            </a:r>
            <a:r>
              <a:rPr lang="ru-RU" sz="4400" dirty="0" err="1" smtClean="0"/>
              <a:t>під</a:t>
            </a:r>
            <a:r>
              <a:rPr lang="ru-RU" sz="4400" dirty="0" smtClean="0"/>
              <a:t> </a:t>
            </a:r>
            <a:r>
              <a:rPr lang="ru-RU" sz="4400" dirty="0" err="1" smtClean="0"/>
              <a:t>цією</a:t>
            </a:r>
            <a:r>
              <a:rPr lang="ru-RU" sz="4400" dirty="0" smtClean="0"/>
              <a:t> культурою дало </a:t>
            </a:r>
            <a:r>
              <a:rPr lang="ru-RU" sz="4400" dirty="0" err="1" smtClean="0"/>
              <a:t>змогу</a:t>
            </a:r>
            <a:r>
              <a:rPr lang="ru-RU" sz="4400" dirty="0" smtClean="0"/>
              <a:t> </a:t>
            </a:r>
            <a:r>
              <a:rPr lang="ru-RU" sz="4400" dirty="0" err="1" smtClean="0"/>
              <a:t>зміцнити</a:t>
            </a:r>
            <a:r>
              <a:rPr lang="ru-RU" sz="4400" dirty="0" smtClean="0"/>
              <a:t> </a:t>
            </a:r>
            <a:r>
              <a:rPr lang="ru-RU" sz="4400" dirty="0" err="1" smtClean="0"/>
              <a:t>кормову</a:t>
            </a:r>
            <a:r>
              <a:rPr lang="ru-RU" sz="4400" dirty="0" smtClean="0"/>
              <a:t> базу </a:t>
            </a:r>
            <a:r>
              <a:rPr lang="ru-RU" sz="4400" dirty="0" err="1" smtClean="0"/>
              <a:t>тваринництва</a:t>
            </a:r>
            <a:r>
              <a:rPr lang="ru-RU" sz="4400" dirty="0" smtClean="0"/>
              <a:t>. </a:t>
            </a:r>
            <a:r>
              <a:rPr lang="ru-RU" sz="4400" dirty="0" err="1" smtClean="0"/>
              <a:t>Значна</a:t>
            </a:r>
            <a:r>
              <a:rPr lang="ru-RU" sz="4400" dirty="0" smtClean="0"/>
              <a:t> </a:t>
            </a:r>
            <a:r>
              <a:rPr lang="ru-RU" sz="4400" dirty="0" err="1" smtClean="0"/>
              <a:t>частина</a:t>
            </a:r>
            <a:r>
              <a:rPr lang="ru-RU" sz="4400" dirty="0" smtClean="0"/>
              <a:t> </a:t>
            </a:r>
            <a:r>
              <a:rPr lang="ru-RU" sz="4400" dirty="0" err="1" smtClean="0"/>
              <a:t>кукурудзи</a:t>
            </a:r>
            <a:r>
              <a:rPr lang="ru-RU" sz="4400" dirty="0" smtClean="0"/>
              <a:t> </a:t>
            </a:r>
            <a:r>
              <a:rPr lang="ru-RU" sz="4400" dirty="0" err="1" smtClean="0"/>
              <a:t>експортується</a:t>
            </a:r>
            <a:r>
              <a:rPr lang="ru-RU" sz="4400" dirty="0" smtClean="0"/>
              <a:t>. </a:t>
            </a:r>
            <a:r>
              <a:rPr lang="ru-RU" sz="4400" dirty="0" err="1" smtClean="0"/>
              <a:t>Найбільший</a:t>
            </a:r>
            <a:r>
              <a:rPr lang="ru-RU" sz="4400" dirty="0" smtClean="0"/>
              <a:t> </a:t>
            </a:r>
            <a:r>
              <a:rPr lang="ru-RU" sz="4400" dirty="0" err="1" smtClean="0"/>
              <a:t>її</a:t>
            </a:r>
            <a:r>
              <a:rPr lang="ru-RU" sz="4400" dirty="0" smtClean="0"/>
              <a:t> </a:t>
            </a:r>
            <a:r>
              <a:rPr lang="ru-RU" sz="4400" dirty="0" err="1" smtClean="0"/>
              <a:t>імпортер</a:t>
            </a:r>
            <a:r>
              <a:rPr lang="ru-RU" sz="4400" dirty="0" smtClean="0"/>
              <a:t> - </a:t>
            </a:r>
            <a:r>
              <a:rPr lang="ru-RU" sz="4400" dirty="0" err="1" smtClean="0"/>
              <a:t>Японія</a:t>
            </a:r>
            <a:r>
              <a:rPr lang="ru-RU" sz="4400" dirty="0" smtClean="0"/>
              <a:t>.</a:t>
            </a:r>
          </a:p>
          <a:p>
            <a:r>
              <a:rPr lang="ru-RU" sz="4400" dirty="0" err="1" smtClean="0"/>
              <a:t>Головні</a:t>
            </a:r>
            <a:r>
              <a:rPr lang="ru-RU" sz="4400" dirty="0" smtClean="0"/>
              <a:t> </a:t>
            </a:r>
            <a:r>
              <a:rPr lang="ru-RU" sz="4400" dirty="0" err="1" smtClean="0"/>
              <a:t>райони</a:t>
            </a:r>
            <a:r>
              <a:rPr lang="ru-RU" sz="4400" dirty="0" smtClean="0"/>
              <a:t> </a:t>
            </a:r>
            <a:r>
              <a:rPr lang="ru-RU" sz="4400" dirty="0" err="1" smtClean="0"/>
              <a:t>вирощування</a:t>
            </a:r>
            <a:r>
              <a:rPr lang="ru-RU" sz="4400" dirty="0" smtClean="0"/>
              <a:t> </a:t>
            </a:r>
            <a:r>
              <a:rPr lang="ru-RU" sz="4400" dirty="0" err="1" smtClean="0"/>
              <a:t>кассави</a:t>
            </a:r>
            <a:r>
              <a:rPr lang="ru-RU" sz="4400" dirty="0" smtClean="0"/>
              <a:t> - </a:t>
            </a:r>
            <a:r>
              <a:rPr lang="ru-RU" sz="4400" dirty="0" err="1" smtClean="0"/>
              <a:t>південний</a:t>
            </a:r>
            <a:r>
              <a:rPr lang="ru-RU" sz="4400" dirty="0" smtClean="0"/>
              <a:t> </a:t>
            </a:r>
            <a:r>
              <a:rPr lang="ru-RU" sz="4400" dirty="0" err="1" smtClean="0"/>
              <a:t>схід</a:t>
            </a:r>
            <a:r>
              <a:rPr lang="ru-RU" sz="4400" dirty="0" smtClean="0"/>
              <a:t> </a:t>
            </a:r>
            <a:r>
              <a:rPr lang="ru-RU" sz="4400" dirty="0" err="1" smtClean="0"/>
              <a:t>і</a:t>
            </a:r>
            <a:r>
              <a:rPr lang="ru-RU" sz="4400" dirty="0" smtClean="0"/>
              <a:t> </a:t>
            </a:r>
            <a:r>
              <a:rPr lang="ru-RU" sz="4400" dirty="0" err="1" smtClean="0"/>
              <a:t>південь</a:t>
            </a:r>
            <a:r>
              <a:rPr lang="ru-RU" sz="4400" dirty="0" smtClean="0"/>
              <a:t> </a:t>
            </a:r>
            <a:r>
              <a:rPr lang="ru-RU" sz="4400" dirty="0" err="1" smtClean="0"/>
              <a:t>країни</a:t>
            </a:r>
            <a:r>
              <a:rPr lang="ru-RU" sz="4400" dirty="0" smtClean="0"/>
              <a:t>. На </a:t>
            </a:r>
            <a:r>
              <a:rPr lang="ru-RU" sz="4400" dirty="0" err="1" smtClean="0"/>
              <a:t>світовому</a:t>
            </a:r>
            <a:r>
              <a:rPr lang="ru-RU" sz="4400" dirty="0" smtClean="0"/>
              <a:t> ринку </a:t>
            </a:r>
            <a:r>
              <a:rPr lang="ru-RU" sz="4400" dirty="0" err="1" smtClean="0"/>
              <a:t>Таїланд</a:t>
            </a:r>
            <a:r>
              <a:rPr lang="ru-RU" sz="4400" dirty="0" smtClean="0"/>
              <a:t> </a:t>
            </a:r>
            <a:r>
              <a:rPr lang="ru-RU" sz="4400" dirty="0" err="1" smtClean="0"/>
              <a:t>виступає</a:t>
            </a:r>
            <a:r>
              <a:rPr lang="ru-RU" sz="4400" dirty="0" smtClean="0"/>
              <a:t> </a:t>
            </a:r>
            <a:r>
              <a:rPr lang="ru-RU" sz="4400" dirty="0" err="1" smtClean="0"/>
              <a:t>найбільшим</a:t>
            </a:r>
            <a:r>
              <a:rPr lang="ru-RU" sz="4400" dirty="0" smtClean="0"/>
              <a:t> </a:t>
            </a:r>
            <a:r>
              <a:rPr lang="ru-RU" sz="4400" dirty="0" err="1" smtClean="0"/>
              <a:t>її</a:t>
            </a:r>
            <a:r>
              <a:rPr lang="ru-RU" sz="4400" dirty="0" smtClean="0"/>
              <a:t> </a:t>
            </a:r>
            <a:r>
              <a:rPr lang="ru-RU" sz="4400" dirty="0" err="1" smtClean="0"/>
              <a:t>експортером</a:t>
            </a:r>
            <a:r>
              <a:rPr lang="ru-RU" sz="4400" dirty="0" smtClean="0"/>
              <a:t>.</a:t>
            </a:r>
          </a:p>
          <a:p>
            <a:r>
              <a:rPr lang="ru-RU" sz="4400" dirty="0" err="1" smtClean="0"/>
              <a:t>Повсюдно</a:t>
            </a:r>
            <a:r>
              <a:rPr lang="ru-RU" sz="4400" dirty="0" smtClean="0"/>
              <a:t> в </a:t>
            </a:r>
            <a:r>
              <a:rPr lang="ru-RU" sz="4400" dirty="0" err="1" smtClean="0"/>
              <a:t>Таїланді</a:t>
            </a:r>
            <a:r>
              <a:rPr lang="ru-RU" sz="4400" dirty="0" smtClean="0"/>
              <a:t> </a:t>
            </a:r>
            <a:r>
              <a:rPr lang="ru-RU" sz="4400" dirty="0" err="1" smtClean="0"/>
              <a:t>вирощують</a:t>
            </a:r>
            <a:r>
              <a:rPr lang="ru-RU" sz="4400" dirty="0" smtClean="0"/>
              <a:t> </a:t>
            </a:r>
            <a:r>
              <a:rPr lang="ru-RU" sz="4400" dirty="0" err="1" smtClean="0"/>
              <a:t>фрукти</a:t>
            </a:r>
            <a:r>
              <a:rPr lang="ru-RU" sz="4400" dirty="0" smtClean="0"/>
              <a:t> </a:t>
            </a:r>
            <a:r>
              <a:rPr lang="ru-RU" sz="4400" dirty="0" err="1" smtClean="0"/>
              <a:t>й</a:t>
            </a:r>
            <a:r>
              <a:rPr lang="ru-RU" sz="4400" dirty="0" smtClean="0"/>
              <a:t> </a:t>
            </a:r>
            <a:r>
              <a:rPr lang="ru-RU" sz="4400" dirty="0" err="1" smtClean="0"/>
              <a:t>овочі</a:t>
            </a:r>
            <a:r>
              <a:rPr lang="ru-RU" sz="4400" dirty="0" smtClean="0"/>
              <a:t>. </a:t>
            </a:r>
            <a:r>
              <a:rPr lang="ru-RU" sz="4400" dirty="0" err="1" smtClean="0"/>
              <a:t>Головні</a:t>
            </a:r>
            <a:r>
              <a:rPr lang="ru-RU" sz="4400" dirty="0" smtClean="0"/>
              <a:t> </a:t>
            </a:r>
            <a:r>
              <a:rPr lang="ru-RU" sz="4400" dirty="0" err="1" smtClean="0"/>
              <a:t>райони</a:t>
            </a:r>
            <a:r>
              <a:rPr lang="ru-RU" sz="4400" dirty="0" smtClean="0"/>
              <a:t> товарного </a:t>
            </a:r>
            <a:r>
              <a:rPr lang="ru-RU" sz="4400" dirty="0" err="1" smtClean="0"/>
              <a:t>виробництва</a:t>
            </a:r>
            <a:r>
              <a:rPr lang="ru-RU" sz="4400" dirty="0" smtClean="0"/>
              <a:t> </a:t>
            </a:r>
            <a:r>
              <a:rPr lang="ru-RU" sz="4400" dirty="0" err="1" smtClean="0"/>
              <a:t>плодоовочевої</a:t>
            </a:r>
            <a:r>
              <a:rPr lang="ru-RU" sz="4400" dirty="0" smtClean="0"/>
              <a:t> </a:t>
            </a:r>
            <a:r>
              <a:rPr lang="ru-RU" sz="4400" dirty="0" err="1" smtClean="0"/>
              <a:t>продукції</a:t>
            </a:r>
            <a:r>
              <a:rPr lang="ru-RU" sz="4400" dirty="0" smtClean="0"/>
              <a:t> </a:t>
            </a:r>
            <a:r>
              <a:rPr lang="ru-RU" sz="4400" dirty="0" err="1" smtClean="0"/>
              <a:t>знаходяться</a:t>
            </a:r>
            <a:r>
              <a:rPr lang="ru-RU" sz="4400" dirty="0" smtClean="0"/>
              <a:t> на </a:t>
            </a:r>
            <a:r>
              <a:rPr lang="ru-RU" sz="4400" dirty="0" err="1" smtClean="0"/>
              <a:t>півдні</a:t>
            </a:r>
            <a:r>
              <a:rPr lang="ru-RU" sz="4400" dirty="0" smtClean="0"/>
              <a:t> </a:t>
            </a:r>
            <a:r>
              <a:rPr lang="ru-RU" sz="4400" dirty="0" err="1" smtClean="0"/>
              <a:t>і</a:t>
            </a:r>
            <a:r>
              <a:rPr lang="ru-RU" sz="4400" dirty="0" smtClean="0"/>
              <a:t> </a:t>
            </a:r>
            <a:r>
              <a:rPr lang="ru-RU" sz="4400" dirty="0" err="1" smtClean="0"/>
              <a:t>південному</a:t>
            </a:r>
            <a:r>
              <a:rPr lang="ru-RU" sz="4400" dirty="0" smtClean="0"/>
              <a:t> </a:t>
            </a:r>
            <a:r>
              <a:rPr lang="ru-RU" sz="4400" dirty="0" err="1" smtClean="0"/>
              <a:t>сході</a:t>
            </a:r>
            <a:r>
              <a:rPr lang="ru-RU" sz="4400" dirty="0" smtClean="0"/>
              <a:t> </a:t>
            </a:r>
            <a:r>
              <a:rPr lang="ru-RU" sz="4400" dirty="0" err="1" smtClean="0"/>
              <a:t>країни</a:t>
            </a:r>
            <a:r>
              <a:rPr lang="ru-RU" sz="4400" dirty="0" smtClean="0"/>
              <a:t> </a:t>
            </a:r>
            <a:r>
              <a:rPr lang="ru-RU" sz="4400" dirty="0" err="1" smtClean="0"/>
              <a:t>і</a:t>
            </a:r>
            <a:r>
              <a:rPr lang="ru-RU" sz="4400" dirty="0" smtClean="0"/>
              <a:t> в районах, </a:t>
            </a:r>
            <a:r>
              <a:rPr lang="ru-RU" sz="4400" dirty="0" err="1" smtClean="0"/>
              <a:t>прилеглих</a:t>
            </a:r>
            <a:r>
              <a:rPr lang="ru-RU" sz="4400" dirty="0" smtClean="0"/>
              <a:t> до Бангкока. </a:t>
            </a:r>
            <a:r>
              <a:rPr lang="ru-RU" sz="4400" dirty="0" err="1" smtClean="0"/>
              <a:t>Основну</a:t>
            </a:r>
            <a:r>
              <a:rPr lang="ru-RU" sz="4400" dirty="0" smtClean="0"/>
              <a:t> </a:t>
            </a:r>
            <a:r>
              <a:rPr lang="ru-RU" sz="4400" dirty="0" err="1" smtClean="0"/>
              <a:t>частину</a:t>
            </a:r>
            <a:r>
              <a:rPr lang="ru-RU" sz="4400" dirty="0" smtClean="0"/>
              <a:t> </a:t>
            </a:r>
            <a:r>
              <a:rPr lang="ru-RU" sz="4400" dirty="0" err="1" smtClean="0"/>
              <a:t>продукції</a:t>
            </a:r>
            <a:r>
              <a:rPr lang="ru-RU" sz="4400" dirty="0" smtClean="0"/>
              <a:t> </a:t>
            </a:r>
            <a:r>
              <a:rPr lang="ru-RU" sz="4400" dirty="0" err="1" smtClean="0"/>
              <a:t>споживають</a:t>
            </a:r>
            <a:r>
              <a:rPr lang="ru-RU" sz="4400" dirty="0" smtClean="0"/>
              <a:t> у </a:t>
            </a:r>
            <a:r>
              <a:rPr lang="ru-RU" sz="4400" dirty="0" err="1" smtClean="0"/>
              <a:t>свіжому</a:t>
            </a:r>
            <a:r>
              <a:rPr lang="ru-RU" sz="4400" dirty="0" smtClean="0"/>
              <a:t> </a:t>
            </a:r>
            <a:r>
              <a:rPr lang="ru-RU" sz="4400" dirty="0" err="1" smtClean="0"/>
              <a:t>виді</a:t>
            </a:r>
            <a:r>
              <a:rPr lang="ru-RU" sz="4400" dirty="0" smtClean="0"/>
              <a:t> на </a:t>
            </a:r>
            <a:r>
              <a:rPr lang="ru-RU" sz="4400" dirty="0" err="1" smtClean="0"/>
              <a:t>місці</a:t>
            </a:r>
            <a:r>
              <a:rPr lang="ru-RU" sz="4400" dirty="0" smtClean="0"/>
              <a:t>, </a:t>
            </a:r>
            <a:r>
              <a:rPr lang="ru-RU" sz="4400" dirty="0" err="1" smtClean="0"/>
              <a:t>переробляють</a:t>
            </a:r>
            <a:r>
              <a:rPr lang="ru-RU" sz="4400" dirty="0" smtClean="0"/>
              <a:t> </a:t>
            </a:r>
            <a:r>
              <a:rPr lang="ru-RU" sz="4400" dirty="0" err="1" smtClean="0"/>
              <a:t>на</a:t>
            </a:r>
            <a:r>
              <a:rPr lang="ru-RU" sz="4400" dirty="0" smtClean="0"/>
              <a:t> </a:t>
            </a:r>
            <a:r>
              <a:rPr lang="ru-RU" sz="4400" dirty="0" err="1" smtClean="0"/>
              <a:t>консервних</a:t>
            </a:r>
            <a:r>
              <a:rPr lang="ru-RU" sz="4400" dirty="0" smtClean="0"/>
              <a:t> заводах, а </a:t>
            </a:r>
            <a:r>
              <a:rPr lang="ru-RU" sz="4400" dirty="0" err="1" smtClean="0"/>
              <a:t>також</a:t>
            </a:r>
            <a:r>
              <a:rPr lang="ru-RU" sz="4400" dirty="0" smtClean="0"/>
              <a:t> </a:t>
            </a:r>
            <a:r>
              <a:rPr lang="ru-RU" sz="4400" dirty="0" err="1" smtClean="0"/>
              <a:t>експортують</a:t>
            </a:r>
            <a:r>
              <a:rPr lang="ru-RU" sz="4400" dirty="0" smtClean="0"/>
              <a:t>, </a:t>
            </a:r>
            <a:r>
              <a:rPr lang="ru-RU" sz="4400" dirty="0" err="1" smtClean="0"/>
              <a:t>головним</a:t>
            </a:r>
            <a:r>
              <a:rPr lang="ru-RU" sz="4400" dirty="0" smtClean="0"/>
              <a:t> чином, </a:t>
            </a:r>
            <a:r>
              <a:rPr lang="ru-RU" sz="4400" dirty="0" err="1" smtClean="0"/>
              <a:t>консервовані</a:t>
            </a:r>
            <a:r>
              <a:rPr lang="ru-RU" sz="4400" dirty="0" smtClean="0"/>
              <a:t> </a:t>
            </a:r>
            <a:r>
              <a:rPr lang="ru-RU" sz="4400" dirty="0" err="1" smtClean="0"/>
              <a:t>ананаси</a:t>
            </a:r>
            <a:r>
              <a:rPr lang="ru-RU" sz="4400" dirty="0" smtClean="0"/>
              <a:t>.</a:t>
            </a:r>
          </a:p>
          <a:p>
            <a:r>
              <a:rPr lang="ru-RU" sz="4400" dirty="0" err="1" smtClean="0"/>
              <a:t>Технічні</a:t>
            </a:r>
            <a:r>
              <a:rPr lang="ru-RU" sz="4400" dirty="0" smtClean="0"/>
              <a:t> </a:t>
            </a:r>
            <a:r>
              <a:rPr lang="ru-RU" sz="4400" dirty="0" err="1" smtClean="0"/>
              <a:t>культури</a:t>
            </a:r>
            <a:r>
              <a:rPr lang="ru-RU" sz="4400" dirty="0" smtClean="0"/>
              <a:t> </a:t>
            </a:r>
            <a:r>
              <a:rPr lang="ru-RU" sz="4400" dirty="0" err="1" smtClean="0"/>
              <a:t>вирощують</a:t>
            </a:r>
            <a:r>
              <a:rPr lang="ru-RU" sz="4400" dirty="0" smtClean="0"/>
              <a:t> в </a:t>
            </a:r>
            <a:r>
              <a:rPr lang="ru-RU" sz="4400" dirty="0" err="1" smtClean="0"/>
              <a:t>селянських</a:t>
            </a:r>
            <a:r>
              <a:rPr lang="ru-RU" sz="4400" dirty="0" smtClean="0"/>
              <a:t> </a:t>
            </a:r>
            <a:r>
              <a:rPr lang="ru-RU" sz="4400" dirty="0" err="1" smtClean="0"/>
              <a:t>господарствах</a:t>
            </a:r>
            <a:r>
              <a:rPr lang="ru-RU" sz="4400" dirty="0" smtClean="0"/>
              <a:t> </a:t>
            </a:r>
            <a:r>
              <a:rPr lang="ru-RU" sz="4400" dirty="0" err="1" smtClean="0"/>
              <a:t>і</a:t>
            </a:r>
            <a:r>
              <a:rPr lang="ru-RU" sz="4400" dirty="0" smtClean="0"/>
              <a:t> на </a:t>
            </a:r>
            <a:r>
              <a:rPr lang="ru-RU" sz="4400" dirty="0" err="1" smtClean="0"/>
              <a:t>плантаціях</a:t>
            </a:r>
            <a:r>
              <a:rPr lang="ru-RU" sz="4400" dirty="0" smtClean="0"/>
              <a:t>. Головна </a:t>
            </a:r>
            <a:r>
              <a:rPr lang="ru-RU" sz="4400" dirty="0" err="1" smtClean="0"/>
              <a:t>технічна</a:t>
            </a:r>
            <a:r>
              <a:rPr lang="ru-RU" sz="4400" dirty="0" smtClean="0"/>
              <a:t> культура - гевея, друга за </a:t>
            </a:r>
            <a:r>
              <a:rPr lang="ru-RU" sz="4400" dirty="0" err="1" smtClean="0"/>
              <a:t>значенням</a:t>
            </a:r>
            <a:r>
              <a:rPr lang="ru-RU" sz="4400" dirty="0" smtClean="0"/>
              <a:t> </a:t>
            </a:r>
            <a:r>
              <a:rPr lang="ru-RU" sz="4400" dirty="0" err="1" smtClean="0"/>
              <a:t>після</a:t>
            </a:r>
            <a:r>
              <a:rPr lang="ru-RU" sz="4400" dirty="0" smtClean="0"/>
              <a:t> рису. </a:t>
            </a:r>
            <a:r>
              <a:rPr lang="ru-RU" sz="4400" dirty="0" err="1" smtClean="0"/>
              <a:t>Перші</a:t>
            </a:r>
            <a:r>
              <a:rPr lang="ru-RU" sz="4400" dirty="0" smtClean="0"/>
              <a:t> </a:t>
            </a:r>
            <a:r>
              <a:rPr lang="ru-RU" sz="4400" dirty="0" err="1" smtClean="0"/>
              <a:t>плантації</a:t>
            </a:r>
            <a:r>
              <a:rPr lang="ru-RU" sz="4400" dirty="0" smtClean="0"/>
              <a:t> </a:t>
            </a:r>
            <a:r>
              <a:rPr lang="ru-RU" sz="4400" dirty="0" err="1" smtClean="0"/>
              <a:t>гевеї</a:t>
            </a:r>
            <a:r>
              <a:rPr lang="ru-RU" sz="4400" dirty="0" smtClean="0"/>
              <a:t> </a:t>
            </a:r>
            <a:r>
              <a:rPr lang="ru-RU" sz="4400" dirty="0" err="1" smtClean="0"/>
              <a:t>з'явилися</a:t>
            </a:r>
            <a:r>
              <a:rPr lang="ru-RU" sz="4400" dirty="0" smtClean="0"/>
              <a:t> на початку </a:t>
            </a:r>
            <a:r>
              <a:rPr lang="en-US" sz="4400" dirty="0" smtClean="0"/>
              <a:t>XX </a:t>
            </a:r>
            <a:r>
              <a:rPr lang="ru-RU" sz="4400" dirty="0" smtClean="0"/>
              <a:t>ст. </a:t>
            </a:r>
            <a:r>
              <a:rPr lang="ru-RU" sz="4400" dirty="0" err="1" smtClean="0"/>
              <a:t>Основні</a:t>
            </a:r>
            <a:r>
              <a:rPr lang="ru-RU" sz="4400" dirty="0" smtClean="0"/>
              <a:t> </a:t>
            </a:r>
            <a:r>
              <a:rPr lang="ru-RU" sz="4400" dirty="0" err="1" smtClean="0"/>
              <a:t>райони</a:t>
            </a:r>
            <a:r>
              <a:rPr lang="ru-RU" sz="4400" dirty="0" smtClean="0"/>
              <a:t> </a:t>
            </a:r>
            <a:r>
              <a:rPr lang="ru-RU" sz="4400" dirty="0" err="1" smtClean="0"/>
              <a:t>її</a:t>
            </a:r>
            <a:r>
              <a:rPr lang="ru-RU" sz="4400" dirty="0" smtClean="0"/>
              <a:t> </a:t>
            </a:r>
            <a:r>
              <a:rPr lang="ru-RU" sz="4400" dirty="0" err="1" smtClean="0"/>
              <a:t>вирощування</a:t>
            </a:r>
            <a:r>
              <a:rPr lang="ru-RU" sz="4400" dirty="0" smtClean="0"/>
              <a:t> </a:t>
            </a:r>
            <a:r>
              <a:rPr lang="ru-RU" sz="4400" dirty="0" err="1" smtClean="0"/>
              <a:t>зосереджені</a:t>
            </a:r>
            <a:r>
              <a:rPr lang="ru-RU" sz="4400" dirty="0" smtClean="0"/>
              <a:t> на </a:t>
            </a:r>
            <a:r>
              <a:rPr lang="ru-RU" sz="4400" dirty="0" err="1" smtClean="0"/>
              <a:t>півдні</a:t>
            </a:r>
            <a:r>
              <a:rPr lang="ru-RU" sz="4400" dirty="0" smtClean="0"/>
              <a:t> </a:t>
            </a:r>
            <a:r>
              <a:rPr lang="ru-RU" sz="4400" dirty="0" err="1" smtClean="0"/>
              <a:t>країни</a:t>
            </a:r>
            <a:r>
              <a:rPr lang="ru-RU" sz="4400" dirty="0" smtClean="0"/>
              <a:t>. За </a:t>
            </a:r>
            <a:r>
              <a:rPr lang="ru-RU" sz="4400" dirty="0" err="1" smtClean="0"/>
              <a:t>експортом</a:t>
            </a:r>
            <a:r>
              <a:rPr lang="ru-RU" sz="4400" dirty="0" smtClean="0"/>
              <a:t> натурального каучуку </a:t>
            </a:r>
            <a:r>
              <a:rPr lang="ru-RU" sz="4400" dirty="0" err="1" smtClean="0"/>
              <a:t>Таїланд</a:t>
            </a:r>
            <a:r>
              <a:rPr lang="ru-RU" sz="4400" dirty="0" smtClean="0"/>
              <a:t> </a:t>
            </a:r>
            <a:r>
              <a:rPr lang="ru-RU" sz="4400" dirty="0" err="1" smtClean="0"/>
              <a:t>займає</a:t>
            </a:r>
            <a:r>
              <a:rPr lang="ru-RU" sz="4400" dirty="0" smtClean="0"/>
              <a:t> </a:t>
            </a:r>
            <a:r>
              <a:rPr lang="ru-RU" sz="4400" dirty="0" err="1" smtClean="0"/>
              <a:t>третє</a:t>
            </a:r>
            <a:r>
              <a:rPr lang="ru-RU" sz="4400" dirty="0" smtClean="0"/>
              <a:t> </a:t>
            </a:r>
            <a:r>
              <a:rPr lang="ru-RU" sz="4400" dirty="0" err="1" smtClean="0"/>
              <a:t>місце</a:t>
            </a:r>
            <a:r>
              <a:rPr lang="ru-RU" sz="4400" dirty="0" smtClean="0"/>
              <a:t> в </a:t>
            </a:r>
            <a:r>
              <a:rPr lang="ru-RU" sz="4400" dirty="0" err="1" smtClean="0"/>
              <a:t>світі</a:t>
            </a:r>
            <a:r>
              <a:rPr lang="ru-RU" sz="4400" dirty="0" smtClean="0"/>
              <a:t>.</a:t>
            </a:r>
          </a:p>
          <a:p>
            <a:r>
              <a:rPr lang="ru-RU" sz="4400" dirty="0" smtClean="0"/>
              <a:t>З </a:t>
            </a:r>
            <a:r>
              <a:rPr lang="ru-RU" sz="4400" dirty="0" err="1" smtClean="0"/>
              <a:t>інших</a:t>
            </a:r>
            <a:r>
              <a:rPr lang="ru-RU" sz="4400" dirty="0" smtClean="0"/>
              <a:t> </a:t>
            </a:r>
            <a:r>
              <a:rPr lang="ru-RU" sz="4400" dirty="0" err="1" smtClean="0"/>
              <a:t>технічних</a:t>
            </a:r>
            <a:r>
              <a:rPr lang="ru-RU" sz="4400" dirty="0" smtClean="0"/>
              <a:t> культур </a:t>
            </a:r>
            <a:r>
              <a:rPr lang="ru-RU" sz="4400" dirty="0" err="1" smtClean="0"/>
              <a:t>поширені</a:t>
            </a:r>
            <a:r>
              <a:rPr lang="ru-RU" sz="4400" dirty="0" smtClean="0"/>
              <a:t> </a:t>
            </a:r>
            <a:r>
              <a:rPr lang="ru-RU" sz="4400" dirty="0" err="1" smtClean="0"/>
              <a:t>цукрова</a:t>
            </a:r>
            <a:r>
              <a:rPr lang="ru-RU" sz="4400" dirty="0" smtClean="0"/>
              <a:t> тростина, джут, </a:t>
            </a:r>
            <a:r>
              <a:rPr lang="ru-RU" sz="4400" dirty="0" err="1" smtClean="0"/>
              <a:t>ке-наф</a:t>
            </a:r>
            <a:r>
              <a:rPr lang="ru-RU" sz="4400" dirty="0" smtClean="0"/>
              <a:t>, </a:t>
            </a:r>
            <a:r>
              <a:rPr lang="ru-RU" sz="4400" dirty="0" err="1" smtClean="0"/>
              <a:t>бавовник</a:t>
            </a:r>
            <a:r>
              <a:rPr lang="ru-RU" sz="4400" dirty="0" smtClean="0"/>
              <a:t>, тютюн та </a:t>
            </a:r>
            <a:r>
              <a:rPr lang="ru-RU" sz="4400" dirty="0" err="1" smtClean="0"/>
              <a:t>ін</a:t>
            </a:r>
            <a:r>
              <a:rPr lang="ru-RU" sz="4400" dirty="0" smtClean="0"/>
              <a:t>. </a:t>
            </a:r>
            <a:r>
              <a:rPr lang="ru-RU" sz="4400" dirty="0" err="1" smtClean="0"/>
              <a:t>Валові</a:t>
            </a:r>
            <a:r>
              <a:rPr lang="ru-RU" sz="4400" dirty="0" smtClean="0"/>
              <a:t> </a:t>
            </a:r>
            <a:r>
              <a:rPr lang="ru-RU" sz="4400" dirty="0" err="1" smtClean="0"/>
              <a:t>збори</a:t>
            </a:r>
            <a:r>
              <a:rPr lang="ru-RU" sz="4400" dirty="0" smtClean="0"/>
              <a:t> </a:t>
            </a:r>
            <a:r>
              <a:rPr lang="ru-RU" sz="4400" dirty="0" err="1" smtClean="0"/>
              <a:t>цих</a:t>
            </a:r>
            <a:r>
              <a:rPr lang="ru-RU" sz="4400" dirty="0" smtClean="0"/>
              <a:t> культур </a:t>
            </a:r>
            <a:r>
              <a:rPr lang="ru-RU" sz="4400" dirty="0" err="1" smtClean="0"/>
              <a:t>забезпечують</a:t>
            </a:r>
            <a:r>
              <a:rPr lang="ru-RU" sz="4400" dirty="0" smtClean="0"/>
              <a:t> потреби </a:t>
            </a:r>
            <a:r>
              <a:rPr lang="ru-RU" sz="4400" dirty="0" err="1" smtClean="0"/>
              <a:t>внутрішнього</a:t>
            </a:r>
            <a:r>
              <a:rPr lang="ru-RU" sz="4400" dirty="0" smtClean="0"/>
              <a:t> ринку </a:t>
            </a:r>
            <a:r>
              <a:rPr lang="ru-RU" sz="4400" dirty="0" err="1" smtClean="0"/>
              <a:t>і</a:t>
            </a:r>
            <a:r>
              <a:rPr lang="ru-RU" sz="4400" dirty="0" smtClean="0"/>
              <a:t> в </a:t>
            </a:r>
            <a:r>
              <a:rPr lang="ru-RU" sz="4400" dirty="0" err="1" smtClean="0"/>
              <a:t>значних</a:t>
            </a:r>
            <a:r>
              <a:rPr lang="ru-RU" sz="4400" dirty="0" smtClean="0"/>
              <a:t> </a:t>
            </a:r>
            <a:r>
              <a:rPr lang="ru-RU" sz="4400" dirty="0" err="1" smtClean="0"/>
              <a:t>розмірах</a:t>
            </a:r>
            <a:r>
              <a:rPr lang="ru-RU" sz="4400" dirty="0" smtClean="0"/>
              <a:t> </a:t>
            </a:r>
            <a:r>
              <a:rPr lang="ru-RU" sz="4400" dirty="0" err="1" smtClean="0"/>
              <a:t>експортуються</a:t>
            </a:r>
            <a:r>
              <a:rPr lang="ru-RU" sz="3400" dirty="0" smtClean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39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       Рослинництво</a:t>
            </a:r>
            <a:endParaRPr lang="ru-RU" dirty="0"/>
          </a:p>
        </p:txBody>
      </p:sp>
      <p:pic>
        <p:nvPicPr>
          <p:cNvPr id="4" name="Рисунок 3" descr="ris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928670"/>
            <a:ext cx="3086100" cy="2209800"/>
          </a:xfrm>
          <a:prstGeom prst="rect">
            <a:avLst/>
          </a:prstGeom>
        </p:spPr>
      </p:pic>
      <p:pic>
        <p:nvPicPr>
          <p:cNvPr id="5" name="Рисунок 4" descr="dzhu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3429000"/>
            <a:ext cx="3000396" cy="23681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57950" y="3071810"/>
            <a:ext cx="6429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100" dirty="0" smtClean="0"/>
              <a:t>рис</a:t>
            </a:r>
            <a:endParaRPr lang="ru-RU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6143636" y="5786454"/>
            <a:ext cx="23574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100" dirty="0" smtClean="0"/>
              <a:t> </a:t>
            </a:r>
            <a:r>
              <a:rPr lang="uk-UA" sz="1100" dirty="0"/>
              <a:t>В</a:t>
            </a:r>
            <a:r>
              <a:rPr lang="uk-UA" sz="1100" dirty="0" smtClean="0"/>
              <a:t>ирощування джуту</a:t>
            </a: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1142984"/>
            <a:ext cx="4400552" cy="4572000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/>
              <a:t>Тваринництво</a:t>
            </a:r>
            <a:r>
              <a:rPr lang="ru-RU" dirty="0" smtClean="0"/>
              <a:t> в </a:t>
            </a:r>
            <a:r>
              <a:rPr lang="ru-RU" dirty="0" err="1" smtClean="0"/>
              <a:t>Таїланді</a:t>
            </a:r>
            <a:r>
              <a:rPr lang="ru-RU" dirty="0" smtClean="0"/>
              <a:t> </a:t>
            </a:r>
            <a:r>
              <a:rPr lang="ru-RU" dirty="0" err="1" smtClean="0"/>
              <a:t>розвинене</a:t>
            </a:r>
            <a:r>
              <a:rPr lang="ru-RU" dirty="0" smtClean="0"/>
              <a:t> слабо. </a:t>
            </a:r>
            <a:r>
              <a:rPr lang="ru-RU" dirty="0" err="1" smtClean="0"/>
              <a:t>Провідна</a:t>
            </a:r>
            <a:r>
              <a:rPr lang="ru-RU" dirty="0" smtClean="0"/>
              <a:t> </a:t>
            </a:r>
            <a:r>
              <a:rPr lang="ru-RU" dirty="0" err="1" smtClean="0"/>
              <a:t>галузь</a:t>
            </a:r>
            <a:r>
              <a:rPr lang="ru-RU" dirty="0" smtClean="0"/>
              <a:t> </a:t>
            </a:r>
            <a:r>
              <a:rPr lang="ru-RU" dirty="0" err="1" smtClean="0"/>
              <a:t>тваринництва</a:t>
            </a:r>
            <a:r>
              <a:rPr lang="ru-RU" dirty="0" smtClean="0"/>
              <a:t> - </a:t>
            </a:r>
            <a:r>
              <a:rPr lang="ru-RU" dirty="0" err="1" smtClean="0"/>
              <a:t>розведення</a:t>
            </a:r>
            <a:r>
              <a:rPr lang="ru-RU" dirty="0" smtClean="0"/>
              <a:t> </a:t>
            </a:r>
            <a:r>
              <a:rPr lang="ru-RU" dirty="0" err="1" smtClean="0"/>
              <a:t>буйволів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биків</a:t>
            </a:r>
            <a:r>
              <a:rPr lang="ru-RU" dirty="0" smtClean="0"/>
              <a:t>,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</a:t>
            </a:r>
            <a:r>
              <a:rPr lang="ru-RU" dirty="0" smtClean="0"/>
              <a:t> як </a:t>
            </a:r>
            <a:r>
              <a:rPr lang="ru-RU" dirty="0" err="1" smtClean="0"/>
              <a:t>робочу</a:t>
            </a:r>
            <a:r>
              <a:rPr lang="ru-RU" dirty="0" smtClean="0"/>
              <a:t> худобу на </a:t>
            </a:r>
            <a:r>
              <a:rPr lang="ru-RU" dirty="0" err="1" smtClean="0"/>
              <a:t>сільськогосподарських</a:t>
            </a:r>
            <a:r>
              <a:rPr lang="ru-RU" dirty="0" smtClean="0"/>
              <a:t> роботах. </a:t>
            </a:r>
            <a:r>
              <a:rPr lang="ru-RU" dirty="0" err="1" smtClean="0"/>
              <a:t>Продуктивне</a:t>
            </a:r>
            <a:r>
              <a:rPr lang="ru-RU" dirty="0" smtClean="0"/>
              <a:t> </a:t>
            </a:r>
            <a:r>
              <a:rPr lang="ru-RU" dirty="0" err="1" smtClean="0"/>
              <a:t>тваринництво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переважно</a:t>
            </a:r>
            <a:r>
              <a:rPr lang="ru-RU" dirty="0" smtClean="0"/>
              <a:t> </a:t>
            </a:r>
            <a:r>
              <a:rPr lang="ru-RU" dirty="0" err="1" smtClean="0"/>
              <a:t>м'ясний</a:t>
            </a:r>
            <a:r>
              <a:rPr lang="ru-RU" dirty="0" smtClean="0"/>
              <a:t> </a:t>
            </a:r>
            <a:r>
              <a:rPr lang="ru-RU" dirty="0" err="1" smtClean="0"/>
              <a:t>напрям</a:t>
            </a:r>
            <a:r>
              <a:rPr lang="ru-RU" dirty="0" smtClean="0"/>
              <a:t>. </a:t>
            </a:r>
            <a:r>
              <a:rPr lang="ru-RU" dirty="0" err="1" smtClean="0"/>
              <a:t>Головні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галузі</a:t>
            </a:r>
            <a:r>
              <a:rPr lang="ru-RU" dirty="0" smtClean="0"/>
              <a:t> - </a:t>
            </a:r>
            <a:r>
              <a:rPr lang="ru-RU" dirty="0" err="1" smtClean="0"/>
              <a:t>свинарство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птахівництво</a:t>
            </a:r>
            <a:r>
              <a:rPr lang="ru-RU" dirty="0" smtClean="0"/>
              <a:t>. </a:t>
            </a:r>
            <a:r>
              <a:rPr lang="ru-RU" dirty="0" err="1" smtClean="0"/>
              <a:t>Тваринництво</a:t>
            </a:r>
            <a:r>
              <a:rPr lang="ru-RU" dirty="0" smtClean="0"/>
              <a:t> </a:t>
            </a:r>
            <a:r>
              <a:rPr lang="ru-RU" dirty="0" err="1" smtClean="0"/>
              <a:t>м'ясо-молочного</a:t>
            </a:r>
            <a:r>
              <a:rPr lang="ru-RU" dirty="0" smtClean="0"/>
              <a:t> </a:t>
            </a:r>
            <a:r>
              <a:rPr lang="ru-RU" dirty="0" err="1" smtClean="0"/>
              <a:t>напряму</a:t>
            </a:r>
            <a:r>
              <a:rPr lang="ru-RU" dirty="0" smtClean="0"/>
              <a:t>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поширене</a:t>
            </a:r>
            <a:r>
              <a:rPr lang="ru-RU" dirty="0" smtClean="0"/>
              <a:t> на </a:t>
            </a:r>
            <a:r>
              <a:rPr lang="ru-RU" dirty="0" err="1" smtClean="0"/>
              <a:t>північному</a:t>
            </a:r>
            <a:r>
              <a:rPr lang="ru-RU" dirty="0" smtClean="0"/>
              <a:t> </a:t>
            </a:r>
            <a:r>
              <a:rPr lang="ru-RU" dirty="0" err="1" smtClean="0"/>
              <a:t>сході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, де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обширні</a:t>
            </a:r>
            <a:r>
              <a:rPr lang="ru-RU" dirty="0" smtClean="0"/>
              <a:t> </a:t>
            </a:r>
            <a:r>
              <a:rPr lang="ru-RU" dirty="0" err="1" smtClean="0"/>
              <a:t>природні</a:t>
            </a:r>
            <a:r>
              <a:rPr lang="ru-RU" dirty="0" smtClean="0"/>
              <a:t> </a:t>
            </a:r>
            <a:r>
              <a:rPr lang="ru-RU" dirty="0" err="1" smtClean="0"/>
              <a:t>пасовища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Рибальство</a:t>
            </a:r>
            <a:r>
              <a:rPr lang="ru-RU" dirty="0" smtClean="0"/>
              <a:t>. </a:t>
            </a:r>
            <a:r>
              <a:rPr lang="ru-RU" dirty="0" err="1" smtClean="0"/>
              <a:t>Риба</a:t>
            </a:r>
            <a:r>
              <a:rPr lang="ru-RU" dirty="0" smtClean="0"/>
              <a:t> </a:t>
            </a:r>
            <a:r>
              <a:rPr lang="ru-RU" dirty="0" err="1" smtClean="0"/>
              <a:t>займає</a:t>
            </a:r>
            <a:r>
              <a:rPr lang="ru-RU" dirty="0" smtClean="0"/>
              <a:t> </a:t>
            </a:r>
            <a:r>
              <a:rPr lang="ru-RU" dirty="0" err="1" smtClean="0"/>
              <a:t>важливе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в </a:t>
            </a:r>
            <a:r>
              <a:rPr lang="ru-RU" dirty="0" err="1" smtClean="0"/>
              <a:t>харчовому</a:t>
            </a:r>
            <a:r>
              <a:rPr lang="ru-RU" dirty="0" smtClean="0"/>
              <a:t> </a:t>
            </a:r>
            <a:r>
              <a:rPr lang="ru-RU" dirty="0" err="1" smtClean="0"/>
              <a:t>раціоні</a:t>
            </a:r>
            <a:r>
              <a:rPr lang="ru-RU" dirty="0" smtClean="0"/>
              <a:t> </a:t>
            </a:r>
            <a:r>
              <a:rPr lang="ru-RU" dirty="0" err="1" smtClean="0"/>
              <a:t>місцевого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експортується</a:t>
            </a:r>
            <a:r>
              <a:rPr lang="ru-RU" dirty="0" smtClean="0"/>
              <a:t>. На </a:t>
            </a:r>
            <a:r>
              <a:rPr lang="ru-RU" dirty="0" err="1" smtClean="0"/>
              <a:t>рибні</a:t>
            </a:r>
            <a:r>
              <a:rPr lang="ru-RU" dirty="0" smtClean="0"/>
              <a:t> </a:t>
            </a:r>
            <a:r>
              <a:rPr lang="ru-RU" dirty="0" err="1" smtClean="0"/>
              <a:t>ресурси</a:t>
            </a:r>
            <a:r>
              <a:rPr lang="ru-RU" dirty="0" smtClean="0"/>
              <a:t> </a:t>
            </a:r>
            <a:r>
              <a:rPr lang="ru-RU" dirty="0" err="1" smtClean="0"/>
              <a:t>багаті</a:t>
            </a:r>
            <a:r>
              <a:rPr lang="ru-RU" dirty="0" smtClean="0"/>
              <a:t> море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внутрішні</a:t>
            </a:r>
            <a:r>
              <a:rPr lang="ru-RU" dirty="0" smtClean="0"/>
              <a:t> </a:t>
            </a:r>
            <a:r>
              <a:rPr lang="ru-RU" dirty="0" err="1" smtClean="0"/>
              <a:t>водойми</a:t>
            </a:r>
            <a:r>
              <a:rPr lang="ru-RU" dirty="0" smtClean="0"/>
              <a:t>, </a:t>
            </a:r>
            <a:r>
              <a:rPr lang="ru-RU" dirty="0" err="1" smtClean="0"/>
              <a:t>крім</a:t>
            </a:r>
            <a:r>
              <a:rPr lang="ru-RU" dirty="0" smtClean="0"/>
              <a:t> того, </a:t>
            </a:r>
            <a:r>
              <a:rPr lang="ru-RU" dirty="0" err="1" smtClean="0"/>
              <a:t>рибу</a:t>
            </a:r>
            <a:r>
              <a:rPr lang="ru-RU" dirty="0" smtClean="0"/>
              <a:t> </a:t>
            </a:r>
            <a:r>
              <a:rPr lang="ru-RU" dirty="0" err="1" smtClean="0"/>
              <a:t>розводять</a:t>
            </a:r>
            <a:r>
              <a:rPr lang="ru-RU" dirty="0" smtClean="0"/>
              <a:t> на </a:t>
            </a:r>
            <a:r>
              <a:rPr lang="ru-RU" dirty="0" err="1" smtClean="0"/>
              <a:t>заливних</a:t>
            </a:r>
            <a:r>
              <a:rPr lang="ru-RU" dirty="0" smtClean="0"/>
              <a:t> </a:t>
            </a:r>
            <a:r>
              <a:rPr lang="ru-RU" dirty="0" err="1" smtClean="0"/>
              <a:t>рисових</a:t>
            </a:r>
            <a:r>
              <a:rPr lang="ru-RU" dirty="0" smtClean="0"/>
              <a:t> полях. </a:t>
            </a:r>
            <a:r>
              <a:rPr lang="ru-RU" dirty="0" err="1" smtClean="0"/>
              <a:t>Проте</a:t>
            </a:r>
            <a:r>
              <a:rPr lang="ru-RU" dirty="0" smtClean="0"/>
              <a:t> </a:t>
            </a:r>
            <a:r>
              <a:rPr lang="ru-RU" dirty="0" err="1" smtClean="0"/>
              <a:t>найбільше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морське</a:t>
            </a:r>
            <a:r>
              <a:rPr lang="ru-RU" dirty="0" smtClean="0"/>
              <a:t> </a:t>
            </a:r>
            <a:r>
              <a:rPr lang="ru-RU" dirty="0" err="1" smtClean="0"/>
              <a:t>рибальство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Тваринництво</a:t>
            </a:r>
            <a:endParaRPr lang="ru-RU" dirty="0"/>
          </a:p>
        </p:txBody>
      </p:sp>
      <p:pic>
        <p:nvPicPr>
          <p:cNvPr id="4" name="Рисунок 3" descr="0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928670"/>
            <a:ext cx="3475795" cy="2214578"/>
          </a:xfrm>
          <a:prstGeom prst="rect">
            <a:avLst/>
          </a:prstGeom>
        </p:spPr>
      </p:pic>
      <p:pic>
        <p:nvPicPr>
          <p:cNvPr id="6" name="Рисунок 5" descr="d7ce1dd2829bff6ef2438028d8d0b87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3357562"/>
            <a:ext cx="4037343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234</TotalTime>
  <Words>1800</Words>
  <Application>Microsoft Office PowerPoint</Application>
  <PresentationFormat>Экран (4:3)</PresentationFormat>
  <Paragraphs>102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Бумажная</vt:lpstr>
      <vt:lpstr>Таїланд</vt:lpstr>
      <vt:lpstr>Слайд 2</vt:lpstr>
      <vt:lpstr>  Символіка</vt:lpstr>
      <vt:lpstr>Економіка</vt:lpstr>
      <vt:lpstr>Природні умови</vt:lpstr>
      <vt:lpstr>Клімат</vt:lpstr>
      <vt:lpstr>Сільське господарство</vt:lpstr>
      <vt:lpstr>       Рослинництво</vt:lpstr>
      <vt:lpstr>Тваринництво</vt:lpstr>
      <vt:lpstr>                                   Флора</vt:lpstr>
      <vt:lpstr>Фауна</vt:lpstr>
      <vt:lpstr>Галузі промисловості</vt:lpstr>
      <vt:lpstr>Політичний устрій</vt:lpstr>
      <vt:lpstr>Парламент</vt:lpstr>
      <vt:lpstr>Адміністративний поділ</vt:lpstr>
      <vt:lpstr>Транспорт</vt:lpstr>
      <vt:lpstr>Релігія</vt:lpstr>
      <vt:lpstr>Культура</vt:lpstr>
      <vt:lpstr>Освіта</vt:lpstr>
      <vt:lpstr>Столиця - Бангкок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Таїланд</dc:title>
  <dc:creator>USER</dc:creator>
  <cp:lastModifiedBy>USER</cp:lastModifiedBy>
  <cp:revision>25</cp:revision>
  <dcterms:created xsi:type="dcterms:W3CDTF">2014-02-10T17:41:49Z</dcterms:created>
  <dcterms:modified xsi:type="dcterms:W3CDTF">2014-02-11T15:41:49Z</dcterms:modified>
</cp:coreProperties>
</file>