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92" r:id="rId3"/>
    <p:sldId id="263" r:id="rId4"/>
    <p:sldId id="256" r:id="rId5"/>
    <p:sldId id="262" r:id="rId6"/>
    <p:sldId id="299" r:id="rId7"/>
    <p:sldId id="261" r:id="rId8"/>
    <p:sldId id="288" r:id="rId9"/>
    <p:sldId id="289" r:id="rId10"/>
    <p:sldId id="286" r:id="rId11"/>
    <p:sldId id="290" r:id="rId12"/>
    <p:sldId id="293" r:id="rId13"/>
    <p:sldId id="294" r:id="rId14"/>
    <p:sldId id="295" r:id="rId15"/>
    <p:sldId id="268" r:id="rId16"/>
    <p:sldId id="296" r:id="rId17"/>
    <p:sldId id="272" r:id="rId18"/>
    <p:sldId id="270" r:id="rId19"/>
    <p:sldId id="271" r:id="rId20"/>
    <p:sldId id="291" r:id="rId21"/>
    <p:sldId id="285" r:id="rId22"/>
    <p:sldId id="287" r:id="rId23"/>
    <p:sldId id="297" r:id="rId24"/>
    <p:sldId id="279" r:id="rId25"/>
    <p:sldId id="265" r:id="rId26"/>
    <p:sldId id="300" r:id="rId27"/>
    <p:sldId id="302" r:id="rId28"/>
    <p:sldId id="276" r:id="rId29"/>
    <p:sldId id="282" r:id="rId30"/>
    <p:sldId id="275" r:id="rId31"/>
    <p:sldId id="280" r:id="rId32"/>
    <p:sldId id="281" r:id="rId33"/>
    <p:sldId id="283" r:id="rId34"/>
    <p:sldId id="303" r:id="rId35"/>
    <p:sldId id="264" r:id="rId36"/>
    <p:sldId id="29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1959533985936852"/>
          <c:h val="0.964726141539828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cat>
            <c:strRef>
              <c:f>Лист1!$A$2:$A$5</c:f>
              <c:strCache>
                <c:ptCount val="3"/>
                <c:pt idx="0">
                  <c:v>англійці</c:v>
                </c:pt>
                <c:pt idx="1">
                  <c:v>шотландці, валійці, ірландці</c:v>
                </c:pt>
                <c:pt idx="2">
                  <c:v>іммігранти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0.15000000000000002</c:v>
                </c:pt>
                <c:pt idx="2">
                  <c:v>5.000000000000001E-2</c:v>
                </c:pt>
              </c:numCache>
            </c:numRef>
          </c:val>
        </c:ser>
      </c:pie3DChart>
      <c:spPr>
        <a:noFill/>
        <a:ln w="25375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wMode val="edge"/>
          <c:hMode val="edge"/>
          <c:x val="0.70023774055270116"/>
          <c:y val="3.855895416919039E-2"/>
          <c:w val="0.98454990423494348"/>
          <c:h val="0.72414420553200098"/>
        </c:manualLayout>
      </c:layout>
    </c:legend>
    <c:plotVisOnly val="1"/>
    <c:dispBlanksAs val="zero"/>
  </c:chart>
  <c:txPr>
    <a:bodyPr/>
    <a:lstStyle/>
    <a:p>
      <a:pPr>
        <a:defRPr sz="1798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2811039348802578"/>
          <c:h val="0.952264717937275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господарства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сфера послуг</c:v>
                </c:pt>
                <c:pt idx="1">
                  <c:v>промисловість</c:v>
                </c:pt>
                <c:pt idx="2">
                  <c:v>сільське господарство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0.73000000000000009</c:v>
                </c:pt>
                <c:pt idx="1">
                  <c:v>0.25</c:v>
                </c:pt>
                <c:pt idx="2">
                  <c:v>2.0000000000000004E-2</c:v>
                </c:pt>
              </c:numCache>
            </c:numRef>
          </c:val>
        </c:ser>
      </c:pie3DChart>
      <c:spPr>
        <a:noFill/>
        <a:ln w="2539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wMode val="edge"/>
          <c:hMode val="edge"/>
          <c:x val="0.639436414626254"/>
          <c:y val="0.25211938959891317"/>
          <c:w val="1"/>
          <c:h val="0.7478800828288424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CE3E-38DE-4BFF-93C3-DD96B0BFC4EE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64DC-1F64-4942-9D96-EEDDAE27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36AF-D8FF-41BD-B409-29BCD2CC370A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CBCC-B7DA-4FF6-AE67-26478100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F915-BBEA-438D-B89D-2150EF51C6FD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B9FC-C10A-4840-97E2-75D67EE0B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52C3-60A0-4D31-A134-E1C531CCEC49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F187-F391-427F-85B6-D6F339E26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F17B-7A23-423A-AEE6-395E1EA8A2CC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8855-245E-400A-9C0B-E4F555353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E35D-918B-4F72-BB3B-62C195CB726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B18A-9BA0-4231-B6A1-44C167A7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5505-B11D-476C-BCFF-BC11F599047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EE75-8C73-4AD4-BE0E-05EF0D14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B523-72E0-4F47-B849-801D226BD5ED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7312-CDE2-4D5C-9150-2B311319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5EF2-8BA9-4B5C-9585-64A364CDB571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47B5-DA43-453F-B363-1DBC7BCE0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D0D9-158D-4F84-948F-3F2BB01F1D7B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D90C-D784-4F12-A218-B3AC7022C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6E18-F3CF-4D45-B917-7BF6DB11ECD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3A1A-1D3B-48DD-9E01-BB45BAD9D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BBD62-E227-4C91-9E66-BB6FFB6F1D67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6B9FE-4054-4982-A962-BFA21E511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zmalkov-coins.ru/Europe/Great%20Britain/map2.jpg" TargetMode="External"/><Relationship Id="rId13" Type="http://schemas.openxmlformats.org/officeDocument/2006/relationships/hyperlink" Target="http://ru.wikipedia.org/w/index.php?title=%D0%A4%D0%B0%D0%B9%D0%BB:Oil_platform_in_the_North_SeaPros.jpg&amp;filetimestamp=20061017234407" TargetMode="External"/><Relationship Id="rId18" Type="http://schemas.openxmlformats.org/officeDocument/2006/relationships/hyperlink" Target="http://www.dealingcity.ru/content/fundamentals/index.php?ELEMENT_ID=13345" TargetMode="External"/><Relationship Id="rId3" Type="http://schemas.openxmlformats.org/officeDocument/2006/relationships/hyperlink" Target="http://uk.wikipedia.org/wiki/%D0%A4%D0%B0%D0%B9%D0%BB:Royal_Coat_of_Arms_of_the_United_Kingdom.svg" TargetMode="External"/><Relationship Id="rId21" Type="http://schemas.openxmlformats.org/officeDocument/2006/relationships/hyperlink" Target="http://www.zielonasowa.home.pl/100miejsc/images/100miejsc/67.jpg" TargetMode="External"/><Relationship Id="rId7" Type="http://schemas.openxmlformats.org/officeDocument/2006/relationships/hyperlink" Target="http://www.personalguide.ru/upload/2010/06/22/023_000_GreatBritain.jpg" TargetMode="External"/><Relationship Id="rId12" Type="http://schemas.openxmlformats.org/officeDocument/2006/relationships/hyperlink" Target="http://ru.wikipedia.org/w/index.php?title=%D0%A4%D0%B0%D0%B9%D0%BB:City_of_London_skyline_from_London_City_Hall_-_Oct_2008.jpg&amp;filetimestamp=20081012125425" TargetMode="External"/><Relationship Id="rId17" Type="http://schemas.openxmlformats.org/officeDocument/2006/relationships/hyperlink" Target="http://www.autoreview.ru/archive/2005/22/news/800/05.jpg" TargetMode="External"/><Relationship Id="rId2" Type="http://schemas.openxmlformats.org/officeDocument/2006/relationships/hyperlink" Target="http://uk.wikipedia.org/wiki/%D0%A4%D0%B0%D0%B9%D0%BB:Flag_of_the_United_Kingdom.svg" TargetMode="External"/><Relationship Id="rId16" Type="http://schemas.openxmlformats.org/officeDocument/2006/relationships/hyperlink" Target="http://www.remerk.ru/publics/brands/text/35/" TargetMode="External"/><Relationship Id="rId20" Type="http://schemas.openxmlformats.org/officeDocument/2006/relationships/hyperlink" Target="http://www.meganom.org/photo_file/237/small/622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lidaym.ru/mel/england/london_thames4.jpg" TargetMode="External"/><Relationship Id="rId11" Type="http://schemas.openxmlformats.org/officeDocument/2006/relationships/hyperlink" Target="http://ru.wikipedia.org/w/index.php?title=%D0%A4%D0%B0%D0%B9%D0%BB:Stonehenge2007_07_30.jpg&amp;filetimestamp=20110212114929" TargetMode="External"/><Relationship Id="rId5" Type="http://schemas.openxmlformats.org/officeDocument/2006/relationships/hyperlink" Target="http://top-desktop.ru/files/gorodaistrany/1280/135.jpg" TargetMode="External"/><Relationship Id="rId15" Type="http://schemas.openxmlformats.org/officeDocument/2006/relationships/hyperlink" Target="http://toemigrate.com/uploads/images/00/00/07/2010/12/22/6ad47c.jpg" TargetMode="External"/><Relationship Id="rId23" Type="http://schemas.openxmlformats.org/officeDocument/2006/relationships/hyperlink" Target="http://agrokomplekt.kirov.ru/images/agrokomplekt_03.jpg" TargetMode="External"/><Relationship Id="rId10" Type="http://schemas.openxmlformats.org/officeDocument/2006/relationships/hyperlink" Target="http://ru.wikipedia.org/w/index.php?title=%D0%A4%D0%B0%D0%B9%D0%BB:Location_of_the_BOTs.svg&amp;filetimestamp=20110124222342" TargetMode="External"/><Relationship Id="rId19" Type="http://schemas.openxmlformats.org/officeDocument/2006/relationships/hyperlink" Target="http://img11.nnm.ru/imagez/gallery/9/7/5/e/1/975e170ab6c53c48be8a613e757c6338_full.jpg" TargetMode="External"/><Relationship Id="rId4" Type="http://schemas.openxmlformats.org/officeDocument/2006/relationships/hyperlink" Target="http://uk.wikipedia.org/wiki/%D0%A4%D0%B0%D0%B9%D0%BB:EU_location_UK.png" TargetMode="External"/><Relationship Id="rId9" Type="http://schemas.openxmlformats.org/officeDocument/2006/relationships/hyperlink" Target="http://img.thesun.co.uk/multimedia/archive/00385/queen3_666_385114a.jpg" TargetMode="External"/><Relationship Id="rId14" Type="http://schemas.openxmlformats.org/officeDocument/2006/relationships/hyperlink" Target="http://img.encyc.yandex.net/illustrations/bse/pictures/02830/903140.jpg" TargetMode="External"/><Relationship Id="rId22" Type="http://schemas.openxmlformats.org/officeDocument/2006/relationships/hyperlink" Target="http://img.encyc.yandex.net/illustrations/bse/pictures/02673/38844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%D0%A4%D0%B0%D0%B9%D0%BB:Uk-map.sv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5051425" cy="633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 Британія 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(Сполучене 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Королевство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Великої Британії та Північної Ірландії)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Содержимое 4" descr="http://emigratetonewzealand.files.wordpress.com/2010/02/britishfla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404813"/>
            <a:ext cx="3122612" cy="2087562"/>
          </a:xfrm>
        </p:spPr>
      </p:pic>
      <p:pic>
        <p:nvPicPr>
          <p:cNvPr id="4" name="Рисунок 3" descr="Файл:EU location U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51847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Содержимое 4" descr="http://www.holidaym.ru/mel/england/london_thames4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357563"/>
            <a:ext cx="3313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“Озерний</a:t>
            </a: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край”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" name="Рисунок 3" descr="Горноледниковое озеро в цирке (каре) -&#10;озерная котловина ледникового происхождения.&#10;Национальный парк Озерный Край (Lake Distric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7137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83563" cy="288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zielonasowa.home.pl/100miejsc/images/100miejsc/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71378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3970337" cy="420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Мінеральні ресурси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4679950" cy="23764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Вугільні басейни: Йоркширський, Південно- Уельський (виснажені)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Нафта, газ – шельф Північного моря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Родовища каоліну, кам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яної та калійної солі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Перспективні родовища уранових руд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айл:Oil platform in the North SeaPro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476250"/>
            <a:ext cx="3600450" cy="3889375"/>
          </a:xfrm>
        </p:spPr>
      </p:pic>
      <p:pic>
        <p:nvPicPr>
          <p:cNvPr id="24580" name="Рисунок 7" descr="http://geo.web.ru/druza/Image-Map/Greatb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141663"/>
            <a:ext cx="50815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3008313" cy="276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175" y="115888"/>
            <a:ext cx="4906963" cy="50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 склад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81075"/>
            <a:ext cx="3008313" cy="21605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Природний приріст – 0,4 проміле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Рівень урбанізації – понад 90%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Середня густота – 245 осіб на 1 км кв.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584575" y="641350"/>
          <a:ext cx="5033963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5" name="Рисунок 5" descr="http://www.cetour.ru/assets/images/velikobritaniya/belf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9608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http://www.publicity.kiev.ua/images/mod_catalog_prod/15417/13267034870_autozoom_25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92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36838"/>
            <a:ext cx="5903912" cy="2873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господарства за ВВП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88950" y="3017838"/>
          <a:ext cx="5656263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6985000" cy="1800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Одна з найрозвинутіших країн світу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Світовий фінансовий центр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ВВП понад 2трлн.дол.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Провідне місце у розвитку новітніх технологій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Частка у світовій торгівлі – 6%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988" y="0"/>
            <a:ext cx="36099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Господарство</a:t>
            </a:r>
            <a:endParaRPr lang="ru-RU" sz="4400" dirty="0">
              <a:latin typeface="+mn-lt"/>
              <a:cs typeface="+mn-cs"/>
            </a:endParaRPr>
          </a:p>
        </p:txBody>
      </p:sp>
      <p:pic>
        <p:nvPicPr>
          <p:cNvPr id="26629" name="Содержимое 3" descr="http://img-fotki.yandex.ru/get/1/sky-nets.d6/0_3b2b_4d759956_XL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492375"/>
            <a:ext cx="2735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8" descr="http://autohobby.ro/wp-content/uploads/2011/04/fabrica-toyo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88913"/>
            <a:ext cx="31146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Содержимое 3" descr="http://toemigrate.com/uploads/images/00/00/07/2010/12/22/6ad47c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598988"/>
            <a:ext cx="28082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25" y="260350"/>
            <a:ext cx="4067175" cy="419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.encyc.yandex.net/illustrations/bse/pictures/02830/90314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13338" cy="66690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64163" y="836613"/>
            <a:ext cx="3538537" cy="4525962"/>
          </a:xfrm>
        </p:spPr>
        <p:txBody>
          <a:bodyPr/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5 місце в світі за обсягами виробництва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Провідні галузі: машинобудування, енергетика, нафтохімія, харчова промисловість</a:t>
            </a:r>
          </a:p>
          <a:p>
            <a:pPr>
              <a:buFont typeface="Arial" charset="0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Галузі, що підтримуються урядом: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Металургія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Текстильна промисловість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13" y="188913"/>
            <a:ext cx="8229601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Машинобудування – провідна галузь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3800" y="1600200"/>
            <a:ext cx="4140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Авіабудування, космічна техніка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Радіоелектроніка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Електроніка , електротехніка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Автомобілебудування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Содержимое 3" descr="Картинка 3 из 2714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4319587" cy="2592387"/>
          </a:xfrm>
        </p:spPr>
      </p:pic>
      <p:pic>
        <p:nvPicPr>
          <p:cNvPr id="28676" name="Рисунок 5" descr="Файл:Qantas a380 vh-oqa takeoff heathrow 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Брітіш мотор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Содержимое 3" descr="http://www.autoreview.ru/archive/2005/22/news/800/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8424862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9217025" cy="273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Нафтохімічна промисловість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Рисунок 4" descr="http://image.shutterstock.com/display_pic_with_logo/80901/80901,1189615023,1/stock-photo-wide-perspective-of-a-refinery-plant-5293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8207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Dantex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Industries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кондиціонер</a:t>
            </a:r>
            <a:r>
              <a:rPr lang="ru-RU" b="1" dirty="0" err="1" smtClean="0">
                <a:solidFill>
                  <a:srgbClr val="C00000"/>
                </a:solidFill>
              </a:rPr>
              <a:t>ів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condicionery.ru/img/dantex/image004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8713788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3816350" cy="2984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Содержимое 4" descr="http://www.personalguide.ru/upload/2010/06/22/023_000_GreatBritai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88913"/>
            <a:ext cx="4824412" cy="633571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0825" y="692150"/>
            <a:ext cx="3673475" cy="46910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Площа – 244,1 тис.км кв.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Населення – 60,9 млн. осіб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Форма державного правління – парламентська монархія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Форма устрою – унітарна 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Політична автономія – Шотландія, Уельс, Північна Ірландія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Історико-географічні області –Англія, Уельс, Північнва Ірландія, Шотландія           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Особливий статус – острів Мен, Нормандські острови.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Островні володіння</a:t>
            </a:r>
          </a:p>
          <a:p>
            <a:pPr>
              <a:buFont typeface="Wingdings" pitchFamily="2" charset="2"/>
              <a:buChar char="§"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Національна валюта – фунт стерлінгів</a:t>
            </a:r>
          </a:p>
          <a:p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274638"/>
            <a:ext cx="3419475" cy="706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.encyc.yandex.net/illustrations/bse/pictures/02673/3884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16575" cy="6669088"/>
          </a:xfrm>
        </p:spPr>
      </p:pic>
      <p:sp>
        <p:nvSpPr>
          <p:cNvPr id="7" name="Прямоугольник 6"/>
          <p:cNvSpPr/>
          <p:nvPr/>
        </p:nvSpPr>
        <p:spPr>
          <a:xfrm>
            <a:off x="6011863" y="1628775"/>
            <a:ext cx="3132137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Постіндустріальний тип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Великі землевласники – лендлорди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Переважає тваринництво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Зернові культури: пшениця і ячмінь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Багаторічні трави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Картопля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Цукрові буряки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Цілорічні продуктивні пасовища – основа тваринництва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1.liveinternet.ru/images/attach/b/3/9/354/9354362_Denham_Village_Somerset_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835183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Розведення великої рогатої худоби – провідна галузь тваринництва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ипичный сельскохозяйственный ландшафт Озерного Края.&#10;Национальный парк Озерный Край (Lake Distric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4963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33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Третина земель охоплена зерновими культурами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agrokomplekt.kirov.ru/images/agrokomplekt_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8569325" cy="5113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4537075" cy="419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 (7,8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cetour.ru/assets/images/velikobritaniya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92150"/>
            <a:ext cx="50403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84663" y="5589588"/>
            <a:ext cx="4186237" cy="7477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Букингемський палац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088" y="5661025"/>
            <a:ext cx="2019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Тауер</a:t>
            </a:r>
            <a:r>
              <a:rPr lang="ru-RU" dirty="0">
                <a:latin typeface="+mn-lt"/>
                <a:cs typeface="+mn-cs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6" name="Содержимое 3" descr="http://www.cetour.ru/assets/images/velikobritaniya/1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3168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op-desktop.ru/files/gorodaistrany/1280/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92150"/>
            <a:ext cx="35829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675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айл:Hdr parli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87852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388" y="5732463"/>
            <a:ext cx="8640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Вестмінстерський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палац -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засідань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палат парламенту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Великої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Британії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 -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Сіті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діловий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Файл:City of London skyline from London City Hall - Oct 200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3322637" cy="419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etour.ru/assets/images/velikobritaniya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46085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5516563"/>
            <a:ext cx="32369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Британський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музей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263" y="5589588"/>
            <a:ext cx="380523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 Святого Павла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cetour.ru/assets/images/velikobritaniya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08050"/>
            <a:ext cx="3887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Оксфорд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" name="Рисунок 3" descr="http://img11.nnm.ru/imagez/gallery/9/7/5/e/1/975e170ab6c53c48be8a613e757c633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Кембридж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cetour.ru/assets/images/velikobritaniya/%D0%BA%D0%B5%D0%BC%D0%B1%D1%80%D0%B8%D0%B4%D0%B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81075"/>
            <a:ext cx="8856662" cy="5616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Острівні володіння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айл:Location of the BOTs.sv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836613"/>
            <a:ext cx="8640762" cy="54721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4032250" cy="706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Глазго (1,5 млн.)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razyglasgow.files.wordpress.com/2010/08/glasgo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260350"/>
            <a:ext cx="56991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Манчестер (2,1 млн.)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cetour.ru/assets/images/velikobritaniya/%D0%BC%D0%B0%D0%BD%D1%87%D0%B5%D1%81%D1%82%D0%B5%D1%80,%20%D0%B3%D0%BE%D1%80%D0%BE%D0%B4%D1%81%D0%BA%D0%B0%D1%8F%20%D1%80%D0%B0%D1%82%D1%83%D1%88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04813"/>
            <a:ext cx="3744912" cy="5616575"/>
          </a:xfrm>
        </p:spPr>
      </p:pic>
      <p:pic>
        <p:nvPicPr>
          <p:cNvPr id="4" name="Рисунок 3" descr="http://www.cetour.ru/assets/images/velikobritaniya/%D0%BC%D0%B0%D0%BD%D1%87%D0%B5%D1%81%D1%82%D0%B5%D1%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1036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263" y="274638"/>
            <a:ext cx="35274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Ліверпуль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(1,5 млн.)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cetour.ru/assets/images/velikobritaniya/%D0%BB%D0%B8%D0%B2%D0%B5%D1%80%D0%BF%D1%83%D0%BB%D1%8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205038"/>
            <a:ext cx="6121400" cy="4319587"/>
          </a:xfrm>
        </p:spPr>
      </p:pic>
      <p:pic>
        <p:nvPicPr>
          <p:cNvPr id="5" name="Рисунок 4" descr="http://www.cetour.ru/assets/images/velikobritaniya/%D0%BB%D0%B8%D0%B2%D0%B5%D1%80%D0%BF%D1%83%D0%BB%D1%8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8244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Карнарвон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Caernarfon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Castle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мок Карнарвон со стороны реки Сейон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692150"/>
            <a:ext cx="5184775" cy="3744913"/>
          </a:xfrm>
        </p:spPr>
      </p:pic>
      <p:pic>
        <p:nvPicPr>
          <p:cNvPr id="6" name="Рисунок 5" descr="http://www.cetour.ru/assets/images/velikobritaniya/%D1%8D%D0%B4%D0%B8%D0%BD%D0%B1%D1%83%D1%80%D0%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213100"/>
            <a:ext cx="4752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Единбурзький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замок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etour.ru/assets/images/velikobritaniya/%D1%8D%D0%B4%D0%B8%D0%BD%D0%B1%D1%83%D1%80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353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Стоунхендж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" name="Рисунок 3" descr="Файл:Stonehenge2007 07 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uk-UA" sz="2400" smtClean="0"/>
              <a:t>Інтернет - ресурси</a:t>
            </a: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6121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2"/>
              </a:rPr>
              <a:t>http</a:t>
            </a:r>
            <a:r>
              <a:rPr lang="uk-UA" sz="1400" u="sng" dirty="0" smtClean="0">
                <a:hlinkClick r:id="rId2"/>
              </a:rPr>
              <a:t>://</a:t>
            </a:r>
            <a:r>
              <a:rPr lang="ru-RU" sz="1400" u="sng" dirty="0" err="1" smtClean="0">
                <a:hlinkClick r:id="rId2"/>
              </a:rPr>
              <a:t>uk</a:t>
            </a:r>
            <a:r>
              <a:rPr lang="uk-UA" sz="1400" u="sng" dirty="0" smtClean="0">
                <a:hlinkClick r:id="rId2"/>
              </a:rPr>
              <a:t>.</a:t>
            </a:r>
            <a:r>
              <a:rPr lang="ru-RU" sz="1400" u="sng" dirty="0" err="1" smtClean="0">
                <a:hlinkClick r:id="rId2"/>
              </a:rPr>
              <a:t>wikipedia</a:t>
            </a:r>
            <a:r>
              <a:rPr lang="uk-UA" sz="1400" u="sng" dirty="0" smtClean="0">
                <a:hlinkClick r:id="rId2"/>
              </a:rPr>
              <a:t>.</a:t>
            </a:r>
            <a:r>
              <a:rPr lang="ru-RU" sz="1400" u="sng" dirty="0" err="1" smtClean="0">
                <a:hlinkClick r:id="rId2"/>
              </a:rPr>
              <a:t>org</a:t>
            </a:r>
            <a:r>
              <a:rPr lang="uk-UA" sz="1400" u="sng" dirty="0" smtClean="0">
                <a:hlinkClick r:id="rId2"/>
              </a:rPr>
              <a:t>/</a:t>
            </a:r>
            <a:r>
              <a:rPr lang="ru-RU" sz="1400" u="sng" dirty="0" err="1" smtClean="0">
                <a:hlinkClick r:id="rId2"/>
              </a:rPr>
              <a:t>wiki</a:t>
            </a:r>
            <a:r>
              <a:rPr lang="uk-UA" sz="1400" u="sng" dirty="0" smtClean="0">
                <a:hlinkClick r:id="rId2"/>
              </a:rPr>
              <a:t>/%</a:t>
            </a:r>
            <a:r>
              <a:rPr lang="ru-RU" sz="1400" u="sng" dirty="0" smtClean="0">
                <a:hlinkClick r:id="rId2"/>
              </a:rPr>
              <a:t>D</a:t>
            </a:r>
            <a:r>
              <a:rPr lang="uk-UA" sz="1400" u="sng" dirty="0" smtClean="0">
                <a:hlinkClick r:id="rId2"/>
              </a:rPr>
              <a:t>0%</a:t>
            </a:r>
            <a:r>
              <a:rPr lang="ru-RU" sz="1400" u="sng" dirty="0" smtClean="0">
                <a:hlinkClick r:id="rId2"/>
              </a:rPr>
              <a:t>A</a:t>
            </a:r>
            <a:r>
              <a:rPr lang="uk-UA" sz="1400" u="sng" dirty="0" smtClean="0">
                <a:hlinkClick r:id="rId2"/>
              </a:rPr>
              <a:t>4%</a:t>
            </a:r>
            <a:r>
              <a:rPr lang="ru-RU" sz="1400" u="sng" dirty="0" smtClean="0">
                <a:hlinkClick r:id="rId2"/>
              </a:rPr>
              <a:t>D</a:t>
            </a:r>
            <a:r>
              <a:rPr lang="uk-UA" sz="1400" u="sng" dirty="0" smtClean="0">
                <a:hlinkClick r:id="rId2"/>
              </a:rPr>
              <a:t>0%</a:t>
            </a:r>
            <a:r>
              <a:rPr lang="ru-RU" sz="1400" u="sng" dirty="0" smtClean="0">
                <a:hlinkClick r:id="rId2"/>
              </a:rPr>
              <a:t>B</a:t>
            </a:r>
            <a:r>
              <a:rPr lang="uk-UA" sz="1400" u="sng" dirty="0" smtClean="0">
                <a:hlinkClick r:id="rId2"/>
              </a:rPr>
              <a:t>0%</a:t>
            </a:r>
            <a:r>
              <a:rPr lang="ru-RU" sz="1400" u="sng" dirty="0" smtClean="0">
                <a:hlinkClick r:id="rId2"/>
              </a:rPr>
              <a:t>D</a:t>
            </a:r>
            <a:r>
              <a:rPr lang="uk-UA" sz="1400" u="sng" dirty="0" smtClean="0">
                <a:hlinkClick r:id="rId2"/>
              </a:rPr>
              <a:t>0%</a:t>
            </a:r>
            <a:r>
              <a:rPr lang="ru-RU" sz="1400" u="sng" dirty="0" smtClean="0">
                <a:hlinkClick r:id="rId2"/>
              </a:rPr>
              <a:t>B</a:t>
            </a:r>
            <a:r>
              <a:rPr lang="uk-UA" sz="1400" u="sng" dirty="0" smtClean="0">
                <a:hlinkClick r:id="rId2"/>
              </a:rPr>
              <a:t>9%</a:t>
            </a:r>
            <a:r>
              <a:rPr lang="ru-RU" sz="1400" u="sng" dirty="0" smtClean="0">
                <a:hlinkClick r:id="rId2"/>
              </a:rPr>
              <a:t>D</a:t>
            </a:r>
            <a:r>
              <a:rPr lang="uk-UA" sz="1400" u="sng" dirty="0" smtClean="0">
                <a:hlinkClick r:id="rId2"/>
              </a:rPr>
              <a:t>0%</a:t>
            </a:r>
            <a:r>
              <a:rPr lang="ru-RU" sz="1400" u="sng" dirty="0" smtClean="0">
                <a:hlinkClick r:id="rId2"/>
              </a:rPr>
              <a:t>BB</a:t>
            </a:r>
            <a:r>
              <a:rPr lang="uk-UA" sz="1400" u="sng" dirty="0" smtClean="0">
                <a:hlinkClick r:id="rId2"/>
              </a:rPr>
              <a:t>:</a:t>
            </a:r>
            <a:r>
              <a:rPr lang="ru-RU" sz="1400" u="sng" dirty="0" err="1" smtClean="0">
                <a:hlinkClick r:id="rId2"/>
              </a:rPr>
              <a:t>Flag</a:t>
            </a:r>
            <a:r>
              <a:rPr lang="uk-UA" sz="1400" u="sng" dirty="0" smtClean="0">
                <a:hlinkClick r:id="rId2"/>
              </a:rPr>
              <a:t>_</a:t>
            </a:r>
            <a:r>
              <a:rPr lang="ru-RU" sz="1400" u="sng" dirty="0" err="1" smtClean="0">
                <a:hlinkClick r:id="rId2"/>
              </a:rPr>
              <a:t>of</a:t>
            </a:r>
            <a:r>
              <a:rPr lang="uk-UA" sz="1400" u="sng" dirty="0" smtClean="0">
                <a:hlinkClick r:id="rId2"/>
              </a:rPr>
              <a:t>_</a:t>
            </a:r>
            <a:r>
              <a:rPr lang="ru-RU" sz="1400" u="sng" dirty="0" err="1" smtClean="0">
                <a:hlinkClick r:id="rId2"/>
              </a:rPr>
              <a:t>the</a:t>
            </a:r>
            <a:r>
              <a:rPr lang="uk-UA" sz="1400" u="sng" dirty="0" smtClean="0">
                <a:hlinkClick r:id="rId2"/>
              </a:rPr>
              <a:t>_</a:t>
            </a:r>
            <a:r>
              <a:rPr lang="ru-RU" sz="1400" u="sng" dirty="0" err="1" smtClean="0">
                <a:hlinkClick r:id="rId2"/>
              </a:rPr>
              <a:t>United</a:t>
            </a:r>
            <a:r>
              <a:rPr lang="uk-UA" sz="1400" u="sng" dirty="0" smtClean="0">
                <a:hlinkClick r:id="rId2"/>
              </a:rPr>
              <a:t>_</a:t>
            </a:r>
            <a:r>
              <a:rPr lang="ru-RU" sz="1400" u="sng" dirty="0" err="1" smtClean="0">
                <a:hlinkClick r:id="rId2"/>
              </a:rPr>
              <a:t>Kingdom</a:t>
            </a:r>
            <a:r>
              <a:rPr lang="uk-UA" sz="1400" u="sng" dirty="0" smtClean="0">
                <a:hlinkClick r:id="rId2"/>
              </a:rPr>
              <a:t>.</a:t>
            </a:r>
            <a:r>
              <a:rPr lang="ru-RU" sz="1400" u="sng" dirty="0" err="1" smtClean="0">
                <a:hlinkClick r:id="rId2"/>
              </a:rPr>
              <a:t>svg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3"/>
              </a:rPr>
              <a:t>http</a:t>
            </a:r>
            <a:r>
              <a:rPr lang="uk-UA" sz="1400" u="sng" dirty="0" smtClean="0">
                <a:hlinkClick r:id="rId3"/>
              </a:rPr>
              <a:t>://</a:t>
            </a:r>
            <a:r>
              <a:rPr lang="ru-RU" sz="1400" u="sng" dirty="0" err="1" smtClean="0">
                <a:hlinkClick r:id="rId3"/>
              </a:rPr>
              <a:t>uk</a:t>
            </a:r>
            <a:r>
              <a:rPr lang="uk-UA" sz="1400" u="sng" dirty="0" smtClean="0">
                <a:hlinkClick r:id="rId3"/>
              </a:rPr>
              <a:t>.</a:t>
            </a:r>
            <a:r>
              <a:rPr lang="ru-RU" sz="1400" u="sng" dirty="0" err="1" smtClean="0">
                <a:hlinkClick r:id="rId3"/>
              </a:rPr>
              <a:t>wikipedia</a:t>
            </a:r>
            <a:r>
              <a:rPr lang="uk-UA" sz="1400" u="sng" dirty="0" smtClean="0">
                <a:hlinkClick r:id="rId3"/>
              </a:rPr>
              <a:t>.</a:t>
            </a:r>
            <a:r>
              <a:rPr lang="ru-RU" sz="1400" u="sng" dirty="0" err="1" smtClean="0">
                <a:hlinkClick r:id="rId3"/>
              </a:rPr>
              <a:t>org</a:t>
            </a:r>
            <a:r>
              <a:rPr lang="uk-UA" sz="1400" u="sng" dirty="0" smtClean="0">
                <a:hlinkClick r:id="rId3"/>
              </a:rPr>
              <a:t>/</a:t>
            </a:r>
            <a:r>
              <a:rPr lang="ru-RU" sz="1400" u="sng" dirty="0" err="1" smtClean="0">
                <a:hlinkClick r:id="rId3"/>
              </a:rPr>
              <a:t>wiki</a:t>
            </a:r>
            <a:r>
              <a:rPr lang="uk-UA" sz="1400" u="sng" dirty="0" smtClean="0">
                <a:hlinkClick r:id="rId3"/>
              </a:rPr>
              <a:t>/%</a:t>
            </a:r>
            <a:r>
              <a:rPr lang="ru-RU" sz="1400" u="sng" dirty="0" smtClean="0">
                <a:hlinkClick r:id="rId3"/>
              </a:rPr>
              <a:t>D</a:t>
            </a:r>
            <a:r>
              <a:rPr lang="uk-UA" sz="1400" u="sng" dirty="0" smtClean="0">
                <a:hlinkClick r:id="rId3"/>
              </a:rPr>
              <a:t>0%</a:t>
            </a:r>
            <a:r>
              <a:rPr lang="ru-RU" sz="1400" u="sng" dirty="0" smtClean="0">
                <a:hlinkClick r:id="rId3"/>
              </a:rPr>
              <a:t>A</a:t>
            </a:r>
            <a:r>
              <a:rPr lang="uk-UA" sz="1400" u="sng" dirty="0" smtClean="0">
                <a:hlinkClick r:id="rId3"/>
              </a:rPr>
              <a:t>4%</a:t>
            </a:r>
            <a:r>
              <a:rPr lang="ru-RU" sz="1400" u="sng" dirty="0" smtClean="0">
                <a:hlinkClick r:id="rId3"/>
              </a:rPr>
              <a:t>D</a:t>
            </a:r>
            <a:r>
              <a:rPr lang="uk-UA" sz="1400" u="sng" dirty="0" smtClean="0">
                <a:hlinkClick r:id="rId3"/>
              </a:rPr>
              <a:t>0%</a:t>
            </a:r>
            <a:r>
              <a:rPr lang="ru-RU" sz="1400" u="sng" dirty="0" smtClean="0">
                <a:hlinkClick r:id="rId3"/>
              </a:rPr>
              <a:t>B</a:t>
            </a:r>
            <a:r>
              <a:rPr lang="uk-UA" sz="1400" u="sng" dirty="0" smtClean="0">
                <a:hlinkClick r:id="rId3"/>
              </a:rPr>
              <a:t>0%</a:t>
            </a:r>
            <a:r>
              <a:rPr lang="ru-RU" sz="1400" u="sng" dirty="0" smtClean="0">
                <a:hlinkClick r:id="rId3"/>
              </a:rPr>
              <a:t>D</a:t>
            </a:r>
            <a:r>
              <a:rPr lang="uk-UA" sz="1400" u="sng" dirty="0" smtClean="0">
                <a:hlinkClick r:id="rId3"/>
              </a:rPr>
              <a:t>0%</a:t>
            </a:r>
            <a:r>
              <a:rPr lang="ru-RU" sz="1400" u="sng" dirty="0" smtClean="0">
                <a:hlinkClick r:id="rId3"/>
              </a:rPr>
              <a:t>B</a:t>
            </a:r>
            <a:r>
              <a:rPr lang="uk-UA" sz="1400" u="sng" dirty="0" smtClean="0">
                <a:hlinkClick r:id="rId3"/>
              </a:rPr>
              <a:t>9%</a:t>
            </a:r>
            <a:r>
              <a:rPr lang="ru-RU" sz="1400" u="sng" dirty="0" smtClean="0">
                <a:hlinkClick r:id="rId3"/>
              </a:rPr>
              <a:t>D</a:t>
            </a:r>
            <a:r>
              <a:rPr lang="uk-UA" sz="1400" u="sng" dirty="0" smtClean="0">
                <a:hlinkClick r:id="rId3"/>
              </a:rPr>
              <a:t>0%</a:t>
            </a:r>
            <a:r>
              <a:rPr lang="ru-RU" sz="1400" u="sng" dirty="0" smtClean="0">
                <a:hlinkClick r:id="rId3"/>
              </a:rPr>
              <a:t>BB</a:t>
            </a:r>
            <a:r>
              <a:rPr lang="uk-UA" sz="1400" u="sng" dirty="0" smtClean="0">
                <a:hlinkClick r:id="rId3"/>
              </a:rPr>
              <a:t>:</a:t>
            </a:r>
            <a:r>
              <a:rPr lang="ru-RU" sz="1400" u="sng" dirty="0" err="1" smtClean="0">
                <a:hlinkClick r:id="rId3"/>
              </a:rPr>
              <a:t>Royal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Coat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of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Arms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of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the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United</a:t>
            </a:r>
            <a:r>
              <a:rPr lang="uk-UA" sz="1400" u="sng" dirty="0" smtClean="0">
                <a:hlinkClick r:id="rId3"/>
              </a:rPr>
              <a:t>_</a:t>
            </a:r>
            <a:r>
              <a:rPr lang="ru-RU" sz="1400" u="sng" dirty="0" err="1" smtClean="0">
                <a:hlinkClick r:id="rId3"/>
              </a:rPr>
              <a:t>Kingdom</a:t>
            </a:r>
            <a:r>
              <a:rPr lang="uk-UA" sz="1400" u="sng" dirty="0" smtClean="0">
                <a:hlinkClick r:id="rId3"/>
              </a:rPr>
              <a:t>.</a:t>
            </a:r>
            <a:r>
              <a:rPr lang="ru-RU" sz="1400" u="sng" dirty="0" err="1" smtClean="0">
                <a:hlinkClick r:id="rId3"/>
              </a:rPr>
              <a:t>svg</a:t>
            </a:r>
            <a:r>
              <a:rPr lang="uk-UA" sz="1400" dirty="0" smtClean="0"/>
              <a:t> 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4"/>
              </a:rPr>
              <a:t>http</a:t>
            </a:r>
            <a:r>
              <a:rPr lang="uk-UA" sz="1400" u="sng" dirty="0" smtClean="0">
                <a:hlinkClick r:id="rId4"/>
              </a:rPr>
              <a:t>://</a:t>
            </a:r>
            <a:r>
              <a:rPr lang="ru-RU" sz="1400" u="sng" dirty="0" err="1" smtClean="0">
                <a:hlinkClick r:id="rId4"/>
              </a:rPr>
              <a:t>uk</a:t>
            </a:r>
            <a:r>
              <a:rPr lang="uk-UA" sz="1400" u="sng" dirty="0" smtClean="0">
                <a:hlinkClick r:id="rId4"/>
              </a:rPr>
              <a:t>.</a:t>
            </a:r>
            <a:r>
              <a:rPr lang="ru-RU" sz="1400" u="sng" dirty="0" err="1" smtClean="0">
                <a:hlinkClick r:id="rId4"/>
              </a:rPr>
              <a:t>wikipedia</a:t>
            </a:r>
            <a:r>
              <a:rPr lang="uk-UA" sz="1400" u="sng" dirty="0" smtClean="0">
                <a:hlinkClick r:id="rId4"/>
              </a:rPr>
              <a:t>.</a:t>
            </a:r>
            <a:r>
              <a:rPr lang="ru-RU" sz="1400" u="sng" dirty="0" err="1" smtClean="0">
                <a:hlinkClick r:id="rId4"/>
              </a:rPr>
              <a:t>org</a:t>
            </a:r>
            <a:r>
              <a:rPr lang="uk-UA" sz="1400" u="sng" dirty="0" smtClean="0">
                <a:hlinkClick r:id="rId4"/>
              </a:rPr>
              <a:t>/</a:t>
            </a:r>
            <a:r>
              <a:rPr lang="ru-RU" sz="1400" u="sng" dirty="0" err="1" smtClean="0">
                <a:hlinkClick r:id="rId4"/>
              </a:rPr>
              <a:t>wiki</a:t>
            </a:r>
            <a:r>
              <a:rPr lang="uk-UA" sz="1400" u="sng" dirty="0" smtClean="0">
                <a:hlinkClick r:id="rId4"/>
              </a:rPr>
              <a:t>/%</a:t>
            </a:r>
            <a:r>
              <a:rPr lang="ru-RU" sz="1400" u="sng" dirty="0" smtClean="0">
                <a:hlinkClick r:id="rId4"/>
              </a:rPr>
              <a:t>D</a:t>
            </a:r>
            <a:r>
              <a:rPr lang="uk-UA" sz="1400" u="sng" dirty="0" smtClean="0">
                <a:hlinkClick r:id="rId4"/>
              </a:rPr>
              <a:t>0%</a:t>
            </a:r>
            <a:r>
              <a:rPr lang="ru-RU" sz="1400" u="sng" dirty="0" smtClean="0">
                <a:hlinkClick r:id="rId4"/>
              </a:rPr>
              <a:t>A</a:t>
            </a:r>
            <a:r>
              <a:rPr lang="uk-UA" sz="1400" u="sng" dirty="0" smtClean="0">
                <a:hlinkClick r:id="rId4"/>
              </a:rPr>
              <a:t>4%</a:t>
            </a:r>
            <a:r>
              <a:rPr lang="ru-RU" sz="1400" u="sng" dirty="0" smtClean="0">
                <a:hlinkClick r:id="rId4"/>
              </a:rPr>
              <a:t>D</a:t>
            </a:r>
            <a:r>
              <a:rPr lang="uk-UA" sz="1400" u="sng" dirty="0" smtClean="0">
                <a:hlinkClick r:id="rId4"/>
              </a:rPr>
              <a:t>0%</a:t>
            </a:r>
            <a:r>
              <a:rPr lang="ru-RU" sz="1400" u="sng" dirty="0" smtClean="0">
                <a:hlinkClick r:id="rId4"/>
              </a:rPr>
              <a:t>B</a:t>
            </a:r>
            <a:r>
              <a:rPr lang="uk-UA" sz="1400" u="sng" dirty="0" smtClean="0">
                <a:hlinkClick r:id="rId4"/>
              </a:rPr>
              <a:t>0%</a:t>
            </a:r>
            <a:r>
              <a:rPr lang="ru-RU" sz="1400" u="sng" dirty="0" smtClean="0">
                <a:hlinkClick r:id="rId4"/>
              </a:rPr>
              <a:t>D</a:t>
            </a:r>
            <a:r>
              <a:rPr lang="uk-UA" sz="1400" u="sng" dirty="0" smtClean="0">
                <a:hlinkClick r:id="rId4"/>
              </a:rPr>
              <a:t>0%</a:t>
            </a:r>
            <a:r>
              <a:rPr lang="ru-RU" sz="1400" u="sng" dirty="0" smtClean="0">
                <a:hlinkClick r:id="rId4"/>
              </a:rPr>
              <a:t>B</a:t>
            </a:r>
            <a:r>
              <a:rPr lang="uk-UA" sz="1400" u="sng" dirty="0" smtClean="0">
                <a:hlinkClick r:id="rId4"/>
              </a:rPr>
              <a:t>9%</a:t>
            </a:r>
            <a:r>
              <a:rPr lang="ru-RU" sz="1400" u="sng" dirty="0" smtClean="0">
                <a:hlinkClick r:id="rId4"/>
              </a:rPr>
              <a:t>D</a:t>
            </a:r>
            <a:r>
              <a:rPr lang="uk-UA" sz="1400" u="sng" dirty="0" smtClean="0">
                <a:hlinkClick r:id="rId4"/>
              </a:rPr>
              <a:t>0%</a:t>
            </a:r>
            <a:r>
              <a:rPr lang="ru-RU" sz="1400" u="sng" dirty="0" smtClean="0">
                <a:hlinkClick r:id="rId4"/>
              </a:rPr>
              <a:t>BB</a:t>
            </a:r>
            <a:r>
              <a:rPr lang="uk-UA" sz="1400" u="sng" dirty="0" smtClean="0">
                <a:hlinkClick r:id="rId4"/>
              </a:rPr>
              <a:t>:</a:t>
            </a:r>
            <a:r>
              <a:rPr lang="ru-RU" sz="1400" u="sng" dirty="0" smtClean="0">
                <a:hlinkClick r:id="rId4"/>
              </a:rPr>
              <a:t>EU</a:t>
            </a:r>
            <a:r>
              <a:rPr lang="uk-UA" sz="1400" u="sng" dirty="0" smtClean="0">
                <a:hlinkClick r:id="rId4"/>
              </a:rPr>
              <a:t>_</a:t>
            </a:r>
            <a:r>
              <a:rPr lang="ru-RU" sz="1400" u="sng" dirty="0" err="1" smtClean="0">
                <a:hlinkClick r:id="rId4"/>
              </a:rPr>
              <a:t>location</a:t>
            </a:r>
            <a:r>
              <a:rPr lang="uk-UA" sz="1400" u="sng" dirty="0" smtClean="0">
                <a:hlinkClick r:id="rId4"/>
              </a:rPr>
              <a:t>_</a:t>
            </a:r>
            <a:r>
              <a:rPr lang="ru-RU" sz="1400" u="sng" dirty="0" smtClean="0">
                <a:hlinkClick r:id="rId4"/>
              </a:rPr>
              <a:t>UK</a:t>
            </a:r>
            <a:r>
              <a:rPr lang="uk-UA" sz="1400" u="sng" dirty="0" smtClean="0">
                <a:hlinkClick r:id="rId4"/>
              </a:rPr>
              <a:t>.</a:t>
            </a:r>
            <a:r>
              <a:rPr lang="ru-RU" sz="1400" u="sng" dirty="0" err="1" smtClean="0">
                <a:hlinkClick r:id="rId4"/>
              </a:rPr>
              <a:t>png</a:t>
            </a:r>
            <a:r>
              <a:rPr lang="uk-UA" sz="1400" dirty="0" smtClean="0"/>
              <a:t> 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5"/>
              </a:rPr>
              <a:t>http</a:t>
            </a:r>
            <a:r>
              <a:rPr lang="uk-UA" sz="1400" u="sng" dirty="0" smtClean="0">
                <a:hlinkClick r:id="rId5"/>
              </a:rPr>
              <a:t>://</a:t>
            </a:r>
            <a:r>
              <a:rPr lang="ru-RU" sz="1400" u="sng" dirty="0" err="1" smtClean="0">
                <a:hlinkClick r:id="rId5"/>
              </a:rPr>
              <a:t>top</a:t>
            </a:r>
            <a:r>
              <a:rPr lang="uk-UA" sz="1400" u="sng" dirty="0" smtClean="0">
                <a:hlinkClick r:id="rId5"/>
              </a:rPr>
              <a:t>-</a:t>
            </a:r>
            <a:r>
              <a:rPr lang="ru-RU" sz="1400" u="sng" dirty="0" err="1" smtClean="0">
                <a:hlinkClick r:id="rId5"/>
              </a:rPr>
              <a:t>desktop</a:t>
            </a:r>
            <a:r>
              <a:rPr lang="uk-UA" sz="1400" u="sng" dirty="0" smtClean="0">
                <a:hlinkClick r:id="rId5"/>
              </a:rPr>
              <a:t>.</a:t>
            </a:r>
            <a:r>
              <a:rPr lang="ru-RU" sz="1400" u="sng" dirty="0" err="1" smtClean="0">
                <a:hlinkClick r:id="rId5"/>
              </a:rPr>
              <a:t>ru</a:t>
            </a:r>
            <a:r>
              <a:rPr lang="uk-UA" sz="1400" u="sng" dirty="0" smtClean="0">
                <a:hlinkClick r:id="rId5"/>
              </a:rPr>
              <a:t>/</a:t>
            </a:r>
            <a:r>
              <a:rPr lang="ru-RU" sz="1400" u="sng" dirty="0" err="1" smtClean="0">
                <a:hlinkClick r:id="rId5"/>
              </a:rPr>
              <a:t>files</a:t>
            </a:r>
            <a:r>
              <a:rPr lang="uk-UA" sz="1400" u="sng" dirty="0" smtClean="0">
                <a:hlinkClick r:id="rId5"/>
              </a:rPr>
              <a:t>/</a:t>
            </a:r>
            <a:r>
              <a:rPr lang="ru-RU" sz="1400" u="sng" dirty="0" err="1" smtClean="0">
                <a:hlinkClick r:id="rId5"/>
              </a:rPr>
              <a:t>gorodaistrany</a:t>
            </a:r>
            <a:r>
              <a:rPr lang="uk-UA" sz="1400" u="sng" dirty="0" smtClean="0">
                <a:hlinkClick r:id="rId5"/>
              </a:rPr>
              <a:t>/1280/135.</a:t>
            </a:r>
            <a:r>
              <a:rPr lang="ru-RU" sz="1400" u="sng" dirty="0" err="1" smtClean="0">
                <a:hlinkClick r:id="rId5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6"/>
              </a:rPr>
              <a:t>http</a:t>
            </a:r>
            <a:r>
              <a:rPr lang="uk-UA" sz="1400" u="sng" dirty="0" smtClean="0">
                <a:hlinkClick r:id="rId6"/>
              </a:rPr>
              <a:t>://</a:t>
            </a:r>
            <a:r>
              <a:rPr lang="ru-RU" sz="1400" u="sng" dirty="0" err="1" smtClean="0">
                <a:hlinkClick r:id="rId6"/>
              </a:rPr>
              <a:t>www</a:t>
            </a:r>
            <a:r>
              <a:rPr lang="uk-UA" sz="1400" u="sng" dirty="0" smtClean="0">
                <a:hlinkClick r:id="rId6"/>
              </a:rPr>
              <a:t>.</a:t>
            </a:r>
            <a:r>
              <a:rPr lang="ru-RU" sz="1400" u="sng" dirty="0" err="1" smtClean="0">
                <a:hlinkClick r:id="rId6"/>
              </a:rPr>
              <a:t>holidaym</a:t>
            </a:r>
            <a:r>
              <a:rPr lang="uk-UA" sz="1400" u="sng" dirty="0" smtClean="0">
                <a:hlinkClick r:id="rId6"/>
              </a:rPr>
              <a:t>.</a:t>
            </a:r>
            <a:r>
              <a:rPr lang="ru-RU" sz="1400" u="sng" dirty="0" err="1" smtClean="0">
                <a:hlinkClick r:id="rId6"/>
              </a:rPr>
              <a:t>ru</a:t>
            </a:r>
            <a:r>
              <a:rPr lang="uk-UA" sz="1400" u="sng" dirty="0" smtClean="0">
                <a:hlinkClick r:id="rId6"/>
              </a:rPr>
              <a:t>/</a:t>
            </a:r>
            <a:r>
              <a:rPr lang="ru-RU" sz="1400" u="sng" dirty="0" err="1" smtClean="0">
                <a:hlinkClick r:id="rId6"/>
              </a:rPr>
              <a:t>mel</a:t>
            </a:r>
            <a:r>
              <a:rPr lang="uk-UA" sz="1400" u="sng" dirty="0" smtClean="0">
                <a:hlinkClick r:id="rId6"/>
              </a:rPr>
              <a:t>/</a:t>
            </a:r>
            <a:r>
              <a:rPr lang="ru-RU" sz="1400" u="sng" dirty="0" err="1" smtClean="0">
                <a:hlinkClick r:id="rId6"/>
              </a:rPr>
              <a:t>england</a:t>
            </a:r>
            <a:r>
              <a:rPr lang="uk-UA" sz="1400" u="sng" dirty="0" smtClean="0">
                <a:hlinkClick r:id="rId6"/>
              </a:rPr>
              <a:t>/</a:t>
            </a:r>
            <a:r>
              <a:rPr lang="ru-RU" sz="1400" u="sng" dirty="0" err="1" smtClean="0">
                <a:hlinkClick r:id="rId6"/>
              </a:rPr>
              <a:t>london</a:t>
            </a:r>
            <a:r>
              <a:rPr lang="uk-UA" sz="1400" u="sng" dirty="0" smtClean="0">
                <a:hlinkClick r:id="rId6"/>
              </a:rPr>
              <a:t>_</a:t>
            </a:r>
            <a:r>
              <a:rPr lang="ru-RU" sz="1400" u="sng" dirty="0" err="1" smtClean="0">
                <a:hlinkClick r:id="rId6"/>
              </a:rPr>
              <a:t>thames</a:t>
            </a:r>
            <a:r>
              <a:rPr lang="uk-UA" sz="1400" u="sng" dirty="0" smtClean="0">
                <a:hlinkClick r:id="rId6"/>
              </a:rPr>
              <a:t>4.</a:t>
            </a:r>
            <a:r>
              <a:rPr lang="ru-RU" sz="1400" u="sng" dirty="0" err="1" smtClean="0">
                <a:hlinkClick r:id="rId6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7"/>
              </a:rPr>
              <a:t>http</a:t>
            </a:r>
            <a:r>
              <a:rPr lang="uk-UA" sz="1400" u="sng" dirty="0" smtClean="0">
                <a:hlinkClick r:id="rId7"/>
              </a:rPr>
              <a:t>://</a:t>
            </a:r>
            <a:r>
              <a:rPr lang="ru-RU" sz="1400" u="sng" dirty="0" err="1" smtClean="0">
                <a:hlinkClick r:id="rId7"/>
              </a:rPr>
              <a:t>www</a:t>
            </a:r>
            <a:r>
              <a:rPr lang="uk-UA" sz="1400" u="sng" dirty="0" smtClean="0">
                <a:hlinkClick r:id="rId7"/>
              </a:rPr>
              <a:t>.</a:t>
            </a:r>
            <a:r>
              <a:rPr lang="ru-RU" sz="1400" u="sng" dirty="0" err="1" smtClean="0">
                <a:hlinkClick r:id="rId7"/>
              </a:rPr>
              <a:t>personalguide</a:t>
            </a:r>
            <a:r>
              <a:rPr lang="uk-UA" sz="1400" u="sng" dirty="0" smtClean="0">
                <a:hlinkClick r:id="rId7"/>
              </a:rPr>
              <a:t>.</a:t>
            </a:r>
            <a:r>
              <a:rPr lang="ru-RU" sz="1400" u="sng" dirty="0" err="1" smtClean="0">
                <a:hlinkClick r:id="rId7"/>
              </a:rPr>
              <a:t>ru</a:t>
            </a:r>
            <a:r>
              <a:rPr lang="uk-UA" sz="1400" u="sng" dirty="0" smtClean="0">
                <a:hlinkClick r:id="rId7"/>
              </a:rPr>
              <a:t>/</a:t>
            </a:r>
            <a:r>
              <a:rPr lang="ru-RU" sz="1400" u="sng" dirty="0" err="1" smtClean="0">
                <a:hlinkClick r:id="rId7"/>
              </a:rPr>
              <a:t>upload</a:t>
            </a:r>
            <a:r>
              <a:rPr lang="uk-UA" sz="1400" u="sng" dirty="0" smtClean="0">
                <a:hlinkClick r:id="rId7"/>
              </a:rPr>
              <a:t>/2010/06/22/023_000_</a:t>
            </a:r>
            <a:r>
              <a:rPr lang="ru-RU" sz="1400" u="sng" dirty="0" err="1" smtClean="0">
                <a:hlinkClick r:id="rId7"/>
              </a:rPr>
              <a:t>GreatBritain</a:t>
            </a:r>
            <a:r>
              <a:rPr lang="uk-UA" sz="1400" u="sng" dirty="0" smtClean="0">
                <a:hlinkClick r:id="rId7"/>
              </a:rPr>
              <a:t>.</a:t>
            </a:r>
            <a:r>
              <a:rPr lang="ru-RU" sz="1400" u="sng" dirty="0" err="1" smtClean="0">
                <a:hlinkClick r:id="rId7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8"/>
              </a:rPr>
              <a:t>http</a:t>
            </a:r>
            <a:r>
              <a:rPr lang="uk-UA" sz="1400" u="sng" dirty="0" smtClean="0">
                <a:hlinkClick r:id="rId8"/>
              </a:rPr>
              <a:t>://</a:t>
            </a:r>
            <a:r>
              <a:rPr lang="ru-RU" sz="1400" u="sng" dirty="0" err="1" smtClean="0">
                <a:hlinkClick r:id="rId8"/>
              </a:rPr>
              <a:t>izmalkov</a:t>
            </a:r>
            <a:r>
              <a:rPr lang="uk-UA" sz="1400" u="sng" dirty="0" smtClean="0">
                <a:hlinkClick r:id="rId8"/>
              </a:rPr>
              <a:t>-</a:t>
            </a:r>
            <a:r>
              <a:rPr lang="ru-RU" sz="1400" u="sng" dirty="0" err="1" smtClean="0">
                <a:hlinkClick r:id="rId8"/>
              </a:rPr>
              <a:t>coins</a:t>
            </a:r>
            <a:r>
              <a:rPr lang="uk-UA" sz="1400" u="sng" dirty="0" smtClean="0">
                <a:hlinkClick r:id="rId8"/>
              </a:rPr>
              <a:t>.</a:t>
            </a:r>
            <a:r>
              <a:rPr lang="ru-RU" sz="1400" u="sng" dirty="0" err="1" smtClean="0">
                <a:hlinkClick r:id="rId8"/>
              </a:rPr>
              <a:t>ru</a:t>
            </a:r>
            <a:r>
              <a:rPr lang="uk-UA" sz="1400" u="sng" dirty="0" smtClean="0">
                <a:hlinkClick r:id="rId8"/>
              </a:rPr>
              <a:t>/</a:t>
            </a:r>
            <a:r>
              <a:rPr lang="ru-RU" sz="1400" u="sng" dirty="0" err="1" smtClean="0">
                <a:hlinkClick r:id="rId8"/>
              </a:rPr>
              <a:t>Europe</a:t>
            </a:r>
            <a:r>
              <a:rPr lang="uk-UA" sz="1400" u="sng" dirty="0" smtClean="0">
                <a:hlinkClick r:id="rId8"/>
              </a:rPr>
              <a:t>/</a:t>
            </a:r>
            <a:r>
              <a:rPr lang="ru-RU" sz="1400" u="sng" dirty="0" err="1" smtClean="0">
                <a:hlinkClick r:id="rId8"/>
              </a:rPr>
              <a:t>Great</a:t>
            </a:r>
            <a:r>
              <a:rPr lang="uk-UA" sz="1400" u="sng" dirty="0" smtClean="0">
                <a:hlinkClick r:id="rId8"/>
              </a:rPr>
              <a:t>%20</a:t>
            </a:r>
            <a:r>
              <a:rPr lang="ru-RU" sz="1400" u="sng" dirty="0" err="1" smtClean="0">
                <a:hlinkClick r:id="rId8"/>
              </a:rPr>
              <a:t>Britain</a:t>
            </a:r>
            <a:r>
              <a:rPr lang="uk-UA" sz="1400" u="sng" dirty="0" smtClean="0">
                <a:hlinkClick r:id="rId8"/>
              </a:rPr>
              <a:t>/</a:t>
            </a:r>
            <a:r>
              <a:rPr lang="ru-RU" sz="1400" u="sng" dirty="0" err="1" smtClean="0">
                <a:hlinkClick r:id="rId8"/>
              </a:rPr>
              <a:t>map</a:t>
            </a:r>
            <a:r>
              <a:rPr lang="uk-UA" sz="1400" u="sng" dirty="0" smtClean="0">
                <a:hlinkClick r:id="rId8"/>
              </a:rPr>
              <a:t>2.</a:t>
            </a:r>
            <a:r>
              <a:rPr lang="ru-RU" sz="1400" u="sng" dirty="0" err="1" smtClean="0">
                <a:hlinkClick r:id="rId8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9"/>
              </a:rPr>
              <a:t>http</a:t>
            </a:r>
            <a:r>
              <a:rPr lang="uk-UA" sz="1400" u="sng" dirty="0" smtClean="0">
                <a:hlinkClick r:id="rId9"/>
              </a:rPr>
              <a:t>://</a:t>
            </a:r>
            <a:r>
              <a:rPr lang="ru-RU" sz="1400" u="sng" dirty="0" err="1" smtClean="0">
                <a:hlinkClick r:id="rId9"/>
              </a:rPr>
              <a:t>img</a:t>
            </a:r>
            <a:r>
              <a:rPr lang="uk-UA" sz="1400" u="sng" dirty="0" smtClean="0">
                <a:hlinkClick r:id="rId9"/>
              </a:rPr>
              <a:t>.</a:t>
            </a:r>
            <a:r>
              <a:rPr lang="ru-RU" sz="1400" u="sng" dirty="0" err="1" smtClean="0">
                <a:hlinkClick r:id="rId9"/>
              </a:rPr>
              <a:t>thesun</a:t>
            </a:r>
            <a:r>
              <a:rPr lang="uk-UA" sz="1400" u="sng" dirty="0" smtClean="0">
                <a:hlinkClick r:id="rId9"/>
              </a:rPr>
              <a:t>.</a:t>
            </a:r>
            <a:r>
              <a:rPr lang="ru-RU" sz="1400" u="sng" dirty="0" err="1" smtClean="0">
                <a:hlinkClick r:id="rId9"/>
              </a:rPr>
              <a:t>co</a:t>
            </a:r>
            <a:r>
              <a:rPr lang="uk-UA" sz="1400" u="sng" dirty="0" smtClean="0">
                <a:hlinkClick r:id="rId9"/>
              </a:rPr>
              <a:t>.</a:t>
            </a:r>
            <a:r>
              <a:rPr lang="ru-RU" sz="1400" u="sng" dirty="0" err="1" smtClean="0">
                <a:hlinkClick r:id="rId9"/>
              </a:rPr>
              <a:t>uk</a:t>
            </a:r>
            <a:r>
              <a:rPr lang="uk-UA" sz="1400" u="sng" dirty="0" smtClean="0">
                <a:hlinkClick r:id="rId9"/>
              </a:rPr>
              <a:t>/</a:t>
            </a:r>
            <a:r>
              <a:rPr lang="ru-RU" sz="1400" u="sng" dirty="0" err="1" smtClean="0">
                <a:hlinkClick r:id="rId9"/>
              </a:rPr>
              <a:t>multimedia</a:t>
            </a:r>
            <a:r>
              <a:rPr lang="uk-UA" sz="1400" u="sng" dirty="0" smtClean="0">
                <a:hlinkClick r:id="rId9"/>
              </a:rPr>
              <a:t>/</a:t>
            </a:r>
            <a:r>
              <a:rPr lang="ru-RU" sz="1400" u="sng" dirty="0" err="1" smtClean="0">
                <a:hlinkClick r:id="rId9"/>
              </a:rPr>
              <a:t>archive</a:t>
            </a:r>
            <a:r>
              <a:rPr lang="uk-UA" sz="1400" u="sng" dirty="0" smtClean="0">
                <a:hlinkClick r:id="rId9"/>
              </a:rPr>
              <a:t>/00385/</a:t>
            </a:r>
            <a:r>
              <a:rPr lang="ru-RU" sz="1400" u="sng" dirty="0" err="1" smtClean="0">
                <a:hlinkClick r:id="rId9"/>
              </a:rPr>
              <a:t>queen</a:t>
            </a:r>
            <a:r>
              <a:rPr lang="uk-UA" sz="1400" u="sng" dirty="0" smtClean="0">
                <a:hlinkClick r:id="rId9"/>
              </a:rPr>
              <a:t>3_666_385114</a:t>
            </a:r>
            <a:r>
              <a:rPr lang="ru-RU" sz="1400" u="sng" dirty="0" err="1" smtClean="0">
                <a:hlinkClick r:id="rId9"/>
              </a:rPr>
              <a:t>a</a:t>
            </a:r>
            <a:r>
              <a:rPr lang="uk-UA" sz="1400" u="sng" dirty="0" smtClean="0">
                <a:hlinkClick r:id="rId9"/>
              </a:rPr>
              <a:t>.</a:t>
            </a:r>
            <a:r>
              <a:rPr lang="ru-RU" sz="1400" u="sng" dirty="0" err="1" smtClean="0">
                <a:hlinkClick r:id="rId9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0"/>
              </a:rPr>
              <a:t>http</a:t>
            </a:r>
            <a:r>
              <a:rPr lang="uk-UA" sz="1400" u="sng" dirty="0" smtClean="0">
                <a:hlinkClick r:id="rId10"/>
              </a:rPr>
              <a:t>://</a:t>
            </a:r>
            <a:r>
              <a:rPr lang="ru-RU" sz="1400" u="sng" dirty="0" err="1" smtClean="0">
                <a:hlinkClick r:id="rId10"/>
              </a:rPr>
              <a:t>ru</a:t>
            </a:r>
            <a:r>
              <a:rPr lang="uk-UA" sz="1400" u="sng" dirty="0" smtClean="0">
                <a:hlinkClick r:id="rId10"/>
              </a:rPr>
              <a:t>.</a:t>
            </a:r>
            <a:r>
              <a:rPr lang="ru-RU" sz="1400" u="sng" dirty="0" err="1" smtClean="0">
                <a:hlinkClick r:id="rId10"/>
              </a:rPr>
              <a:t>wikipedia</a:t>
            </a:r>
            <a:r>
              <a:rPr lang="uk-UA" sz="1400" u="sng" dirty="0" smtClean="0">
                <a:hlinkClick r:id="rId10"/>
              </a:rPr>
              <a:t>.</a:t>
            </a:r>
            <a:r>
              <a:rPr lang="ru-RU" sz="1400" u="sng" dirty="0" err="1" smtClean="0">
                <a:hlinkClick r:id="rId10"/>
              </a:rPr>
              <a:t>org</a:t>
            </a:r>
            <a:r>
              <a:rPr lang="uk-UA" sz="1400" u="sng" dirty="0" smtClean="0">
                <a:hlinkClick r:id="rId10"/>
              </a:rPr>
              <a:t>/</a:t>
            </a:r>
            <a:r>
              <a:rPr lang="ru-RU" sz="1400" u="sng" dirty="0" err="1" smtClean="0">
                <a:hlinkClick r:id="rId10"/>
              </a:rPr>
              <a:t>w</a:t>
            </a:r>
            <a:r>
              <a:rPr lang="uk-UA" sz="1400" u="sng" dirty="0" smtClean="0">
                <a:hlinkClick r:id="rId10"/>
              </a:rPr>
              <a:t>/</a:t>
            </a:r>
            <a:r>
              <a:rPr lang="ru-RU" sz="1400" u="sng" dirty="0" err="1" smtClean="0">
                <a:hlinkClick r:id="rId10"/>
              </a:rPr>
              <a:t>index</a:t>
            </a:r>
            <a:r>
              <a:rPr lang="uk-UA" sz="1400" u="sng" dirty="0" smtClean="0">
                <a:hlinkClick r:id="rId10"/>
              </a:rPr>
              <a:t>.</a:t>
            </a:r>
            <a:r>
              <a:rPr lang="ru-RU" sz="1400" u="sng" dirty="0" err="1" smtClean="0">
                <a:hlinkClick r:id="rId10"/>
              </a:rPr>
              <a:t>php</a:t>
            </a:r>
            <a:r>
              <a:rPr lang="uk-UA" sz="1400" u="sng" dirty="0" smtClean="0">
                <a:hlinkClick r:id="rId10"/>
              </a:rPr>
              <a:t>?</a:t>
            </a:r>
            <a:r>
              <a:rPr lang="ru-RU" sz="1400" u="sng" dirty="0" err="1" smtClean="0">
                <a:hlinkClick r:id="rId10"/>
              </a:rPr>
              <a:t>title</a:t>
            </a:r>
            <a:r>
              <a:rPr lang="uk-UA" sz="1400" u="sng" dirty="0" smtClean="0">
                <a:hlinkClick r:id="rId10"/>
              </a:rPr>
              <a:t>=%</a:t>
            </a:r>
            <a:r>
              <a:rPr lang="ru-RU" sz="1400" u="sng" dirty="0" smtClean="0">
                <a:hlinkClick r:id="rId10"/>
              </a:rPr>
              <a:t>D</a:t>
            </a:r>
            <a:r>
              <a:rPr lang="uk-UA" sz="1400" u="sng" dirty="0" smtClean="0">
                <a:hlinkClick r:id="rId10"/>
              </a:rPr>
              <a:t>0%</a:t>
            </a:r>
            <a:r>
              <a:rPr lang="ru-RU" sz="1400" u="sng" dirty="0" smtClean="0">
                <a:hlinkClick r:id="rId10"/>
              </a:rPr>
              <a:t>A</a:t>
            </a:r>
            <a:r>
              <a:rPr lang="uk-UA" sz="1400" u="sng" dirty="0" smtClean="0">
                <a:hlinkClick r:id="rId10"/>
              </a:rPr>
              <a:t>4%</a:t>
            </a:r>
            <a:r>
              <a:rPr lang="ru-RU" sz="1400" u="sng" dirty="0" smtClean="0">
                <a:hlinkClick r:id="rId10"/>
              </a:rPr>
              <a:t>D</a:t>
            </a:r>
            <a:r>
              <a:rPr lang="uk-UA" sz="1400" u="sng" dirty="0" smtClean="0">
                <a:hlinkClick r:id="rId10"/>
              </a:rPr>
              <a:t>0%</a:t>
            </a:r>
            <a:r>
              <a:rPr lang="ru-RU" sz="1400" u="sng" dirty="0" smtClean="0">
                <a:hlinkClick r:id="rId10"/>
              </a:rPr>
              <a:t>B</a:t>
            </a:r>
            <a:r>
              <a:rPr lang="uk-UA" sz="1400" u="sng" dirty="0" smtClean="0">
                <a:hlinkClick r:id="rId10"/>
              </a:rPr>
              <a:t>0%</a:t>
            </a:r>
            <a:r>
              <a:rPr lang="ru-RU" sz="1400" u="sng" dirty="0" smtClean="0">
                <a:hlinkClick r:id="rId10"/>
              </a:rPr>
              <a:t>D</a:t>
            </a:r>
            <a:r>
              <a:rPr lang="uk-UA" sz="1400" u="sng" dirty="0" smtClean="0">
                <a:hlinkClick r:id="rId10"/>
              </a:rPr>
              <a:t>0%</a:t>
            </a:r>
            <a:r>
              <a:rPr lang="ru-RU" sz="1400" u="sng" dirty="0" smtClean="0">
                <a:hlinkClick r:id="rId10"/>
              </a:rPr>
              <a:t>B</a:t>
            </a:r>
            <a:r>
              <a:rPr lang="uk-UA" sz="1400" u="sng" dirty="0" smtClean="0">
                <a:hlinkClick r:id="rId10"/>
              </a:rPr>
              <a:t>9%</a:t>
            </a:r>
            <a:r>
              <a:rPr lang="ru-RU" sz="1400" u="sng" dirty="0" smtClean="0">
                <a:hlinkClick r:id="rId10"/>
              </a:rPr>
              <a:t>D</a:t>
            </a:r>
            <a:r>
              <a:rPr lang="uk-UA" sz="1400" u="sng" dirty="0" smtClean="0">
                <a:hlinkClick r:id="rId10"/>
              </a:rPr>
              <a:t>0%</a:t>
            </a:r>
            <a:r>
              <a:rPr lang="ru-RU" sz="1400" u="sng" dirty="0" smtClean="0">
                <a:hlinkClick r:id="rId10"/>
              </a:rPr>
              <a:t>BB</a:t>
            </a:r>
            <a:r>
              <a:rPr lang="uk-UA" sz="1400" u="sng" dirty="0" smtClean="0">
                <a:hlinkClick r:id="rId10"/>
              </a:rPr>
              <a:t>:</a:t>
            </a:r>
            <a:r>
              <a:rPr lang="ru-RU" sz="1400" u="sng" dirty="0" err="1" smtClean="0">
                <a:hlinkClick r:id="rId10"/>
              </a:rPr>
              <a:t>Location</a:t>
            </a:r>
            <a:r>
              <a:rPr lang="uk-UA" sz="1400" u="sng" dirty="0" smtClean="0">
                <a:hlinkClick r:id="rId10"/>
              </a:rPr>
              <a:t>_</a:t>
            </a:r>
            <a:r>
              <a:rPr lang="ru-RU" sz="1400" u="sng" dirty="0" err="1" smtClean="0">
                <a:hlinkClick r:id="rId10"/>
              </a:rPr>
              <a:t>of</a:t>
            </a:r>
            <a:r>
              <a:rPr lang="uk-UA" sz="1400" u="sng" dirty="0" smtClean="0">
                <a:hlinkClick r:id="rId10"/>
              </a:rPr>
              <a:t>_</a:t>
            </a:r>
            <a:r>
              <a:rPr lang="ru-RU" sz="1400" u="sng" dirty="0" err="1" smtClean="0">
                <a:hlinkClick r:id="rId10"/>
              </a:rPr>
              <a:t>the</a:t>
            </a:r>
            <a:r>
              <a:rPr lang="uk-UA" sz="1400" u="sng" dirty="0" smtClean="0">
                <a:hlinkClick r:id="rId10"/>
              </a:rPr>
              <a:t>_</a:t>
            </a:r>
            <a:r>
              <a:rPr lang="ru-RU" sz="1400" u="sng" dirty="0" err="1" smtClean="0">
                <a:hlinkClick r:id="rId10"/>
              </a:rPr>
              <a:t>BOTs</a:t>
            </a:r>
            <a:r>
              <a:rPr lang="uk-UA" sz="1400" u="sng" dirty="0" smtClean="0">
                <a:hlinkClick r:id="rId10"/>
              </a:rPr>
              <a:t>.</a:t>
            </a:r>
            <a:r>
              <a:rPr lang="ru-RU" sz="1400" u="sng" dirty="0" err="1" smtClean="0">
                <a:hlinkClick r:id="rId10"/>
              </a:rPr>
              <a:t>svg</a:t>
            </a:r>
            <a:r>
              <a:rPr lang="uk-UA" sz="1400" u="sng" dirty="0" smtClean="0">
                <a:hlinkClick r:id="rId10"/>
              </a:rPr>
              <a:t>&amp;</a:t>
            </a:r>
            <a:r>
              <a:rPr lang="ru-RU" sz="1400" u="sng" dirty="0" err="1" smtClean="0">
                <a:hlinkClick r:id="rId10"/>
              </a:rPr>
              <a:t>filetimestamp</a:t>
            </a:r>
            <a:r>
              <a:rPr lang="uk-UA" sz="1400" u="sng" dirty="0" smtClean="0">
                <a:hlinkClick r:id="rId10"/>
              </a:rPr>
              <a:t>=20110124222342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1"/>
              </a:rPr>
              <a:t>http</a:t>
            </a:r>
            <a:r>
              <a:rPr lang="uk-UA" sz="1400" u="sng" dirty="0" smtClean="0">
                <a:hlinkClick r:id="rId11"/>
              </a:rPr>
              <a:t>://</a:t>
            </a:r>
            <a:r>
              <a:rPr lang="ru-RU" sz="1400" u="sng" dirty="0" err="1" smtClean="0">
                <a:hlinkClick r:id="rId11"/>
              </a:rPr>
              <a:t>ru</a:t>
            </a:r>
            <a:r>
              <a:rPr lang="uk-UA" sz="1400" u="sng" dirty="0" smtClean="0">
                <a:hlinkClick r:id="rId11"/>
              </a:rPr>
              <a:t>.</a:t>
            </a:r>
            <a:r>
              <a:rPr lang="ru-RU" sz="1400" u="sng" dirty="0" err="1" smtClean="0">
                <a:hlinkClick r:id="rId11"/>
              </a:rPr>
              <a:t>wikipedia</a:t>
            </a:r>
            <a:r>
              <a:rPr lang="uk-UA" sz="1400" u="sng" dirty="0" smtClean="0">
                <a:hlinkClick r:id="rId11"/>
              </a:rPr>
              <a:t>.</a:t>
            </a:r>
            <a:r>
              <a:rPr lang="ru-RU" sz="1400" u="sng" dirty="0" err="1" smtClean="0">
                <a:hlinkClick r:id="rId11"/>
              </a:rPr>
              <a:t>org</a:t>
            </a:r>
            <a:r>
              <a:rPr lang="uk-UA" sz="1400" u="sng" dirty="0" smtClean="0">
                <a:hlinkClick r:id="rId11"/>
              </a:rPr>
              <a:t>/</a:t>
            </a:r>
            <a:r>
              <a:rPr lang="ru-RU" sz="1400" u="sng" dirty="0" err="1" smtClean="0">
                <a:hlinkClick r:id="rId11"/>
              </a:rPr>
              <a:t>w</a:t>
            </a:r>
            <a:r>
              <a:rPr lang="uk-UA" sz="1400" u="sng" dirty="0" smtClean="0">
                <a:hlinkClick r:id="rId11"/>
              </a:rPr>
              <a:t>/</a:t>
            </a:r>
            <a:r>
              <a:rPr lang="ru-RU" sz="1400" u="sng" dirty="0" err="1" smtClean="0">
                <a:hlinkClick r:id="rId11"/>
              </a:rPr>
              <a:t>index</a:t>
            </a:r>
            <a:r>
              <a:rPr lang="uk-UA" sz="1400" u="sng" dirty="0" smtClean="0">
                <a:hlinkClick r:id="rId11"/>
              </a:rPr>
              <a:t>.</a:t>
            </a:r>
            <a:r>
              <a:rPr lang="ru-RU" sz="1400" u="sng" dirty="0" err="1" smtClean="0">
                <a:hlinkClick r:id="rId11"/>
              </a:rPr>
              <a:t>php</a:t>
            </a:r>
            <a:r>
              <a:rPr lang="uk-UA" sz="1400" u="sng" dirty="0" smtClean="0">
                <a:hlinkClick r:id="rId11"/>
              </a:rPr>
              <a:t>?</a:t>
            </a:r>
            <a:r>
              <a:rPr lang="ru-RU" sz="1400" u="sng" dirty="0" err="1" smtClean="0">
                <a:hlinkClick r:id="rId11"/>
              </a:rPr>
              <a:t>title</a:t>
            </a:r>
            <a:r>
              <a:rPr lang="uk-UA" sz="1400" u="sng" dirty="0" smtClean="0">
                <a:hlinkClick r:id="rId11"/>
              </a:rPr>
              <a:t>=%</a:t>
            </a:r>
            <a:r>
              <a:rPr lang="ru-RU" sz="1400" u="sng" dirty="0" smtClean="0">
                <a:hlinkClick r:id="rId11"/>
              </a:rPr>
              <a:t>D</a:t>
            </a:r>
            <a:r>
              <a:rPr lang="uk-UA" sz="1400" u="sng" dirty="0" smtClean="0">
                <a:hlinkClick r:id="rId11"/>
              </a:rPr>
              <a:t>0%</a:t>
            </a:r>
            <a:r>
              <a:rPr lang="ru-RU" sz="1400" u="sng" dirty="0" smtClean="0">
                <a:hlinkClick r:id="rId11"/>
              </a:rPr>
              <a:t>A</a:t>
            </a:r>
            <a:r>
              <a:rPr lang="uk-UA" sz="1400" u="sng" dirty="0" smtClean="0">
                <a:hlinkClick r:id="rId11"/>
              </a:rPr>
              <a:t>4%</a:t>
            </a:r>
            <a:r>
              <a:rPr lang="ru-RU" sz="1400" u="sng" dirty="0" smtClean="0">
                <a:hlinkClick r:id="rId11"/>
              </a:rPr>
              <a:t>D</a:t>
            </a:r>
            <a:r>
              <a:rPr lang="uk-UA" sz="1400" u="sng" dirty="0" smtClean="0">
                <a:hlinkClick r:id="rId11"/>
              </a:rPr>
              <a:t>0%</a:t>
            </a:r>
            <a:r>
              <a:rPr lang="ru-RU" sz="1400" u="sng" dirty="0" smtClean="0">
                <a:hlinkClick r:id="rId11"/>
              </a:rPr>
              <a:t>B</a:t>
            </a:r>
            <a:r>
              <a:rPr lang="uk-UA" sz="1400" u="sng" dirty="0" smtClean="0">
                <a:hlinkClick r:id="rId11"/>
              </a:rPr>
              <a:t>0%</a:t>
            </a:r>
            <a:r>
              <a:rPr lang="ru-RU" sz="1400" u="sng" dirty="0" smtClean="0">
                <a:hlinkClick r:id="rId11"/>
              </a:rPr>
              <a:t>D</a:t>
            </a:r>
            <a:r>
              <a:rPr lang="uk-UA" sz="1400" u="sng" dirty="0" smtClean="0">
                <a:hlinkClick r:id="rId11"/>
              </a:rPr>
              <a:t>0%</a:t>
            </a:r>
            <a:r>
              <a:rPr lang="ru-RU" sz="1400" u="sng" dirty="0" smtClean="0">
                <a:hlinkClick r:id="rId11"/>
              </a:rPr>
              <a:t>B</a:t>
            </a:r>
            <a:r>
              <a:rPr lang="uk-UA" sz="1400" u="sng" dirty="0" smtClean="0">
                <a:hlinkClick r:id="rId11"/>
              </a:rPr>
              <a:t>9%</a:t>
            </a:r>
            <a:r>
              <a:rPr lang="ru-RU" sz="1400" u="sng" dirty="0" smtClean="0">
                <a:hlinkClick r:id="rId11"/>
              </a:rPr>
              <a:t>D</a:t>
            </a:r>
            <a:r>
              <a:rPr lang="uk-UA" sz="1400" u="sng" dirty="0" smtClean="0">
                <a:hlinkClick r:id="rId11"/>
              </a:rPr>
              <a:t>0%</a:t>
            </a:r>
            <a:r>
              <a:rPr lang="ru-RU" sz="1400" u="sng" dirty="0" smtClean="0">
                <a:hlinkClick r:id="rId11"/>
              </a:rPr>
              <a:t>BB</a:t>
            </a:r>
            <a:r>
              <a:rPr lang="uk-UA" sz="1400" u="sng" dirty="0" smtClean="0">
                <a:hlinkClick r:id="rId11"/>
              </a:rPr>
              <a:t>:</a:t>
            </a:r>
            <a:r>
              <a:rPr lang="ru-RU" sz="1400" u="sng" dirty="0" err="1" smtClean="0">
                <a:hlinkClick r:id="rId11"/>
              </a:rPr>
              <a:t>Stonehenge</a:t>
            </a:r>
            <a:r>
              <a:rPr lang="uk-UA" sz="1400" u="sng" dirty="0" smtClean="0">
                <a:hlinkClick r:id="rId11"/>
              </a:rPr>
              <a:t>2007_07_30.</a:t>
            </a:r>
            <a:r>
              <a:rPr lang="ru-RU" sz="1400" u="sng" dirty="0" err="1" smtClean="0">
                <a:hlinkClick r:id="rId11"/>
              </a:rPr>
              <a:t>jpg</a:t>
            </a:r>
            <a:r>
              <a:rPr lang="uk-UA" sz="1400" u="sng" dirty="0" smtClean="0">
                <a:hlinkClick r:id="rId11"/>
              </a:rPr>
              <a:t>&amp;</a:t>
            </a:r>
            <a:r>
              <a:rPr lang="ru-RU" sz="1400" u="sng" dirty="0" err="1" smtClean="0">
                <a:hlinkClick r:id="rId11"/>
              </a:rPr>
              <a:t>filetimestamp</a:t>
            </a:r>
            <a:r>
              <a:rPr lang="uk-UA" sz="1400" u="sng" dirty="0" smtClean="0">
                <a:hlinkClick r:id="rId11"/>
              </a:rPr>
              <a:t>=20110212114929</a:t>
            </a:r>
            <a:endParaRPr lang="uk-UA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2"/>
              </a:rPr>
              <a:t>http</a:t>
            </a:r>
            <a:r>
              <a:rPr lang="uk-UA" sz="1400" u="sng" dirty="0" smtClean="0">
                <a:hlinkClick r:id="rId12"/>
              </a:rPr>
              <a:t>://</a:t>
            </a:r>
            <a:r>
              <a:rPr lang="ru-RU" sz="1400" u="sng" dirty="0" err="1" smtClean="0">
                <a:hlinkClick r:id="rId12"/>
              </a:rPr>
              <a:t>ru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wikipedia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org</a:t>
            </a:r>
            <a:r>
              <a:rPr lang="uk-UA" sz="1400" u="sng" dirty="0" smtClean="0">
                <a:hlinkClick r:id="rId12"/>
              </a:rPr>
              <a:t>/</a:t>
            </a:r>
            <a:r>
              <a:rPr lang="ru-RU" sz="1400" u="sng" dirty="0" err="1" smtClean="0">
                <a:hlinkClick r:id="rId12"/>
              </a:rPr>
              <a:t>w</a:t>
            </a:r>
            <a:r>
              <a:rPr lang="uk-UA" sz="1400" u="sng" dirty="0" smtClean="0">
                <a:hlinkClick r:id="rId12"/>
              </a:rPr>
              <a:t>/</a:t>
            </a:r>
            <a:r>
              <a:rPr lang="ru-RU" sz="1400" u="sng" dirty="0" err="1" smtClean="0">
                <a:hlinkClick r:id="rId12"/>
              </a:rPr>
              <a:t>index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php</a:t>
            </a:r>
            <a:r>
              <a:rPr lang="uk-UA" sz="1400" u="sng" dirty="0" smtClean="0">
                <a:hlinkClick r:id="rId12"/>
              </a:rPr>
              <a:t>?</a:t>
            </a:r>
            <a:r>
              <a:rPr lang="ru-RU" sz="1400" u="sng" dirty="0" err="1" smtClean="0">
                <a:hlinkClick r:id="rId12"/>
              </a:rPr>
              <a:t>title</a:t>
            </a:r>
            <a:r>
              <a:rPr lang="uk-UA" sz="1400" u="sng" dirty="0" smtClean="0">
                <a:hlinkClick r:id="rId12"/>
              </a:rPr>
              <a:t>=%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A</a:t>
            </a:r>
            <a:r>
              <a:rPr lang="uk-UA" sz="1400" u="sng" dirty="0" smtClean="0">
                <a:hlinkClick r:id="rId12"/>
              </a:rPr>
              <a:t>4%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</a:t>
            </a:r>
            <a:r>
              <a:rPr lang="uk-UA" sz="1400" u="sng" dirty="0" smtClean="0">
                <a:hlinkClick r:id="rId12"/>
              </a:rPr>
              <a:t>9%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BB</a:t>
            </a:r>
            <a:r>
              <a:rPr lang="uk-UA" sz="1400" u="sng" dirty="0" smtClean="0">
                <a:hlinkClick r:id="rId12"/>
              </a:rPr>
              <a:t>:</a:t>
            </a:r>
            <a:r>
              <a:rPr lang="ru-RU" sz="1400" u="sng" dirty="0" err="1" smtClean="0">
                <a:hlinkClick r:id="rId12"/>
              </a:rPr>
              <a:t>City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of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London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skyline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from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London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City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Hall</a:t>
            </a:r>
            <a:r>
              <a:rPr lang="uk-UA" sz="1400" u="sng" dirty="0" smtClean="0">
                <a:hlinkClick r:id="rId12"/>
              </a:rPr>
              <a:t>_-_</a:t>
            </a:r>
            <a:r>
              <a:rPr lang="ru-RU" sz="1400" u="sng" dirty="0" err="1" smtClean="0">
                <a:hlinkClick r:id="rId12"/>
              </a:rPr>
              <a:t>Oct</a:t>
            </a:r>
            <a:r>
              <a:rPr lang="uk-UA" sz="1400" u="sng" dirty="0" smtClean="0">
                <a:hlinkClick r:id="rId12"/>
              </a:rPr>
              <a:t>_2008.</a:t>
            </a:r>
            <a:r>
              <a:rPr lang="ru-RU" sz="1400" u="sng" dirty="0" err="1" smtClean="0">
                <a:hlinkClick r:id="rId12"/>
              </a:rPr>
              <a:t>jpg</a:t>
            </a:r>
            <a:r>
              <a:rPr lang="uk-UA" sz="1400" u="sng" dirty="0" smtClean="0">
                <a:hlinkClick r:id="rId12"/>
              </a:rPr>
              <a:t>&amp;</a:t>
            </a:r>
            <a:r>
              <a:rPr lang="ru-RU" sz="1400" u="sng" dirty="0" err="1" smtClean="0">
                <a:hlinkClick r:id="rId12"/>
              </a:rPr>
              <a:t>filetimestamp</a:t>
            </a:r>
            <a:r>
              <a:rPr lang="uk-UA" sz="1400" u="sng" dirty="0" smtClean="0">
                <a:hlinkClick r:id="rId12"/>
              </a:rPr>
              <a:t>=20081012125425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2"/>
              </a:rPr>
              <a:t>http</a:t>
            </a:r>
            <a:r>
              <a:rPr lang="uk-UA" sz="1400" u="sng" dirty="0" smtClean="0">
                <a:hlinkClick r:id="rId12"/>
              </a:rPr>
              <a:t>://</a:t>
            </a:r>
            <a:r>
              <a:rPr lang="ru-RU" sz="1400" u="sng" dirty="0" err="1" smtClean="0">
                <a:hlinkClick r:id="rId12"/>
              </a:rPr>
              <a:t>ru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wikipedia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org</a:t>
            </a:r>
            <a:r>
              <a:rPr lang="uk-UA" sz="1400" u="sng" dirty="0" smtClean="0">
                <a:hlinkClick r:id="rId12"/>
              </a:rPr>
              <a:t>/</a:t>
            </a:r>
            <a:r>
              <a:rPr lang="ru-RU" sz="1400" u="sng" dirty="0" err="1" smtClean="0">
                <a:hlinkClick r:id="rId12"/>
              </a:rPr>
              <a:t>w</a:t>
            </a:r>
            <a:r>
              <a:rPr lang="uk-UA" sz="1400" u="sng" dirty="0" smtClean="0">
                <a:hlinkClick r:id="rId12"/>
              </a:rPr>
              <a:t>/</a:t>
            </a:r>
            <a:r>
              <a:rPr lang="ru-RU" sz="1400" u="sng" dirty="0" err="1" smtClean="0">
                <a:hlinkClick r:id="rId12"/>
              </a:rPr>
              <a:t>index</a:t>
            </a:r>
            <a:r>
              <a:rPr lang="uk-UA" sz="1400" u="sng" dirty="0" smtClean="0">
                <a:hlinkClick r:id="rId12"/>
              </a:rPr>
              <a:t>.</a:t>
            </a:r>
            <a:r>
              <a:rPr lang="ru-RU" sz="1400" u="sng" dirty="0" err="1" smtClean="0">
                <a:hlinkClick r:id="rId12"/>
              </a:rPr>
              <a:t>php</a:t>
            </a:r>
            <a:r>
              <a:rPr lang="uk-UA" sz="1400" u="sng" dirty="0" smtClean="0">
                <a:hlinkClick r:id="rId12"/>
              </a:rPr>
              <a:t>?</a:t>
            </a:r>
            <a:r>
              <a:rPr lang="ru-RU" sz="1400" u="sng" dirty="0" err="1" smtClean="0">
                <a:hlinkClick r:id="rId12"/>
              </a:rPr>
              <a:t>title</a:t>
            </a:r>
            <a:r>
              <a:rPr lang="uk-UA" sz="1400" u="sng" dirty="0" smtClean="0">
                <a:hlinkClick r:id="rId12"/>
              </a:rPr>
              <a:t>=%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A</a:t>
            </a:r>
            <a:r>
              <a:rPr lang="uk-UA" sz="1400" u="sng" dirty="0" smtClean="0">
                <a:hlinkClick r:id="rId12"/>
              </a:rPr>
              <a:t>4%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</a:t>
            </a:r>
            <a:r>
              <a:rPr lang="uk-UA" sz="1400" u="sng" dirty="0" smtClean="0">
                <a:hlinkClick r:id="rId12"/>
              </a:rPr>
              <a:t>9%</a:t>
            </a:r>
            <a:r>
              <a:rPr lang="ru-RU" sz="1400" u="sng" dirty="0" smtClean="0">
                <a:hlinkClick r:id="rId12"/>
              </a:rPr>
              <a:t>D</a:t>
            </a:r>
            <a:r>
              <a:rPr lang="uk-UA" sz="1400" u="sng" dirty="0" smtClean="0">
                <a:hlinkClick r:id="rId12"/>
              </a:rPr>
              <a:t>0%</a:t>
            </a:r>
            <a:r>
              <a:rPr lang="ru-RU" sz="1400" u="sng" dirty="0" smtClean="0">
                <a:hlinkClick r:id="rId12"/>
              </a:rPr>
              <a:t>BB</a:t>
            </a:r>
            <a:r>
              <a:rPr lang="uk-UA" sz="1400" u="sng" dirty="0" smtClean="0">
                <a:hlinkClick r:id="rId12"/>
              </a:rPr>
              <a:t>:</a:t>
            </a:r>
            <a:r>
              <a:rPr lang="ru-RU" sz="1400" u="sng" dirty="0" err="1" smtClean="0">
                <a:hlinkClick r:id="rId12"/>
              </a:rPr>
              <a:t>City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of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London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skyline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from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London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City</a:t>
            </a:r>
            <a:r>
              <a:rPr lang="uk-UA" sz="1400" u="sng" dirty="0" smtClean="0">
                <a:hlinkClick r:id="rId12"/>
              </a:rPr>
              <a:t>_</a:t>
            </a:r>
            <a:r>
              <a:rPr lang="ru-RU" sz="1400" u="sng" dirty="0" err="1" smtClean="0">
                <a:hlinkClick r:id="rId12"/>
              </a:rPr>
              <a:t>Hall</a:t>
            </a:r>
            <a:r>
              <a:rPr lang="uk-UA" sz="1400" u="sng" dirty="0" smtClean="0">
                <a:hlinkClick r:id="rId12"/>
              </a:rPr>
              <a:t>_-_</a:t>
            </a:r>
            <a:r>
              <a:rPr lang="ru-RU" sz="1400" u="sng" dirty="0" err="1" smtClean="0">
                <a:hlinkClick r:id="rId12"/>
              </a:rPr>
              <a:t>Oct</a:t>
            </a:r>
            <a:r>
              <a:rPr lang="uk-UA" sz="1400" u="sng" dirty="0" smtClean="0">
                <a:hlinkClick r:id="rId12"/>
              </a:rPr>
              <a:t>_2008.</a:t>
            </a:r>
            <a:r>
              <a:rPr lang="ru-RU" sz="1400" u="sng" dirty="0" err="1" smtClean="0">
                <a:hlinkClick r:id="rId12"/>
              </a:rPr>
              <a:t>jpg</a:t>
            </a:r>
            <a:r>
              <a:rPr lang="uk-UA" sz="1400" u="sng" dirty="0" smtClean="0">
                <a:hlinkClick r:id="rId12"/>
              </a:rPr>
              <a:t>&amp;</a:t>
            </a:r>
            <a:r>
              <a:rPr lang="ru-RU" sz="1400" u="sng" dirty="0" err="1" smtClean="0">
                <a:hlinkClick r:id="rId12"/>
              </a:rPr>
              <a:t>filetimestamp</a:t>
            </a:r>
            <a:r>
              <a:rPr lang="uk-UA" sz="1400" u="sng" dirty="0" smtClean="0">
                <a:hlinkClick r:id="rId12"/>
              </a:rPr>
              <a:t>=20081012125425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3"/>
              </a:rPr>
              <a:t>http</a:t>
            </a:r>
            <a:r>
              <a:rPr lang="uk-UA" sz="1400" u="sng" dirty="0" smtClean="0">
                <a:hlinkClick r:id="rId13"/>
              </a:rPr>
              <a:t>://</a:t>
            </a:r>
            <a:r>
              <a:rPr lang="ru-RU" sz="1400" u="sng" dirty="0" err="1" smtClean="0">
                <a:hlinkClick r:id="rId13"/>
              </a:rPr>
              <a:t>ru</a:t>
            </a:r>
            <a:r>
              <a:rPr lang="uk-UA" sz="1400" u="sng" dirty="0" smtClean="0">
                <a:hlinkClick r:id="rId13"/>
              </a:rPr>
              <a:t>.</a:t>
            </a:r>
            <a:r>
              <a:rPr lang="ru-RU" sz="1400" u="sng" dirty="0" err="1" smtClean="0">
                <a:hlinkClick r:id="rId13"/>
              </a:rPr>
              <a:t>wikipedia</a:t>
            </a:r>
            <a:r>
              <a:rPr lang="uk-UA" sz="1400" u="sng" dirty="0" smtClean="0">
                <a:hlinkClick r:id="rId13"/>
              </a:rPr>
              <a:t>.</a:t>
            </a:r>
            <a:r>
              <a:rPr lang="ru-RU" sz="1400" u="sng" dirty="0" err="1" smtClean="0">
                <a:hlinkClick r:id="rId13"/>
              </a:rPr>
              <a:t>org</a:t>
            </a:r>
            <a:r>
              <a:rPr lang="uk-UA" sz="1400" u="sng" dirty="0" smtClean="0">
                <a:hlinkClick r:id="rId13"/>
              </a:rPr>
              <a:t>/</a:t>
            </a:r>
            <a:r>
              <a:rPr lang="ru-RU" sz="1400" u="sng" dirty="0" err="1" smtClean="0">
                <a:hlinkClick r:id="rId13"/>
              </a:rPr>
              <a:t>w</a:t>
            </a:r>
            <a:r>
              <a:rPr lang="uk-UA" sz="1400" u="sng" dirty="0" smtClean="0">
                <a:hlinkClick r:id="rId13"/>
              </a:rPr>
              <a:t>/</a:t>
            </a:r>
            <a:r>
              <a:rPr lang="ru-RU" sz="1400" u="sng" dirty="0" err="1" smtClean="0">
                <a:hlinkClick r:id="rId13"/>
              </a:rPr>
              <a:t>index</a:t>
            </a:r>
            <a:r>
              <a:rPr lang="uk-UA" sz="1400" u="sng" dirty="0" smtClean="0">
                <a:hlinkClick r:id="rId13"/>
              </a:rPr>
              <a:t>.</a:t>
            </a:r>
            <a:r>
              <a:rPr lang="ru-RU" sz="1400" u="sng" dirty="0" err="1" smtClean="0">
                <a:hlinkClick r:id="rId13"/>
              </a:rPr>
              <a:t>php</a:t>
            </a:r>
            <a:r>
              <a:rPr lang="uk-UA" sz="1400" u="sng" dirty="0" smtClean="0">
                <a:hlinkClick r:id="rId13"/>
              </a:rPr>
              <a:t>?</a:t>
            </a:r>
            <a:r>
              <a:rPr lang="ru-RU" sz="1400" u="sng" dirty="0" err="1" smtClean="0">
                <a:hlinkClick r:id="rId13"/>
              </a:rPr>
              <a:t>title</a:t>
            </a:r>
            <a:r>
              <a:rPr lang="uk-UA" sz="1400" u="sng" dirty="0" smtClean="0">
                <a:hlinkClick r:id="rId13"/>
              </a:rPr>
              <a:t>=%</a:t>
            </a:r>
            <a:r>
              <a:rPr lang="ru-RU" sz="1400" u="sng" dirty="0" smtClean="0">
                <a:hlinkClick r:id="rId13"/>
              </a:rPr>
              <a:t>D</a:t>
            </a:r>
            <a:r>
              <a:rPr lang="uk-UA" sz="1400" u="sng" dirty="0" smtClean="0">
                <a:hlinkClick r:id="rId13"/>
              </a:rPr>
              <a:t>0%</a:t>
            </a:r>
            <a:r>
              <a:rPr lang="ru-RU" sz="1400" u="sng" dirty="0" smtClean="0">
                <a:hlinkClick r:id="rId13"/>
              </a:rPr>
              <a:t>A</a:t>
            </a:r>
            <a:r>
              <a:rPr lang="uk-UA" sz="1400" u="sng" dirty="0" smtClean="0">
                <a:hlinkClick r:id="rId13"/>
              </a:rPr>
              <a:t>4%</a:t>
            </a:r>
            <a:r>
              <a:rPr lang="ru-RU" sz="1400" u="sng" dirty="0" smtClean="0">
                <a:hlinkClick r:id="rId13"/>
              </a:rPr>
              <a:t>D</a:t>
            </a:r>
            <a:r>
              <a:rPr lang="uk-UA" sz="1400" u="sng" dirty="0" smtClean="0">
                <a:hlinkClick r:id="rId13"/>
              </a:rPr>
              <a:t>0%</a:t>
            </a:r>
            <a:r>
              <a:rPr lang="ru-RU" sz="1400" u="sng" dirty="0" smtClean="0">
                <a:hlinkClick r:id="rId13"/>
              </a:rPr>
              <a:t>B</a:t>
            </a:r>
            <a:r>
              <a:rPr lang="uk-UA" sz="1400" u="sng" dirty="0" smtClean="0">
                <a:hlinkClick r:id="rId13"/>
              </a:rPr>
              <a:t>0%</a:t>
            </a:r>
            <a:r>
              <a:rPr lang="ru-RU" sz="1400" u="sng" dirty="0" smtClean="0">
                <a:hlinkClick r:id="rId13"/>
              </a:rPr>
              <a:t>D</a:t>
            </a:r>
            <a:r>
              <a:rPr lang="uk-UA" sz="1400" u="sng" dirty="0" smtClean="0">
                <a:hlinkClick r:id="rId13"/>
              </a:rPr>
              <a:t>0%</a:t>
            </a:r>
            <a:r>
              <a:rPr lang="ru-RU" sz="1400" u="sng" dirty="0" smtClean="0">
                <a:hlinkClick r:id="rId13"/>
              </a:rPr>
              <a:t>B</a:t>
            </a:r>
            <a:r>
              <a:rPr lang="uk-UA" sz="1400" u="sng" dirty="0" smtClean="0">
                <a:hlinkClick r:id="rId13"/>
              </a:rPr>
              <a:t>9%</a:t>
            </a:r>
            <a:r>
              <a:rPr lang="ru-RU" sz="1400" u="sng" dirty="0" smtClean="0">
                <a:hlinkClick r:id="rId13"/>
              </a:rPr>
              <a:t>D</a:t>
            </a:r>
            <a:r>
              <a:rPr lang="uk-UA" sz="1400" u="sng" dirty="0" smtClean="0">
                <a:hlinkClick r:id="rId13"/>
              </a:rPr>
              <a:t>0%</a:t>
            </a:r>
            <a:r>
              <a:rPr lang="ru-RU" sz="1400" u="sng" dirty="0" smtClean="0">
                <a:hlinkClick r:id="rId13"/>
              </a:rPr>
              <a:t>BB</a:t>
            </a:r>
            <a:r>
              <a:rPr lang="uk-UA" sz="1400" u="sng" dirty="0" smtClean="0">
                <a:hlinkClick r:id="rId13"/>
              </a:rPr>
              <a:t>:</a:t>
            </a:r>
            <a:r>
              <a:rPr lang="ru-RU" sz="1400" u="sng" dirty="0" err="1" smtClean="0">
                <a:hlinkClick r:id="rId13"/>
              </a:rPr>
              <a:t>Oil</a:t>
            </a:r>
            <a:r>
              <a:rPr lang="uk-UA" sz="1400" u="sng" dirty="0" smtClean="0">
                <a:hlinkClick r:id="rId13"/>
              </a:rPr>
              <a:t>_</a:t>
            </a:r>
            <a:r>
              <a:rPr lang="ru-RU" sz="1400" u="sng" dirty="0" err="1" smtClean="0">
                <a:hlinkClick r:id="rId13"/>
              </a:rPr>
              <a:t>platform</a:t>
            </a:r>
            <a:r>
              <a:rPr lang="uk-UA" sz="1400" u="sng" dirty="0" smtClean="0">
                <a:hlinkClick r:id="rId13"/>
              </a:rPr>
              <a:t>_</a:t>
            </a:r>
            <a:r>
              <a:rPr lang="ru-RU" sz="1400" u="sng" dirty="0" err="1" smtClean="0">
                <a:hlinkClick r:id="rId13"/>
              </a:rPr>
              <a:t>in</a:t>
            </a:r>
            <a:r>
              <a:rPr lang="uk-UA" sz="1400" u="sng" dirty="0" smtClean="0">
                <a:hlinkClick r:id="rId13"/>
              </a:rPr>
              <a:t>_</a:t>
            </a:r>
            <a:r>
              <a:rPr lang="ru-RU" sz="1400" u="sng" dirty="0" err="1" smtClean="0">
                <a:hlinkClick r:id="rId13"/>
              </a:rPr>
              <a:t>the</a:t>
            </a:r>
            <a:r>
              <a:rPr lang="uk-UA" sz="1400" u="sng" dirty="0" smtClean="0">
                <a:hlinkClick r:id="rId13"/>
              </a:rPr>
              <a:t>_</a:t>
            </a:r>
            <a:r>
              <a:rPr lang="ru-RU" sz="1400" u="sng" dirty="0" err="1" smtClean="0">
                <a:hlinkClick r:id="rId13"/>
              </a:rPr>
              <a:t>North</a:t>
            </a:r>
            <a:r>
              <a:rPr lang="uk-UA" sz="1400" u="sng" dirty="0" smtClean="0">
                <a:hlinkClick r:id="rId13"/>
              </a:rPr>
              <a:t>_</a:t>
            </a:r>
            <a:r>
              <a:rPr lang="ru-RU" sz="1400" u="sng" dirty="0" err="1" smtClean="0">
                <a:hlinkClick r:id="rId13"/>
              </a:rPr>
              <a:t>SeaPros</a:t>
            </a:r>
            <a:r>
              <a:rPr lang="uk-UA" sz="1400" u="sng" dirty="0" smtClean="0">
                <a:hlinkClick r:id="rId13"/>
              </a:rPr>
              <a:t>.</a:t>
            </a:r>
            <a:r>
              <a:rPr lang="ru-RU" sz="1400" u="sng" dirty="0" err="1" smtClean="0">
                <a:hlinkClick r:id="rId13"/>
              </a:rPr>
              <a:t>jpg</a:t>
            </a:r>
            <a:r>
              <a:rPr lang="uk-UA" sz="1400" u="sng" dirty="0" smtClean="0">
                <a:hlinkClick r:id="rId13"/>
              </a:rPr>
              <a:t>&amp;</a:t>
            </a:r>
            <a:r>
              <a:rPr lang="ru-RU" sz="1400" u="sng" dirty="0" err="1" smtClean="0">
                <a:hlinkClick r:id="rId13"/>
              </a:rPr>
              <a:t>filetimestamp</a:t>
            </a:r>
            <a:r>
              <a:rPr lang="uk-UA" sz="1400" u="sng" dirty="0" smtClean="0">
                <a:hlinkClick r:id="rId13"/>
              </a:rPr>
              <a:t>=20061017234407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4"/>
              </a:rPr>
              <a:t>http</a:t>
            </a:r>
            <a:r>
              <a:rPr lang="uk-UA" sz="1400" u="sng" dirty="0" smtClean="0">
                <a:hlinkClick r:id="rId14"/>
              </a:rPr>
              <a:t>://</a:t>
            </a:r>
            <a:r>
              <a:rPr lang="ru-RU" sz="1400" u="sng" dirty="0" err="1" smtClean="0">
                <a:hlinkClick r:id="rId14"/>
              </a:rPr>
              <a:t>img</a:t>
            </a:r>
            <a:r>
              <a:rPr lang="uk-UA" sz="1400" u="sng" dirty="0" smtClean="0">
                <a:hlinkClick r:id="rId14"/>
              </a:rPr>
              <a:t>.</a:t>
            </a:r>
            <a:r>
              <a:rPr lang="ru-RU" sz="1400" u="sng" dirty="0" err="1" smtClean="0">
                <a:hlinkClick r:id="rId14"/>
              </a:rPr>
              <a:t>encyc</a:t>
            </a:r>
            <a:r>
              <a:rPr lang="uk-UA" sz="1400" u="sng" dirty="0" smtClean="0">
                <a:hlinkClick r:id="rId14"/>
              </a:rPr>
              <a:t>.</a:t>
            </a:r>
            <a:r>
              <a:rPr lang="ru-RU" sz="1400" u="sng" dirty="0" err="1" smtClean="0">
                <a:hlinkClick r:id="rId14"/>
              </a:rPr>
              <a:t>yandex</a:t>
            </a:r>
            <a:r>
              <a:rPr lang="uk-UA" sz="1400" u="sng" dirty="0" smtClean="0">
                <a:hlinkClick r:id="rId14"/>
              </a:rPr>
              <a:t>.</a:t>
            </a:r>
            <a:r>
              <a:rPr lang="ru-RU" sz="1400" u="sng" dirty="0" err="1" smtClean="0">
                <a:hlinkClick r:id="rId14"/>
              </a:rPr>
              <a:t>net</a:t>
            </a:r>
            <a:r>
              <a:rPr lang="uk-UA" sz="1400" u="sng" dirty="0" smtClean="0">
                <a:hlinkClick r:id="rId14"/>
              </a:rPr>
              <a:t>/</a:t>
            </a:r>
            <a:r>
              <a:rPr lang="ru-RU" sz="1400" u="sng" dirty="0" err="1" smtClean="0">
                <a:hlinkClick r:id="rId14"/>
              </a:rPr>
              <a:t>illustrations</a:t>
            </a:r>
            <a:r>
              <a:rPr lang="uk-UA" sz="1400" u="sng" dirty="0" smtClean="0">
                <a:hlinkClick r:id="rId14"/>
              </a:rPr>
              <a:t>/</a:t>
            </a:r>
            <a:r>
              <a:rPr lang="ru-RU" sz="1400" u="sng" dirty="0" err="1" smtClean="0">
                <a:hlinkClick r:id="rId14"/>
              </a:rPr>
              <a:t>bse</a:t>
            </a:r>
            <a:r>
              <a:rPr lang="uk-UA" sz="1400" u="sng" dirty="0" smtClean="0">
                <a:hlinkClick r:id="rId14"/>
              </a:rPr>
              <a:t>/</a:t>
            </a:r>
            <a:r>
              <a:rPr lang="ru-RU" sz="1400" u="sng" dirty="0" err="1" smtClean="0">
                <a:hlinkClick r:id="rId14"/>
              </a:rPr>
              <a:t>pictures</a:t>
            </a:r>
            <a:r>
              <a:rPr lang="uk-UA" sz="1400" u="sng" dirty="0" smtClean="0">
                <a:hlinkClick r:id="rId14"/>
              </a:rPr>
              <a:t>/02830/903140.</a:t>
            </a:r>
            <a:r>
              <a:rPr lang="ru-RU" sz="1400" u="sng" dirty="0" err="1" smtClean="0">
                <a:hlinkClick r:id="rId14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5"/>
              </a:rPr>
              <a:t>http</a:t>
            </a:r>
            <a:r>
              <a:rPr lang="uk-UA" sz="1400" u="sng" dirty="0" smtClean="0">
                <a:hlinkClick r:id="rId15"/>
              </a:rPr>
              <a:t>://</a:t>
            </a:r>
            <a:r>
              <a:rPr lang="ru-RU" sz="1400" u="sng" dirty="0" err="1" smtClean="0">
                <a:hlinkClick r:id="rId15"/>
              </a:rPr>
              <a:t>toemigrate</a:t>
            </a:r>
            <a:r>
              <a:rPr lang="uk-UA" sz="1400" u="sng" dirty="0" smtClean="0">
                <a:hlinkClick r:id="rId15"/>
              </a:rPr>
              <a:t>.</a:t>
            </a:r>
            <a:r>
              <a:rPr lang="ru-RU" sz="1400" u="sng" dirty="0" err="1" smtClean="0">
                <a:hlinkClick r:id="rId15"/>
              </a:rPr>
              <a:t>com</a:t>
            </a:r>
            <a:r>
              <a:rPr lang="uk-UA" sz="1400" u="sng" dirty="0" smtClean="0">
                <a:hlinkClick r:id="rId15"/>
              </a:rPr>
              <a:t>/</a:t>
            </a:r>
            <a:r>
              <a:rPr lang="ru-RU" sz="1400" u="sng" dirty="0" err="1" smtClean="0">
                <a:hlinkClick r:id="rId15"/>
              </a:rPr>
              <a:t>uploads</a:t>
            </a:r>
            <a:r>
              <a:rPr lang="uk-UA" sz="1400" u="sng" dirty="0" smtClean="0">
                <a:hlinkClick r:id="rId15"/>
              </a:rPr>
              <a:t>/</a:t>
            </a:r>
            <a:r>
              <a:rPr lang="ru-RU" sz="1400" u="sng" dirty="0" err="1" smtClean="0">
                <a:hlinkClick r:id="rId15"/>
              </a:rPr>
              <a:t>images</a:t>
            </a:r>
            <a:r>
              <a:rPr lang="uk-UA" sz="1400" u="sng" dirty="0" smtClean="0">
                <a:hlinkClick r:id="rId15"/>
              </a:rPr>
              <a:t>/00/00/07/2010/12/22/6</a:t>
            </a:r>
            <a:r>
              <a:rPr lang="ru-RU" sz="1400" u="sng" dirty="0" err="1" smtClean="0">
                <a:hlinkClick r:id="rId15"/>
              </a:rPr>
              <a:t>ad</a:t>
            </a:r>
            <a:r>
              <a:rPr lang="uk-UA" sz="1400" u="sng" dirty="0" smtClean="0">
                <a:hlinkClick r:id="rId15"/>
              </a:rPr>
              <a:t>47</a:t>
            </a:r>
            <a:r>
              <a:rPr lang="ru-RU" sz="1400" u="sng" dirty="0" err="1" smtClean="0">
                <a:hlinkClick r:id="rId15"/>
              </a:rPr>
              <a:t>c</a:t>
            </a:r>
            <a:r>
              <a:rPr lang="uk-UA" sz="1400" u="sng" dirty="0" smtClean="0">
                <a:hlinkClick r:id="rId15"/>
              </a:rPr>
              <a:t>.</a:t>
            </a:r>
            <a:r>
              <a:rPr lang="ru-RU" sz="1400" u="sng" dirty="0" err="1" smtClean="0">
                <a:hlinkClick r:id="rId15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hlinkClick r:id="rId16"/>
              </a:rPr>
              <a:t>http://www.remerk.ru/publics/brands/text/35/</a:t>
            </a:r>
            <a:r>
              <a:rPr lang="ru-RU" sz="1400" u="sng" dirty="0" smtClean="0">
                <a:hlinkClick r:id="rId17"/>
              </a:rPr>
              <a:t> </a:t>
            </a:r>
            <a:r>
              <a:rPr lang="ru-RU" sz="1400" u="sng" dirty="0" err="1" smtClean="0">
                <a:hlinkClick r:id="rId17"/>
              </a:rPr>
              <a:t>http</a:t>
            </a:r>
            <a:r>
              <a:rPr lang="uk-UA" sz="1400" u="sng" dirty="0" smtClean="0">
                <a:hlinkClick r:id="rId17"/>
              </a:rPr>
              <a:t>://</a:t>
            </a:r>
            <a:r>
              <a:rPr lang="ru-RU" sz="1400" u="sng" dirty="0" err="1" smtClean="0">
                <a:hlinkClick r:id="rId17"/>
              </a:rPr>
              <a:t>www</a:t>
            </a:r>
            <a:r>
              <a:rPr lang="uk-UA" sz="1400" u="sng" dirty="0" smtClean="0">
                <a:hlinkClick r:id="rId17"/>
              </a:rPr>
              <a:t>.</a:t>
            </a:r>
            <a:r>
              <a:rPr lang="ru-RU" sz="1400" u="sng" dirty="0" err="1" smtClean="0">
                <a:hlinkClick r:id="rId17"/>
              </a:rPr>
              <a:t>autoreview</a:t>
            </a:r>
            <a:r>
              <a:rPr lang="uk-UA" sz="1400" u="sng" dirty="0" smtClean="0">
                <a:hlinkClick r:id="rId17"/>
              </a:rPr>
              <a:t>.</a:t>
            </a:r>
            <a:r>
              <a:rPr lang="ru-RU" sz="1400" u="sng" dirty="0" err="1" smtClean="0">
                <a:hlinkClick r:id="rId17"/>
              </a:rPr>
              <a:t>ru</a:t>
            </a:r>
            <a:r>
              <a:rPr lang="uk-UA" sz="1400" u="sng" dirty="0" smtClean="0">
                <a:hlinkClick r:id="rId17"/>
              </a:rPr>
              <a:t>/</a:t>
            </a:r>
            <a:r>
              <a:rPr lang="ru-RU" sz="1400" u="sng" dirty="0" err="1" smtClean="0">
                <a:hlinkClick r:id="rId17"/>
              </a:rPr>
              <a:t>archive</a:t>
            </a:r>
            <a:r>
              <a:rPr lang="uk-UA" sz="1400" u="sng" dirty="0" smtClean="0">
                <a:hlinkClick r:id="rId17"/>
              </a:rPr>
              <a:t>/2005/22/</a:t>
            </a:r>
            <a:r>
              <a:rPr lang="ru-RU" sz="1400" u="sng" dirty="0" err="1" smtClean="0">
                <a:hlinkClick r:id="rId17"/>
              </a:rPr>
              <a:t>news</a:t>
            </a:r>
            <a:r>
              <a:rPr lang="uk-UA" sz="1400" u="sng" dirty="0" smtClean="0">
                <a:hlinkClick r:id="rId17"/>
              </a:rPr>
              <a:t>/800/05.</a:t>
            </a:r>
            <a:r>
              <a:rPr lang="ru-RU" sz="1400" u="sng" dirty="0" err="1" smtClean="0">
                <a:hlinkClick r:id="rId17"/>
              </a:rPr>
              <a:t>jpg</a:t>
            </a:r>
            <a:r>
              <a:rPr lang="uk-UA" sz="1400" u="sng" dirty="0" smtClean="0">
                <a:hlinkClick r:id="rId18"/>
              </a:rPr>
              <a:t> http://www.dealingcity.ru/content/fundamentals/index.php?ELEMENT_ID=13345</a:t>
            </a: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400" u="sng" dirty="0" smtClean="0">
                <a:hlinkClick r:id="rId18"/>
              </a:rPr>
              <a:t>http://www.dealingcity.ru/content/fundamentals/index.php?ELEMENT_ID=13345</a:t>
            </a:r>
            <a:endParaRPr lang="uk-UA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19"/>
              </a:rPr>
              <a:t>http</a:t>
            </a:r>
            <a:r>
              <a:rPr lang="uk-UA" sz="1400" u="sng" dirty="0" smtClean="0">
                <a:hlinkClick r:id="rId19"/>
              </a:rPr>
              <a:t>://</a:t>
            </a:r>
            <a:r>
              <a:rPr lang="ru-RU" sz="1400" u="sng" dirty="0" err="1" smtClean="0">
                <a:hlinkClick r:id="rId19"/>
              </a:rPr>
              <a:t>img</a:t>
            </a:r>
            <a:r>
              <a:rPr lang="uk-UA" sz="1400" u="sng" dirty="0" smtClean="0">
                <a:hlinkClick r:id="rId19"/>
              </a:rPr>
              <a:t>11.</a:t>
            </a:r>
            <a:r>
              <a:rPr lang="ru-RU" sz="1400" u="sng" dirty="0" err="1" smtClean="0">
                <a:hlinkClick r:id="rId19"/>
              </a:rPr>
              <a:t>nnm</a:t>
            </a:r>
            <a:r>
              <a:rPr lang="uk-UA" sz="1400" u="sng" dirty="0" smtClean="0">
                <a:hlinkClick r:id="rId19"/>
              </a:rPr>
              <a:t>.</a:t>
            </a:r>
            <a:r>
              <a:rPr lang="ru-RU" sz="1400" u="sng" dirty="0" err="1" smtClean="0">
                <a:hlinkClick r:id="rId19"/>
              </a:rPr>
              <a:t>ru</a:t>
            </a:r>
            <a:r>
              <a:rPr lang="uk-UA" sz="1400" u="sng" dirty="0" smtClean="0">
                <a:hlinkClick r:id="rId19"/>
              </a:rPr>
              <a:t>/</a:t>
            </a:r>
            <a:r>
              <a:rPr lang="ru-RU" sz="1400" u="sng" dirty="0" err="1" smtClean="0">
                <a:hlinkClick r:id="rId19"/>
              </a:rPr>
              <a:t>imagez</a:t>
            </a:r>
            <a:r>
              <a:rPr lang="uk-UA" sz="1400" u="sng" dirty="0" smtClean="0">
                <a:hlinkClick r:id="rId19"/>
              </a:rPr>
              <a:t>/</a:t>
            </a:r>
            <a:r>
              <a:rPr lang="ru-RU" sz="1400" u="sng" dirty="0" err="1" smtClean="0">
                <a:hlinkClick r:id="rId19"/>
              </a:rPr>
              <a:t>gallery</a:t>
            </a:r>
            <a:r>
              <a:rPr lang="uk-UA" sz="1400" u="sng" dirty="0" smtClean="0">
                <a:hlinkClick r:id="rId19"/>
              </a:rPr>
              <a:t>/9/7/5/</a:t>
            </a:r>
            <a:r>
              <a:rPr lang="ru-RU" sz="1400" u="sng" dirty="0" err="1" smtClean="0">
                <a:hlinkClick r:id="rId19"/>
              </a:rPr>
              <a:t>e</a:t>
            </a:r>
            <a:r>
              <a:rPr lang="uk-UA" sz="1400" u="sng" dirty="0" smtClean="0">
                <a:hlinkClick r:id="rId19"/>
              </a:rPr>
              <a:t>/1/975</a:t>
            </a:r>
            <a:r>
              <a:rPr lang="ru-RU" sz="1400" u="sng" dirty="0" err="1" smtClean="0">
                <a:hlinkClick r:id="rId19"/>
              </a:rPr>
              <a:t>e</a:t>
            </a:r>
            <a:r>
              <a:rPr lang="uk-UA" sz="1400" u="sng" dirty="0" smtClean="0">
                <a:hlinkClick r:id="rId19"/>
              </a:rPr>
              <a:t>170</a:t>
            </a:r>
            <a:r>
              <a:rPr lang="ru-RU" sz="1400" u="sng" dirty="0" err="1" smtClean="0">
                <a:hlinkClick r:id="rId19"/>
              </a:rPr>
              <a:t>ab</a:t>
            </a:r>
            <a:r>
              <a:rPr lang="uk-UA" sz="1400" u="sng" dirty="0" smtClean="0">
                <a:hlinkClick r:id="rId19"/>
              </a:rPr>
              <a:t>6</a:t>
            </a:r>
            <a:r>
              <a:rPr lang="ru-RU" sz="1400" u="sng" dirty="0" err="1" smtClean="0">
                <a:hlinkClick r:id="rId19"/>
              </a:rPr>
              <a:t>c</a:t>
            </a:r>
            <a:r>
              <a:rPr lang="uk-UA" sz="1400" u="sng" dirty="0" smtClean="0">
                <a:hlinkClick r:id="rId19"/>
              </a:rPr>
              <a:t>53</a:t>
            </a:r>
            <a:r>
              <a:rPr lang="ru-RU" sz="1400" u="sng" dirty="0" err="1" smtClean="0">
                <a:hlinkClick r:id="rId19"/>
              </a:rPr>
              <a:t>c</a:t>
            </a:r>
            <a:r>
              <a:rPr lang="uk-UA" sz="1400" u="sng" dirty="0" smtClean="0">
                <a:hlinkClick r:id="rId19"/>
              </a:rPr>
              <a:t>48</a:t>
            </a:r>
            <a:r>
              <a:rPr lang="ru-RU" sz="1400" u="sng" dirty="0" err="1" smtClean="0">
                <a:hlinkClick r:id="rId19"/>
              </a:rPr>
              <a:t>be</a:t>
            </a:r>
            <a:r>
              <a:rPr lang="uk-UA" sz="1400" u="sng" dirty="0" smtClean="0">
                <a:hlinkClick r:id="rId19"/>
              </a:rPr>
              <a:t>8</a:t>
            </a:r>
            <a:r>
              <a:rPr lang="ru-RU" sz="1400" u="sng" dirty="0" err="1" smtClean="0">
                <a:hlinkClick r:id="rId19"/>
              </a:rPr>
              <a:t>a</a:t>
            </a:r>
            <a:r>
              <a:rPr lang="uk-UA" sz="1400" u="sng" dirty="0" smtClean="0">
                <a:hlinkClick r:id="rId19"/>
              </a:rPr>
              <a:t>613</a:t>
            </a:r>
            <a:r>
              <a:rPr lang="ru-RU" sz="1400" u="sng" dirty="0" err="1" smtClean="0">
                <a:hlinkClick r:id="rId19"/>
              </a:rPr>
              <a:t>e</a:t>
            </a:r>
            <a:r>
              <a:rPr lang="uk-UA" sz="1400" u="sng" dirty="0" smtClean="0">
                <a:hlinkClick r:id="rId19"/>
              </a:rPr>
              <a:t>757</a:t>
            </a:r>
            <a:r>
              <a:rPr lang="ru-RU" sz="1400" u="sng" dirty="0" err="1" smtClean="0">
                <a:hlinkClick r:id="rId19"/>
              </a:rPr>
              <a:t>c</a:t>
            </a:r>
            <a:r>
              <a:rPr lang="uk-UA" sz="1400" u="sng" dirty="0" smtClean="0">
                <a:hlinkClick r:id="rId19"/>
              </a:rPr>
              <a:t>6338_</a:t>
            </a:r>
            <a:r>
              <a:rPr lang="ru-RU" sz="1400" u="sng" dirty="0" err="1" smtClean="0">
                <a:hlinkClick r:id="rId19"/>
              </a:rPr>
              <a:t>full</a:t>
            </a:r>
            <a:r>
              <a:rPr lang="uk-UA" sz="1400" u="sng" dirty="0" smtClean="0">
                <a:hlinkClick r:id="rId19"/>
              </a:rPr>
              <a:t>.</a:t>
            </a:r>
            <a:r>
              <a:rPr lang="ru-RU" sz="1400" u="sng" dirty="0" err="1" smtClean="0">
                <a:hlinkClick r:id="rId19"/>
              </a:rPr>
              <a:t>jpg</a:t>
            </a:r>
            <a:r>
              <a:rPr lang="ru-RU" sz="1400" u="sng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20"/>
              </a:rPr>
              <a:t>http</a:t>
            </a:r>
            <a:r>
              <a:rPr lang="uk-UA" sz="1400" u="sng" dirty="0" smtClean="0">
                <a:hlinkClick r:id="rId20"/>
              </a:rPr>
              <a:t>://</a:t>
            </a:r>
            <a:r>
              <a:rPr lang="ru-RU" sz="1400" u="sng" dirty="0" err="1" smtClean="0">
                <a:hlinkClick r:id="rId20"/>
              </a:rPr>
              <a:t>www</a:t>
            </a:r>
            <a:r>
              <a:rPr lang="uk-UA" sz="1400" u="sng" dirty="0" smtClean="0">
                <a:hlinkClick r:id="rId20"/>
              </a:rPr>
              <a:t>.</a:t>
            </a:r>
            <a:r>
              <a:rPr lang="ru-RU" sz="1400" u="sng" dirty="0" err="1" smtClean="0">
                <a:hlinkClick r:id="rId20"/>
              </a:rPr>
              <a:t>meganom</a:t>
            </a:r>
            <a:r>
              <a:rPr lang="uk-UA" sz="1400" u="sng" dirty="0" smtClean="0">
                <a:hlinkClick r:id="rId20"/>
              </a:rPr>
              <a:t>.</a:t>
            </a:r>
            <a:r>
              <a:rPr lang="ru-RU" sz="1400" u="sng" dirty="0" err="1" smtClean="0">
                <a:hlinkClick r:id="rId20"/>
              </a:rPr>
              <a:t>org</a:t>
            </a:r>
            <a:r>
              <a:rPr lang="uk-UA" sz="1400" u="sng" dirty="0" smtClean="0">
                <a:hlinkClick r:id="rId20"/>
              </a:rPr>
              <a:t>/</a:t>
            </a:r>
            <a:r>
              <a:rPr lang="ru-RU" sz="1400" u="sng" dirty="0" err="1" smtClean="0">
                <a:hlinkClick r:id="rId20"/>
              </a:rPr>
              <a:t>photo</a:t>
            </a:r>
            <a:r>
              <a:rPr lang="uk-UA" sz="1400" u="sng" dirty="0" smtClean="0">
                <a:hlinkClick r:id="rId20"/>
              </a:rPr>
              <a:t>_</a:t>
            </a:r>
            <a:r>
              <a:rPr lang="ru-RU" sz="1400" u="sng" dirty="0" err="1" smtClean="0">
                <a:hlinkClick r:id="rId20"/>
              </a:rPr>
              <a:t>file</a:t>
            </a:r>
            <a:r>
              <a:rPr lang="uk-UA" sz="1400" u="sng" dirty="0" smtClean="0">
                <a:hlinkClick r:id="rId20"/>
              </a:rPr>
              <a:t>/237/</a:t>
            </a:r>
            <a:r>
              <a:rPr lang="ru-RU" sz="1400" u="sng" dirty="0" err="1" smtClean="0">
                <a:hlinkClick r:id="rId20"/>
              </a:rPr>
              <a:t>small</a:t>
            </a:r>
            <a:r>
              <a:rPr lang="uk-UA" sz="1400" u="sng" dirty="0" smtClean="0">
                <a:hlinkClick r:id="rId20"/>
              </a:rPr>
              <a:t>/622.</a:t>
            </a:r>
            <a:r>
              <a:rPr lang="ru-RU" sz="1400" u="sng" dirty="0" err="1" smtClean="0">
                <a:hlinkClick r:id="rId20"/>
              </a:rPr>
              <a:t>gif</a:t>
            </a: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21"/>
              </a:rPr>
              <a:t>http</a:t>
            </a:r>
            <a:r>
              <a:rPr lang="uk-UA" sz="1400" u="sng" dirty="0" smtClean="0">
                <a:hlinkClick r:id="rId21"/>
              </a:rPr>
              <a:t>://</a:t>
            </a:r>
            <a:r>
              <a:rPr lang="ru-RU" sz="1400" u="sng" dirty="0" err="1" smtClean="0">
                <a:hlinkClick r:id="rId21"/>
              </a:rPr>
              <a:t>www</a:t>
            </a:r>
            <a:r>
              <a:rPr lang="uk-UA" sz="1400" u="sng" dirty="0" smtClean="0">
                <a:hlinkClick r:id="rId21"/>
              </a:rPr>
              <a:t>.</a:t>
            </a:r>
            <a:r>
              <a:rPr lang="ru-RU" sz="1400" u="sng" dirty="0" err="1" smtClean="0">
                <a:hlinkClick r:id="rId21"/>
              </a:rPr>
              <a:t>zielonasowa</a:t>
            </a:r>
            <a:r>
              <a:rPr lang="uk-UA" sz="1400" u="sng" dirty="0" smtClean="0">
                <a:hlinkClick r:id="rId21"/>
              </a:rPr>
              <a:t>.</a:t>
            </a:r>
            <a:r>
              <a:rPr lang="ru-RU" sz="1400" u="sng" dirty="0" err="1" smtClean="0">
                <a:hlinkClick r:id="rId21"/>
              </a:rPr>
              <a:t>home</a:t>
            </a:r>
            <a:r>
              <a:rPr lang="uk-UA" sz="1400" u="sng" dirty="0" smtClean="0">
                <a:hlinkClick r:id="rId21"/>
              </a:rPr>
              <a:t>.</a:t>
            </a:r>
            <a:r>
              <a:rPr lang="ru-RU" sz="1400" u="sng" dirty="0" err="1" smtClean="0">
                <a:hlinkClick r:id="rId21"/>
              </a:rPr>
              <a:t>pl</a:t>
            </a:r>
            <a:r>
              <a:rPr lang="uk-UA" sz="1400" u="sng" dirty="0" smtClean="0">
                <a:hlinkClick r:id="rId21"/>
              </a:rPr>
              <a:t>/100</a:t>
            </a:r>
            <a:r>
              <a:rPr lang="ru-RU" sz="1400" u="sng" dirty="0" err="1" smtClean="0">
                <a:hlinkClick r:id="rId21"/>
              </a:rPr>
              <a:t>miejsc</a:t>
            </a:r>
            <a:r>
              <a:rPr lang="uk-UA" sz="1400" u="sng" dirty="0" smtClean="0">
                <a:hlinkClick r:id="rId21"/>
              </a:rPr>
              <a:t>/</a:t>
            </a:r>
            <a:r>
              <a:rPr lang="ru-RU" sz="1400" u="sng" dirty="0" err="1" smtClean="0">
                <a:hlinkClick r:id="rId21"/>
              </a:rPr>
              <a:t>images</a:t>
            </a:r>
            <a:r>
              <a:rPr lang="uk-UA" sz="1400" u="sng" dirty="0" smtClean="0">
                <a:hlinkClick r:id="rId21"/>
              </a:rPr>
              <a:t>/100</a:t>
            </a:r>
            <a:r>
              <a:rPr lang="ru-RU" sz="1400" u="sng" dirty="0" err="1" smtClean="0">
                <a:hlinkClick r:id="rId21"/>
              </a:rPr>
              <a:t>miejsc</a:t>
            </a:r>
            <a:r>
              <a:rPr lang="uk-UA" sz="1400" u="sng" dirty="0" smtClean="0">
                <a:hlinkClick r:id="rId21"/>
              </a:rPr>
              <a:t>/67.</a:t>
            </a:r>
            <a:r>
              <a:rPr lang="ru-RU" sz="1400" u="sng" dirty="0" err="1" smtClean="0">
                <a:hlinkClick r:id="rId21"/>
              </a:rPr>
              <a:t>jpg</a:t>
            </a: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u="sng" dirty="0" err="1" smtClean="0">
                <a:hlinkClick r:id="rId22"/>
              </a:rPr>
              <a:t>http</a:t>
            </a:r>
            <a:r>
              <a:rPr lang="uk-UA" sz="1400" u="sng" dirty="0" smtClean="0">
                <a:hlinkClick r:id="rId22"/>
              </a:rPr>
              <a:t>://</a:t>
            </a:r>
            <a:r>
              <a:rPr lang="ru-RU" sz="1400" u="sng" dirty="0" err="1" smtClean="0">
                <a:hlinkClick r:id="rId22"/>
              </a:rPr>
              <a:t>img</a:t>
            </a:r>
            <a:r>
              <a:rPr lang="uk-UA" sz="1400" u="sng" dirty="0" smtClean="0">
                <a:hlinkClick r:id="rId22"/>
              </a:rPr>
              <a:t>.</a:t>
            </a:r>
            <a:r>
              <a:rPr lang="ru-RU" sz="1400" u="sng" dirty="0" err="1" smtClean="0">
                <a:hlinkClick r:id="rId22"/>
              </a:rPr>
              <a:t>encyc</a:t>
            </a:r>
            <a:r>
              <a:rPr lang="uk-UA" sz="1400" u="sng" dirty="0" smtClean="0">
                <a:hlinkClick r:id="rId22"/>
              </a:rPr>
              <a:t>.</a:t>
            </a:r>
            <a:r>
              <a:rPr lang="ru-RU" sz="1400" u="sng" dirty="0" err="1" smtClean="0">
                <a:hlinkClick r:id="rId22"/>
              </a:rPr>
              <a:t>yandex</a:t>
            </a:r>
            <a:r>
              <a:rPr lang="uk-UA" sz="1400" u="sng" dirty="0" smtClean="0">
                <a:hlinkClick r:id="rId22"/>
              </a:rPr>
              <a:t>.</a:t>
            </a:r>
            <a:r>
              <a:rPr lang="ru-RU" sz="1400" u="sng" dirty="0" err="1" smtClean="0">
                <a:hlinkClick r:id="rId22"/>
              </a:rPr>
              <a:t>net</a:t>
            </a:r>
            <a:r>
              <a:rPr lang="uk-UA" sz="1400" u="sng" dirty="0" smtClean="0">
                <a:hlinkClick r:id="rId22"/>
              </a:rPr>
              <a:t>/</a:t>
            </a:r>
            <a:r>
              <a:rPr lang="ru-RU" sz="1400" u="sng" dirty="0" err="1" smtClean="0">
                <a:hlinkClick r:id="rId22"/>
              </a:rPr>
              <a:t>illustrations</a:t>
            </a:r>
            <a:r>
              <a:rPr lang="uk-UA" sz="1400" u="sng" dirty="0" smtClean="0">
                <a:hlinkClick r:id="rId22"/>
              </a:rPr>
              <a:t>/</a:t>
            </a:r>
            <a:r>
              <a:rPr lang="ru-RU" sz="1400" u="sng" dirty="0" err="1" smtClean="0">
                <a:hlinkClick r:id="rId22"/>
              </a:rPr>
              <a:t>bse</a:t>
            </a:r>
            <a:r>
              <a:rPr lang="uk-UA" sz="1400" u="sng" dirty="0" smtClean="0">
                <a:hlinkClick r:id="rId22"/>
              </a:rPr>
              <a:t>/</a:t>
            </a:r>
            <a:r>
              <a:rPr lang="ru-RU" sz="1400" u="sng" dirty="0" err="1" smtClean="0">
                <a:hlinkClick r:id="rId22"/>
              </a:rPr>
              <a:t>pictures</a:t>
            </a:r>
            <a:r>
              <a:rPr lang="uk-UA" sz="1400" u="sng" dirty="0" smtClean="0">
                <a:hlinkClick r:id="rId22"/>
              </a:rPr>
              <a:t>/02673/388440.</a:t>
            </a:r>
            <a:r>
              <a:rPr lang="ru-RU" sz="1400" u="sng" dirty="0" err="1" smtClean="0">
                <a:hlinkClick r:id="rId22"/>
              </a:rPr>
              <a:t>jpg</a:t>
            </a:r>
            <a:r>
              <a:rPr lang="ru-RU" sz="1400" u="sng" dirty="0" smtClean="0">
                <a:hlinkClick r:id="rId23"/>
              </a:rPr>
              <a:t> </a:t>
            </a:r>
            <a:r>
              <a:rPr lang="ru-RU" sz="1400" u="sng" dirty="0" err="1" smtClean="0">
                <a:hlinkClick r:id="rId23"/>
              </a:rPr>
              <a:t>http</a:t>
            </a:r>
            <a:r>
              <a:rPr lang="uk-UA" sz="1400" u="sng" dirty="0" smtClean="0">
                <a:hlinkClick r:id="rId23"/>
              </a:rPr>
              <a:t>://</a:t>
            </a:r>
            <a:r>
              <a:rPr lang="ru-RU" sz="1400" u="sng" dirty="0" err="1" smtClean="0">
                <a:hlinkClick r:id="rId23"/>
              </a:rPr>
              <a:t>agrokomplekt</a:t>
            </a:r>
            <a:r>
              <a:rPr lang="uk-UA" sz="1400" u="sng" dirty="0" smtClean="0">
                <a:hlinkClick r:id="rId23"/>
              </a:rPr>
              <a:t>.</a:t>
            </a:r>
            <a:r>
              <a:rPr lang="ru-RU" sz="1400" u="sng" dirty="0" err="1" smtClean="0">
                <a:hlinkClick r:id="rId23"/>
              </a:rPr>
              <a:t>kirov</a:t>
            </a:r>
            <a:r>
              <a:rPr lang="uk-UA" sz="1400" u="sng" dirty="0" smtClean="0">
                <a:hlinkClick r:id="rId23"/>
              </a:rPr>
              <a:t>.</a:t>
            </a:r>
            <a:r>
              <a:rPr lang="ru-RU" sz="1400" u="sng" dirty="0" err="1" smtClean="0">
                <a:hlinkClick r:id="rId23"/>
              </a:rPr>
              <a:t>ru</a:t>
            </a:r>
            <a:r>
              <a:rPr lang="uk-UA" sz="1400" u="sng" dirty="0" smtClean="0">
                <a:hlinkClick r:id="rId23"/>
              </a:rPr>
              <a:t>/</a:t>
            </a:r>
            <a:r>
              <a:rPr lang="ru-RU" sz="1400" u="sng" dirty="0" err="1" smtClean="0">
                <a:hlinkClick r:id="rId23"/>
              </a:rPr>
              <a:t>images</a:t>
            </a:r>
            <a:r>
              <a:rPr lang="uk-UA" sz="1400" u="sng" dirty="0" smtClean="0">
                <a:hlinkClick r:id="rId23"/>
              </a:rPr>
              <a:t>/</a:t>
            </a:r>
            <a:r>
              <a:rPr lang="ru-RU" sz="1400" u="sng" dirty="0" err="1" smtClean="0">
                <a:hlinkClick r:id="rId23"/>
              </a:rPr>
              <a:t>agrokomplekt</a:t>
            </a:r>
            <a:r>
              <a:rPr lang="uk-UA" sz="1400" u="sng" dirty="0" smtClean="0">
                <a:hlinkClick r:id="rId23"/>
              </a:rPr>
              <a:t>_03.</a:t>
            </a:r>
            <a:r>
              <a:rPr lang="ru-RU" sz="1400" u="sng" dirty="0" err="1" smtClean="0">
                <a:hlinkClick r:id="rId23"/>
              </a:rPr>
              <a:t>jpg</a:t>
            </a: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549275"/>
            <a:ext cx="3384550" cy="358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Державні символи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айл:Flag of the United Kingdom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33375"/>
            <a:ext cx="518477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айл:Royal Coat of Arms of the United Kingdom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492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50825" y="4673600"/>
            <a:ext cx="3600450" cy="1570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Королівський герб Великобританії - це офіційний герб британського монарха . </a:t>
            </a:r>
            <a:r>
              <a:rPr lang="ru-RU" sz="1600" b="1"/>
              <a:t>Інші члени королівської родини та уряд країни використовують інші герби. 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4284663" y="40767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Великобританія використовує королівський штандарт як національний прапор (називається Union Flag илиUnion  Jack). Зовнішній вигляд прапора сягає союзу Великобританії та Ірландії 1801 р. Правильні пропорції - 1:2.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" y="188913"/>
            <a:ext cx="9083675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 держави – королева Єлизавета ІІ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mg.thesun.co.uk/multimedia/archive/00385/queen3_666_385114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981075"/>
            <a:ext cx="5184775" cy="3887788"/>
          </a:xfrm>
        </p:spPr>
      </p:pic>
      <p:pic>
        <p:nvPicPr>
          <p:cNvPr id="4" name="Рисунок 3" descr="http://i.dailymail.co.uk/i/pix/2010/05/12/article-1277663-0987C789000005DC-437_634x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3943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643438" cy="3476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Географічне положення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67175" y="476250"/>
            <a:ext cx="4968875" cy="5649913"/>
          </a:xfrm>
        </p:spPr>
        <p:txBody>
          <a:bodyPr/>
          <a:lstStyle/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Острівна країна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Вихід до Атлантичного океану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 сході – Північне море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Берегова лінія розчленована (півострови Уельс і Корнуолл)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Протоки Ла-Манш і Па-де-Кале з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єднують з Францією</a:t>
            </a:r>
          </a:p>
          <a:p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Морські кордони з Бельгією і Нідерландами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" name="Рисунок 2" descr="http://upload.wikimedia.org/wikipedia/commons/thumb/3/39/Uk-map.svg/200px-Uk-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241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3" descr="http://images03.olx-st.com/ui/5/27/48/1272271232_90091948_1----78-1272271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789363"/>
            <a:ext cx="42386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395663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Природні умови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484313"/>
            <a:ext cx="3563938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 півночі - гірський рельєф, на південному сході переважають рівнини;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Клімат помірний морський;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підзолтсті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бурі лісові;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Найбільші річки – Темза,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Северн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¾ площі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–сільськогосподарські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угіддя;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Переважають культурні ландшафти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zmalkov-coins.ru/Europe/Great%20Britain/ma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8913"/>
            <a:ext cx="5795962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19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Пеннінські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" name="Рисунок 3" descr="Озеро в Пеннинских горах и широколиственные леса на склонах гор.&#10;Национальный парк Озерный Край (Lake Distric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3518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Національний парк </a:t>
            </a:r>
            <a:r>
              <a:rPr lang="uk-UA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“Озерний</a:t>
            </a:r>
            <a:r>
              <a:rPr lang="uk-UA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" name="Рисунок 3" descr="Карры - карстовые формы рельефа.&#10;Национальный парк Озерный Край (Lake Distric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80645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919</Words>
  <Application>Microsoft Office PowerPoint</Application>
  <PresentationFormat>On-screen Show (4:3)</PresentationFormat>
  <Paragraphs>128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Arial</vt:lpstr>
      <vt:lpstr>Times New Roman</vt:lpstr>
      <vt:lpstr>Wingdings</vt:lpstr>
      <vt:lpstr>Тема Office</vt:lpstr>
      <vt:lpstr>Microsoft Excel Chart</vt:lpstr>
      <vt:lpstr>Велика Британія  (Сполучене Королевство Великої Британії та Північної Ірландії)</vt:lpstr>
      <vt:lpstr>Загальні відомості</vt:lpstr>
      <vt:lpstr>Острівні володіння</vt:lpstr>
      <vt:lpstr>Державні символи</vt:lpstr>
      <vt:lpstr>Голова держави – королева Єлизавета ІІ</vt:lpstr>
      <vt:lpstr>Географічне положення</vt:lpstr>
      <vt:lpstr>Природні умови</vt:lpstr>
      <vt:lpstr>Пеннінські гори</vt:lpstr>
      <vt:lpstr>  Національний парк “Озерний край” </vt:lpstr>
      <vt:lpstr>“Озерний край”</vt:lpstr>
      <vt:lpstr>Темза</vt:lpstr>
      <vt:lpstr>Мінеральні ресурси</vt:lpstr>
      <vt:lpstr>Населення</vt:lpstr>
      <vt:lpstr>Структура господарства за ВВП</vt:lpstr>
      <vt:lpstr>Промисловість</vt:lpstr>
      <vt:lpstr>Машинобудування – провідна галузь</vt:lpstr>
      <vt:lpstr>Брітіш мотор</vt:lpstr>
      <vt:lpstr>Нафтохімічна промисловість</vt:lpstr>
      <vt:lpstr>Компанія Dantex Industries - виробник кондиціонерів</vt:lpstr>
      <vt:lpstr>Сільське господарство</vt:lpstr>
      <vt:lpstr>Цілорічні продуктивні пасовища – основа тваринництва</vt:lpstr>
      <vt:lpstr>Розведення великої рогатої худоби – провідна галузь тваринництва</vt:lpstr>
      <vt:lpstr>Третина земель охоплена зерновими культурами</vt:lpstr>
      <vt:lpstr>Лондон (7,8 млн )</vt:lpstr>
      <vt:lpstr>Лондон</vt:lpstr>
      <vt:lpstr>Лондон - Сіті (діловий центр)</vt:lpstr>
      <vt:lpstr>Лондон</vt:lpstr>
      <vt:lpstr>Оксфорд</vt:lpstr>
      <vt:lpstr>Кембридж</vt:lpstr>
      <vt:lpstr>Глазго (1,5 млн.)</vt:lpstr>
      <vt:lpstr>Манчестер (2,1 млн.)</vt:lpstr>
      <vt:lpstr>Ліверпуль (1,5 млн.)</vt:lpstr>
      <vt:lpstr>  Замок Карнарвон (Caernarfon Castle) </vt:lpstr>
      <vt:lpstr>Единбурзький замок</vt:lpstr>
      <vt:lpstr>Стоунхендж</vt:lpstr>
      <vt:lpstr>Інтернет - ресурси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Nastia</cp:lastModifiedBy>
  <cp:revision>36</cp:revision>
  <dcterms:created xsi:type="dcterms:W3CDTF">2012-02-21T05:57:01Z</dcterms:created>
  <dcterms:modified xsi:type="dcterms:W3CDTF">2014-02-10T17:24:02Z</dcterms:modified>
</cp:coreProperties>
</file>