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06" autoAdjust="0"/>
    <p:restoredTop sz="94660"/>
  </p:normalViewPr>
  <p:slideViewPr>
    <p:cSldViewPr>
      <p:cViewPr>
        <p:scale>
          <a:sx n="70" d="100"/>
          <a:sy n="70" d="100"/>
        </p:scale>
        <p:origin x="-136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90854-C55D-4A6E-8FA6-6A47B229F36E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9DAC8-7E7F-481D-954B-347DA1F63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3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DAC8-7E7F-481D-954B-347DA1F63C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95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9DAC8-7E7F-481D-954B-347DA1F63C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70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FFD057C-1871-436C-B54E-D8F8DDBCFD16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3F70A-6A7F-4716-88D9-5B08211015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Taylor </a:t>
            </a:r>
            <a:r>
              <a:rPr lang="en-US" dirty="0" err="1" smtClean="0"/>
              <a:t>Tweedie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AD3A-BF59-4DB9-BEF2-72D5A64063A3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Tweedie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F70A-6A7F-4716-88D9-5B08211015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2232-A0E8-4E55-AB23-4D0164D0A2DE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Taylor Tweedie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F70A-6A7F-4716-88D9-5B08211015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93C2C0-66E2-49C8-B713-F385405EFAEB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3F70A-6A7F-4716-88D9-5B08211015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Taylor Tweedie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878F-BC46-43C4-B8AD-0150435DB69F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3F70A-6A7F-4716-88D9-5B08211015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Taylor Tweedie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50B057-AB2B-4A62-BE57-00449BDB6591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7A3F70A-6A7F-4716-88D9-5B08211015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Taylor Tweedie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F0C6434-17F6-420D-88AE-E54D56DC2C84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7A3F70A-6A7F-4716-88D9-5B08211015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Taylor Tweedie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ED71-A2C3-4B19-B01D-B738DAF7148E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3F70A-6A7F-4716-88D9-5B08211015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Taylor Tweedie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E7FB-F43C-45FC-967F-E2A4466FAB34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3F70A-6A7F-4716-88D9-5B08211015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Taylor Tweedie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8DF539-4B26-4877-A6BF-C20E776F9785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7A3F70A-6A7F-4716-88D9-5B08211015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Taylor Tweedie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F51F594-BD2C-47D3-AD94-6366B42B1A98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7A3F70A-6A7F-4716-88D9-5B08211015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r>
              <a:rPr lang="en-US" smtClean="0"/>
              <a:t>Taylor Tweedie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E7A3DCC-1ACD-46BF-94E9-6A5FE6F18E98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Taylor </a:t>
            </a:r>
            <a:r>
              <a:rPr lang="en-US" dirty="0" err="1" smtClean="0"/>
              <a:t>Tweedie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7A3F70A-6A7F-4716-88D9-5B082110152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hf hdr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895600"/>
            <a:ext cx="4267200" cy="685800"/>
          </a:xfrm>
        </p:spPr>
        <p:txBody>
          <a:bodyPr/>
          <a:lstStyle/>
          <a:p>
            <a:endParaRPr lang="en-US" sz="2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752600"/>
            <a:ext cx="4292600" cy="1168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Audrey Hepburn</a:t>
            </a:r>
            <a:endParaRPr lang="en-US" sz="32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59751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5323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Born on May 4, 1929.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Hometown is Brussels, Belgium.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Actress, Philanthropist.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She spent most of her younger years in England at a boarding School.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During World War II, she studied at the Arnhem Conservatory  in The Netherlands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114800" cy="701040"/>
          </a:xfr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biography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8279" y="3964243"/>
            <a:ext cx="2326758" cy="2127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11577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227576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he went to New York and starred on the Broadway production of Gigi, at the age of 22.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Hepburn 2 years later went back to Broadway  to star in </a:t>
            </a:r>
            <a:r>
              <a:rPr lang="en-US" i="1" dirty="0" err="1" smtClean="0"/>
              <a:t>Ondine</a:t>
            </a:r>
            <a:r>
              <a:rPr lang="en-US" i="1" dirty="0" smtClean="0"/>
              <a:t> </a:t>
            </a:r>
            <a:r>
              <a:rPr lang="en-US" dirty="0" smtClean="0"/>
              <a:t>with Mel </a:t>
            </a:r>
            <a:r>
              <a:rPr lang="en-US" dirty="0" err="1" smtClean="0"/>
              <a:t>Ferrer</a:t>
            </a:r>
            <a:r>
              <a:rPr lang="en-US" dirty="0" smtClean="0"/>
              <a:t>.</a:t>
            </a:r>
            <a:endParaRPr lang="en-US" i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In 1954 she won a Tony Award for Best Actress in a play.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She ended up marrying Mel </a:t>
            </a:r>
            <a:r>
              <a:rPr lang="en-US" dirty="0" err="1" smtClean="0"/>
              <a:t>Ferrer</a:t>
            </a:r>
            <a:r>
              <a:rPr lang="en-US" dirty="0"/>
              <a:t> </a:t>
            </a:r>
            <a:r>
              <a:rPr lang="en-US" dirty="0" smtClean="0"/>
              <a:t>on September 25, 1954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09600"/>
            <a:ext cx="4114800" cy="701040"/>
          </a:xfr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On </a:t>
            </a:r>
            <a:r>
              <a:rPr lang="en-US" sz="40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Broadway</a:t>
            </a:r>
            <a:endParaRPr lang="en-US" sz="40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4082562"/>
            <a:ext cx="1752600" cy="2399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60029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1961 romantic comedy.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Audrey portrayed of Holly </a:t>
            </a:r>
            <a:r>
              <a:rPr lang="en-US" dirty="0" err="1" smtClean="0"/>
              <a:t>Golightly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Movie was released by Paramount Pictures.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beginning of the movie the main place it takes place is at Tiffany Co. off 5</a:t>
            </a:r>
            <a:r>
              <a:rPr lang="en-US" baseline="30000" dirty="0" smtClean="0"/>
              <a:t>th</a:t>
            </a:r>
            <a:r>
              <a:rPr lang="en-US" dirty="0" smtClean="0"/>
              <a:t> Avenue in New York City.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Audrey’s little black dress became famous and sold for over $947,000.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Audrey wore Ray Ban sunglasses.</a:t>
            </a: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4114800" cy="838200"/>
          </a:xfr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Breakfast at Tiffany’s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025" y="4343400"/>
            <a:ext cx="2697656" cy="2011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39383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3236976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Before having their only son, Audrey had 2 miscarriages in March 1955 &amp; 1959.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There only son was named Sean Hepburn Ferrer.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Sean was born July 17, 1960.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Mel was very controlling towards Audrey.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After a 14 year marriage they finally divorced December 5, 1968.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June 2008 Mel died of heart failure at age 90.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09600"/>
            <a:ext cx="4114800" cy="685800"/>
          </a:xfr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Audrey’s </a:t>
            </a:r>
            <a:r>
              <a:rPr 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family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4391025"/>
            <a:ext cx="3020929" cy="2049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32024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Audrey became a goodwill ambassador for UNICEF in the late 1980s.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She tried to raise awareness about children in need while traveling the world.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She won a special Academy Award for her humanitarian work in 1993.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She didn’t live long enough to receive her award.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Audrey died January 20, 1993.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09600"/>
            <a:ext cx="4419600" cy="685800"/>
          </a:xfr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Raising Awareness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3962400"/>
            <a:ext cx="3450336" cy="2389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15993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After World War II, she continued to pursue an interest in dance.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She studied ballet in Amsterdam and later on in London.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In 1948 Hepburn made her stage debut as a chorus girl in the musical High Button Shoes in London.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More small parts on the British stage followed.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114800" cy="701040"/>
          </a:xfr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Dance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3924300"/>
            <a:ext cx="2799089" cy="213887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39107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Back on the big screen, Hepburn made another award worthy performance in Sabrina (1954).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In the movie Sabrina she was a daughter of a wealthy family’s driver.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Hepburn earned her Academy Award nomination for her work on this bittersweet romantic comedy.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Audrey co-starred in a movie with her husband Mel Ferrer.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09600"/>
            <a:ext cx="4114800" cy="701040"/>
          </a:xfr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Film Star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378177"/>
            <a:ext cx="2819400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33205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Hepburn seen a fashion icon has still continued long since her death.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Her titles: Most beautiful woman of all time.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Givenchy gave her a look a silhouette.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Her signature look was a little black dress with her 2 earrings.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Even after 35 years, Audrey’s measurements had never changed.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114800" cy="701040"/>
          </a:xfr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Fashion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4191000"/>
            <a:ext cx="2413000" cy="2413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24654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472</Words>
  <Application>Microsoft Office PowerPoint</Application>
  <PresentationFormat>Экран (4:3)</PresentationFormat>
  <Paragraphs>50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BlackTie</vt:lpstr>
      <vt:lpstr>Audrey Hepburn</vt:lpstr>
      <vt:lpstr>biography</vt:lpstr>
      <vt:lpstr>On Broadway</vt:lpstr>
      <vt:lpstr>Breakfast at Tiffany’s</vt:lpstr>
      <vt:lpstr>Audrey’s family</vt:lpstr>
      <vt:lpstr>Raising Awareness</vt:lpstr>
      <vt:lpstr>Dance</vt:lpstr>
      <vt:lpstr>Film Star</vt:lpstr>
      <vt:lpstr>Fashion</vt:lpstr>
    </vt:vector>
  </TitlesOfParts>
  <Company>CVUSD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502-Guest</dc:creator>
  <cp:lastModifiedBy>Ольга</cp:lastModifiedBy>
  <cp:revision>48</cp:revision>
  <dcterms:created xsi:type="dcterms:W3CDTF">2012-04-30T22:15:26Z</dcterms:created>
  <dcterms:modified xsi:type="dcterms:W3CDTF">2013-11-19T15:31:05Z</dcterms:modified>
</cp:coreProperties>
</file>