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7" r:id="rId11"/>
    <p:sldId id="266" r:id="rId12"/>
    <p:sldId id="264" r:id="rId13"/>
    <p:sldId id="265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ravo\Documents\0d17aaadef25c9d528b345128d82713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9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2780928"/>
            <a:ext cx="82296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7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Бактерії </a:t>
            </a:r>
            <a:endParaRPr lang="ru-RU" sz="72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1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Вібріони </a:t>
            </a:r>
            <a:r>
              <a:rPr lang="uk-UA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endParaRPr lang="ru-RU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Вібріони</a:t>
            </a: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- форма </a:t>
            </a:r>
            <a:r>
              <a:rPr lang="ru-RU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зігнутої</a:t>
            </a: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палички</a:t>
            </a: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вигляд</a:t>
            </a: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коми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33737" r="4684"/>
          <a:stretch/>
        </p:blipFill>
        <p:spPr bwMode="auto">
          <a:xfrm>
            <a:off x="683568" y="2996952"/>
            <a:ext cx="6120680" cy="342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54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Бактерії під мікроскопом 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8" r="71891" b="36719"/>
          <a:stretch/>
        </p:blipFill>
        <p:spPr bwMode="auto">
          <a:xfrm>
            <a:off x="323528" y="1025962"/>
            <a:ext cx="2304256" cy="25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9" r="64338" b="23315"/>
          <a:stretch/>
        </p:blipFill>
        <p:spPr bwMode="auto">
          <a:xfrm>
            <a:off x="3343974" y="3951951"/>
            <a:ext cx="2304256" cy="24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7210" b="23737"/>
          <a:stretch/>
        </p:blipFill>
        <p:spPr bwMode="auto">
          <a:xfrm>
            <a:off x="6180213" y="1092007"/>
            <a:ext cx="2376264" cy="257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57948" r="43842"/>
          <a:stretch/>
        </p:blipFill>
        <p:spPr bwMode="auto">
          <a:xfrm>
            <a:off x="3217379" y="1113921"/>
            <a:ext cx="2557447" cy="25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615" r="14158" b="35633"/>
          <a:stretch/>
        </p:blipFill>
        <p:spPr bwMode="auto">
          <a:xfrm>
            <a:off x="323528" y="3942937"/>
            <a:ext cx="2557447" cy="239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t="39000" r="33263" b="20579"/>
          <a:stretch/>
        </p:blipFill>
        <p:spPr bwMode="auto">
          <a:xfrm>
            <a:off x="6060234" y="3951951"/>
            <a:ext cx="2616222" cy="237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19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252" y="-28110"/>
            <a:ext cx="8229600" cy="11430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Значення бактерій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35" y="1139902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Грунтові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бактерії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беруть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участь в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утворенні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кам’яного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вугілля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нафти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торфу.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Деякі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бактерії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поселяються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травному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тракті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травоїдних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ссавців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забезпечує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краще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перетравлення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їжі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Бактерії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приносять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не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лише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користь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але і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завдають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шкоди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вони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розмножуються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харчових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продуктах,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викликаючи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цим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їхнє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псування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15870"/>
            <a:ext cx="2016224" cy="27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31" y="4581128"/>
            <a:ext cx="3482376" cy="208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C:\Users\Bravo\Documents\Bacteri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2287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1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" y="-7709"/>
            <a:ext cx="9270725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Хвороботворні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бактерії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28800"/>
            <a:ext cx="8229600" cy="4525963"/>
          </a:xfrm>
        </p:spPr>
        <p:txBody>
          <a:bodyPr/>
          <a:lstStyle/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Викликають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хвороби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рослин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тварин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людини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Пристосувались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життя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в тканинах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організму-хазяїна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або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на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його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покривах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Здатні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виділяти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отруйні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речовини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- </a:t>
            </a:r>
            <a:r>
              <a:rPr lang="ru-RU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токсини</a:t>
            </a: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Швидко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розмножуються</a:t>
            </a:r>
            <a:endParaRPr lang="ru-RU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Утворюють</a:t>
            </a:r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цисти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32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9" y="-9061"/>
            <a:ext cx="9150359" cy="686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175872" cy="307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747"/>
            <a:ext cx="4104458" cy="307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01008"/>
            <a:ext cx="4175871" cy="30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4050981" cy="303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61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C:\Users\Bravo\Documents\9470093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4" y="-29609"/>
            <a:ext cx="9191866" cy="68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7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4"/>
            <a:ext cx="9144000" cy="685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2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Загальні відомості про бактерії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56" y="1268760"/>
            <a:ext cx="4912891" cy="532859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Бактерії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є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мікроорганізмами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які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відносяться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до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надцарства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прокаріотів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даний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час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відомо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приблизно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десять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тисяч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бактерій</a:t>
            </a: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26" y="1124744"/>
            <a:ext cx="3251161" cy="240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27" y="3861048"/>
            <a:ext cx="324036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06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"/>
            <a:ext cx="9144000" cy="686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13"/>
            <a:ext cx="8229600" cy="1143000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Поширення бактерій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4586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Важко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знайти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місце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Землі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де б не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бактерій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Вони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зустрічаються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таких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місцях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атмосфері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дні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океанів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вічній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мерзлоті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кратерах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вулканів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швидкоплинних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річках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 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живих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організмах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 descr="C:\Users\Bravo\Documents\1125073-61058495b5253d6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95" y="2708920"/>
            <a:ext cx="2286000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ravo\Documents\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70" y="2244683"/>
            <a:ext cx="2074540" cy="192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Bravo\Documents\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41" y="5013176"/>
            <a:ext cx="2431748" cy="17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0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З історії бактерій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Наука,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їх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вивчає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називається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мікробіологією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Галузь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мікробіології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що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вивчає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бактерії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називають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бактеріологією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3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Започаткував</a:t>
            </a:r>
            <a:r>
              <a:rPr lang="ru-RU" sz="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її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Антоні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ван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Левенгук у </a:t>
            </a:r>
            <a:r>
              <a:rPr lang="en-US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XVII </a:t>
            </a:r>
            <a:r>
              <a:rPr lang="ru-RU" sz="3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ст.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18368" r="53789" b="12369"/>
          <a:stretch/>
        </p:blipFill>
        <p:spPr bwMode="auto">
          <a:xfrm>
            <a:off x="1043608" y="3557468"/>
            <a:ext cx="2537440" cy="324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1" t="18790" r="6043" b="12947"/>
          <a:stretch/>
        </p:blipFill>
        <p:spPr bwMode="auto">
          <a:xfrm>
            <a:off x="4572000" y="3557468"/>
            <a:ext cx="2203096" cy="325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2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5421" r="45514" b="3527"/>
          <a:stretch/>
        </p:blipFill>
        <p:spPr bwMode="auto">
          <a:xfrm>
            <a:off x="12166" y="0"/>
            <a:ext cx="5454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-3865"/>
            <a:ext cx="4104456" cy="1200617"/>
          </a:xfrm>
        </p:spPr>
        <p:txBody>
          <a:bodyPr>
            <a:normAutofit fontScale="925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У </a:t>
            </a:r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мікробіологічній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лабораторії</a:t>
            </a:r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2372" y="980728"/>
            <a:ext cx="366078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лабораторіях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бактерій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вирощують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спеціальному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поживному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середовищі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Мільйони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бактерій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утворюють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колонії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різного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кольору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форми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3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2" y="0"/>
            <a:ext cx="91486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554" y="90872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Будова бактерій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1047" y="2204864"/>
            <a:ext cx="5482952" cy="45259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бактеріальній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клітині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відсутнє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ядро.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Крім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того, в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клітині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бактерій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відсутні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ряд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органоїдів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Зовні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клітинна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мембрана оточена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клітинною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стінкою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19002" r="55123" b="3524"/>
          <a:stretch/>
        </p:blipFill>
        <p:spPr bwMode="auto">
          <a:xfrm>
            <a:off x="113589" y="1196752"/>
            <a:ext cx="367240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48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44"/>
            <a:ext cx="9144001" cy="687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Коки 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Коки - </a:t>
            </a:r>
            <a:r>
              <a:rPr lang="ru-RU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округлої</a:t>
            </a: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форми</a:t>
            </a:r>
            <a:endParaRPr lang="ru-RU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9"/>
          <a:stretch/>
        </p:blipFill>
        <p:spPr bwMode="auto">
          <a:xfrm>
            <a:off x="683568" y="2564904"/>
            <a:ext cx="7200800" cy="388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17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Бацили  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Бацили</a:t>
            </a: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-</a:t>
            </a:r>
            <a:r>
              <a:rPr lang="ru-RU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палочковидної</a:t>
            </a:r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</a:rPr>
              <a:t>форми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9"/>
          <a:stretch/>
        </p:blipFill>
        <p:spPr bwMode="auto">
          <a:xfrm>
            <a:off x="611560" y="2708920"/>
            <a:ext cx="71917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64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Спірили 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Спірили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 - форма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спіралі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31842" r="4211"/>
          <a:stretch/>
        </p:blipFill>
        <p:spPr bwMode="auto">
          <a:xfrm>
            <a:off x="395536" y="2348880"/>
            <a:ext cx="7272808" cy="416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58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257</Words>
  <Application>Microsoft Office PowerPoint</Application>
  <PresentationFormat>Экран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Бактерії </vt:lpstr>
      <vt:lpstr>Загальні відомості про бактерії</vt:lpstr>
      <vt:lpstr>Поширення бактерій</vt:lpstr>
      <vt:lpstr>З історії бактерій</vt:lpstr>
      <vt:lpstr>Презентация PowerPoint</vt:lpstr>
      <vt:lpstr>Будова бактерій</vt:lpstr>
      <vt:lpstr>Коки </vt:lpstr>
      <vt:lpstr>Бацили  </vt:lpstr>
      <vt:lpstr>Спірили  </vt:lpstr>
      <vt:lpstr>Вібріони  </vt:lpstr>
      <vt:lpstr>Бактерії під мікроскопом  </vt:lpstr>
      <vt:lpstr>Значення бактерій</vt:lpstr>
      <vt:lpstr>Хвороботворні бактерії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Бактерії </dc:title>
  <dc:creator>Bravo</dc:creator>
  <cp:lastModifiedBy>Bravo</cp:lastModifiedBy>
  <cp:revision>11</cp:revision>
  <dcterms:created xsi:type="dcterms:W3CDTF">2014-04-02T11:16:27Z</dcterms:created>
  <dcterms:modified xsi:type="dcterms:W3CDTF">2014-04-02T12:47:20Z</dcterms:modified>
</cp:coreProperties>
</file>