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46640" cy="2808312"/>
          </a:xfrm>
        </p:spPr>
        <p:txBody>
          <a:bodyPr>
            <a:normAutofit/>
          </a:bodyPr>
          <a:lstStyle/>
          <a:p>
            <a:r>
              <a:rPr lang="uk-UA" sz="7200" smtClean="0"/>
              <a:t>Косметичні засоби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365104"/>
            <a:ext cx="3240360" cy="2376264"/>
          </a:xfrm>
        </p:spPr>
        <p:txBody>
          <a:bodyPr>
            <a:normAutofit/>
          </a:bodyPr>
          <a:lstStyle/>
          <a:p>
            <a:r>
              <a:rPr lang="uk-UA" sz="2400" smtClean="0"/>
              <a:t>Виконала учениця 9 класу </a:t>
            </a:r>
          </a:p>
          <a:p>
            <a:r>
              <a:rPr lang="uk-UA" sz="2400" smtClean="0"/>
              <a:t>Максименко Анастасія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4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3240360" cy="331236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2808312" cy="2807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8" y="3157558"/>
            <a:ext cx="5184576" cy="36967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12977"/>
            <a:ext cx="3676631" cy="36450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88640"/>
            <a:ext cx="360462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650" y="-20743"/>
            <a:ext cx="45719" cy="35010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63" y="116632"/>
            <a:ext cx="4320481" cy="3240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60" y="3742785"/>
            <a:ext cx="3456384" cy="2594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887" y="5553236"/>
            <a:ext cx="260477" cy="174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45719" cy="2376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3562689"/>
            <a:ext cx="2567988" cy="25306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87159"/>
            <a:ext cx="2403351" cy="17071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432"/>
            <a:ext cx="4860033" cy="33375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03253"/>
            <a:ext cx="2009847" cy="188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17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864096"/>
          </a:xfrm>
        </p:spPr>
        <p:txBody>
          <a:bodyPr>
            <a:noAutofit/>
          </a:bodyPr>
          <a:lstStyle/>
          <a:p>
            <a:r>
              <a:rPr lang="uk-UA" sz="5400" dirty="0" smtClean="0"/>
              <a:t>Космецевтика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10566"/>
            <a:ext cx="4590357" cy="374743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509120" cy="3381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82" y="116632"/>
            <a:ext cx="2441058" cy="33758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08298"/>
            <a:ext cx="3240360" cy="223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31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92888" cy="2304256"/>
          </a:xfrm>
        </p:spPr>
        <p:txBody>
          <a:bodyPr>
            <a:normAutofit fontScale="90000"/>
          </a:bodyPr>
          <a:lstStyle/>
          <a:p>
            <a:r>
              <a:rPr lang="uk-UA" sz="3600" i="1" u="sng" dirty="0" smtClean="0"/>
              <a:t>Косметика</a:t>
            </a:r>
            <a:r>
              <a:rPr lang="uk-UA" sz="3100" dirty="0" smtClean="0"/>
              <a:t> - це хімічна формула, що складається з хімічних речовин, інгредієнтів.</a:t>
            </a:r>
            <a:br>
              <a:rPr lang="uk-UA" sz="3100" dirty="0" smtClean="0"/>
            </a:br>
            <a:r>
              <a:rPr lang="uk-UA" sz="3100" dirty="0" smtClean="0"/>
              <a:t>До складу одного косметичного засобу може входити більше 50 інгредієнтів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" y="2564904"/>
            <a:ext cx="4824536" cy="345638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30" y="3230806"/>
            <a:ext cx="3888432" cy="33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920880" cy="324036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atin typeface="Segoe Print" pitchFamily="2" charset="0"/>
              </a:rPr>
              <a:t>Небезпечні продукти у складі  косметики</a:t>
            </a: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2400" dirty="0" smtClean="0">
                <a:latin typeface="Segoe Script" pitchFamily="34" charset="0"/>
              </a:rPr>
              <a:t>1, 4 – діоксан,</a:t>
            </a:r>
            <a:r>
              <a:rPr lang="uk-UA" sz="2400" dirty="0">
                <a:latin typeface="Segoe Script" pitchFamily="34" charset="0"/>
              </a:rPr>
              <a:t/>
            </a:r>
            <a:br>
              <a:rPr lang="uk-UA" sz="2400" dirty="0">
                <a:latin typeface="Segoe Script" pitchFamily="34" charset="0"/>
              </a:rPr>
            </a:br>
            <a:r>
              <a:rPr lang="uk-UA" sz="2400" dirty="0">
                <a:latin typeface="Segoe Script" pitchFamily="34" charset="0"/>
              </a:rPr>
              <a:t>нітрозаміни</a:t>
            </a:r>
            <a:br>
              <a:rPr lang="uk-UA" sz="2400" dirty="0">
                <a:latin typeface="Segoe Script" pitchFamily="34" charset="0"/>
              </a:rPr>
            </a:br>
            <a:r>
              <a:rPr lang="uk-UA" sz="2400" dirty="0">
                <a:latin typeface="Segoe Script" pitchFamily="34" charset="0"/>
              </a:rPr>
              <a:t>і хімічні </a:t>
            </a:r>
            <a:r>
              <a:rPr lang="uk-UA" sz="2400" dirty="0" smtClean="0">
                <a:latin typeface="Segoe Script" pitchFamily="34" charset="0"/>
              </a:rPr>
              <a:t>речовини,</a:t>
            </a:r>
            <a:br>
              <a:rPr lang="uk-UA" sz="2400" dirty="0" smtClean="0">
                <a:latin typeface="Segoe Script" pitchFamily="34" charset="0"/>
              </a:rPr>
            </a:br>
            <a:r>
              <a:rPr lang="uk-UA" sz="2400" dirty="0">
                <a:latin typeface="Segoe Script" pitchFamily="34" charset="0"/>
              </a:rPr>
              <a:t>я</a:t>
            </a:r>
            <a:r>
              <a:rPr lang="uk-UA" sz="2400" dirty="0" smtClean="0">
                <a:latin typeface="Segoe Script" pitchFamily="34" charset="0"/>
              </a:rPr>
              <a:t>кі впливають на ендокринну і</a:t>
            </a:r>
            <a:br>
              <a:rPr lang="uk-UA" sz="2400" dirty="0" smtClean="0">
                <a:latin typeface="Segoe Script" pitchFamily="34" charset="0"/>
              </a:rPr>
            </a:br>
            <a:r>
              <a:rPr lang="uk-UA" sz="2400" dirty="0" smtClean="0">
                <a:latin typeface="Segoe Script" pitchFamily="34" charset="0"/>
              </a:rPr>
              <a:t>гормональну системи</a:t>
            </a:r>
            <a:endParaRPr lang="ru-RU" sz="2400" dirty="0">
              <a:latin typeface="Segoe Scrip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0927"/>
            <a:ext cx="2869918" cy="22782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370">
            <a:off x="5215885" y="2982925"/>
            <a:ext cx="3810000" cy="2120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112">
            <a:off x="171103" y="3362290"/>
            <a:ext cx="2898510" cy="1951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218060"/>
            <a:ext cx="2276475" cy="1581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60472"/>
            <a:ext cx="1872208" cy="1858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92696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8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80920" cy="3861048"/>
          </a:xfrm>
        </p:spPr>
        <p:txBody>
          <a:bodyPr>
            <a:normAutofit fontScale="90000"/>
          </a:bodyPr>
          <a:lstStyle/>
          <a:p>
            <a:pPr algn="r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uk-UA" sz="4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 </a:t>
            </a:r>
            <a:br>
              <a:rPr lang="uk-UA" sz="4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натуральної  </a:t>
            </a:r>
            <a:br>
              <a:rPr lang="uk-UA" sz="4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косметики</a:t>
            </a:r>
            <a:r>
              <a:rPr lang="uk-UA" sz="5300" i="1" dirty="0"/>
              <a:t/>
            </a:r>
            <a:br>
              <a:rPr lang="uk-UA" sz="5300" i="1" dirty="0"/>
            </a:br>
            <a:r>
              <a:rPr lang="uk-UA" sz="2000" b="1" dirty="0" smtClean="0"/>
              <a:t>До складу натуральної косметики</a:t>
            </a:r>
            <a:br>
              <a:rPr lang="uk-UA" sz="2000" b="1" dirty="0" smtClean="0"/>
            </a:br>
            <a:r>
              <a:rPr lang="uk-UA" sz="2000" b="1" dirty="0" smtClean="0"/>
              <a:t>та косметики «органік</a:t>
            </a:r>
            <a:r>
              <a:rPr lang="uk-UA" sz="2000" b="1" dirty="0"/>
              <a:t>» повинні</a:t>
            </a:r>
            <a:br>
              <a:rPr lang="uk-UA" sz="2000" b="1" dirty="0"/>
            </a:br>
            <a:r>
              <a:rPr lang="uk-UA" sz="2000" b="1" dirty="0"/>
              <a:t>входити </a:t>
            </a:r>
            <a:r>
              <a:rPr lang="uk-UA" sz="2000" b="1" dirty="0" smtClean="0"/>
              <a:t>5 видів інгредієнтів:</a:t>
            </a:r>
            <a:br>
              <a:rPr lang="uk-UA" sz="2000" b="1" dirty="0" smtClean="0"/>
            </a:br>
            <a:r>
              <a:rPr lang="uk-UA" sz="2000" b="1" dirty="0" smtClean="0"/>
              <a:t>вода, природні мінерали, рослинні</a:t>
            </a:r>
            <a:r>
              <a:rPr lang="uk-UA" sz="2000" b="1" dirty="0"/>
              <a:t/>
            </a:r>
            <a:br>
              <a:rPr lang="uk-UA" sz="2000" b="1" dirty="0"/>
            </a:br>
            <a:r>
              <a:rPr lang="uk-UA" sz="2000" b="1" dirty="0" smtClean="0"/>
              <a:t>інгредієнти, </a:t>
            </a:r>
            <a:r>
              <a:rPr lang="uk-UA" sz="2000" b="1" dirty="0"/>
              <a:t>які отримують</a:t>
            </a:r>
            <a:br>
              <a:rPr lang="uk-UA" sz="2000" b="1" dirty="0"/>
            </a:br>
            <a:r>
              <a:rPr lang="uk-UA" sz="2000" b="1" dirty="0"/>
              <a:t>фізичними </a:t>
            </a:r>
            <a:r>
              <a:rPr lang="uk-UA" sz="2000" b="1" dirty="0" smtClean="0"/>
              <a:t>і хімічними методами, а </a:t>
            </a:r>
            <a:br>
              <a:rPr lang="uk-UA" sz="2000" b="1" dirty="0" smtClean="0"/>
            </a:br>
            <a:r>
              <a:rPr lang="uk-UA" sz="2000" b="1" dirty="0" smtClean="0"/>
              <a:t>також інші групи інгредієнтів  </a:t>
            </a: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2" y="44624"/>
            <a:ext cx="3551088" cy="308552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13298"/>
            <a:ext cx="3024336" cy="2000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7706">
            <a:off x="192010" y="3107647"/>
            <a:ext cx="3240360" cy="24271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725144"/>
            <a:ext cx="295232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596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116632"/>
            <a:ext cx="5040560" cy="576064"/>
          </a:xfrm>
        </p:spPr>
        <p:txBody>
          <a:bodyPr>
            <a:normAutofit fontScale="90000"/>
          </a:bodyPr>
          <a:lstStyle/>
          <a:p>
            <a:r>
              <a:rPr lang="uk-UA" sz="4400" dirty="0" smtClean="0"/>
              <a:t>Дякую за увагу!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5468" y="4653136"/>
            <a:ext cx="2978619" cy="36004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♥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707904" cy="4314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592"/>
            <a:ext cx="3059832" cy="2561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38" y="3607441"/>
            <a:ext cx="3223245" cy="3223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9" y="848715"/>
            <a:ext cx="3664379" cy="26165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94691"/>
            <a:ext cx="2808312" cy="20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</TotalTime>
  <Words>35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Косметичні засоби</vt:lpstr>
      <vt:lpstr>Презентация PowerPoint</vt:lpstr>
      <vt:lpstr>Презентация PowerPoint</vt:lpstr>
      <vt:lpstr>Космецевтика</vt:lpstr>
      <vt:lpstr>Косметика - це хімічна формула, що складається з хімічних речовин, інгредієнтів. До складу одного косметичного засобу може входити більше 50 інгредієнтів.</vt:lpstr>
      <vt:lpstr>Небезпечні продукти у складі  косметики 1, 4 – діоксан, нітрозаміни і хімічні речовини, які впливають на ендокринну і гормональну системи</vt:lpstr>
      <vt:lpstr>                                  стандарти                  натуральної               косметики До складу натуральної косметики та косметики «органік» повинні входити 5 видів інгредієнтів: вода, природні мінерали, рослинні інгредієнти, які отримують фізичними і хімічними методами, а  також інші групи інгредієнтів 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Косметичні засоби</dc:title>
  <dc:creator>Макс</dc:creator>
  <cp:lastModifiedBy>Макс</cp:lastModifiedBy>
  <cp:revision>13</cp:revision>
  <dcterms:created xsi:type="dcterms:W3CDTF">2014-05-14T12:45:11Z</dcterms:created>
  <dcterms:modified xsi:type="dcterms:W3CDTF">2014-09-22T18:26:09Z</dcterms:modified>
</cp:coreProperties>
</file>