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C29E-3123-492B-B274-65C38440739A}" type="datetimeFigureOut">
              <a:rPr lang="uk-UA" smtClean="0"/>
              <a:t>26.04.2015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0AB22E-2C88-46F3-A63A-027800D6F7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C29E-3123-492B-B274-65C38440739A}" type="datetimeFigureOut">
              <a:rPr lang="uk-UA" smtClean="0"/>
              <a:t>26.04.2015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B22E-2C88-46F3-A63A-027800D6F7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C29E-3123-492B-B274-65C38440739A}" type="datetimeFigureOut">
              <a:rPr lang="uk-UA" smtClean="0"/>
              <a:t>26.04.2015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B22E-2C88-46F3-A63A-027800D6F7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C29E-3123-492B-B274-65C38440739A}" type="datetimeFigureOut">
              <a:rPr lang="uk-UA" smtClean="0"/>
              <a:t>26.04.2015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0AB22E-2C88-46F3-A63A-027800D6F7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C29E-3123-492B-B274-65C38440739A}" type="datetimeFigureOut">
              <a:rPr lang="uk-UA" smtClean="0"/>
              <a:t>26.04.2015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B22E-2C88-46F3-A63A-027800D6F77C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C29E-3123-492B-B274-65C38440739A}" type="datetimeFigureOut">
              <a:rPr lang="uk-UA" smtClean="0"/>
              <a:t>26.04.2015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B22E-2C88-46F3-A63A-027800D6F7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C29E-3123-492B-B274-65C38440739A}" type="datetimeFigureOut">
              <a:rPr lang="uk-UA" smtClean="0"/>
              <a:t>26.04.2015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0AB22E-2C88-46F3-A63A-027800D6F77C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C29E-3123-492B-B274-65C38440739A}" type="datetimeFigureOut">
              <a:rPr lang="uk-UA" smtClean="0"/>
              <a:t>26.04.2015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B22E-2C88-46F3-A63A-027800D6F7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C29E-3123-492B-B274-65C38440739A}" type="datetimeFigureOut">
              <a:rPr lang="uk-UA" smtClean="0"/>
              <a:t>26.04.2015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B22E-2C88-46F3-A63A-027800D6F7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C29E-3123-492B-B274-65C38440739A}" type="datetimeFigureOut">
              <a:rPr lang="uk-UA" smtClean="0"/>
              <a:t>26.04.2015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B22E-2C88-46F3-A63A-027800D6F77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C29E-3123-492B-B274-65C38440739A}" type="datetimeFigureOut">
              <a:rPr lang="uk-UA" smtClean="0"/>
              <a:t>26.04.2015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B22E-2C88-46F3-A63A-027800D6F77C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E4C29E-3123-492B-B274-65C38440739A}" type="datetimeFigureOut">
              <a:rPr lang="uk-UA" smtClean="0"/>
              <a:t>26.04.2015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0AB22E-2C88-46F3-A63A-027800D6F77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5445224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err="1">
                <a:effectLst/>
              </a:rPr>
              <a:t>Джером</a:t>
            </a:r>
            <a:r>
              <a:rPr lang="uk-UA" sz="4800" b="1" dirty="0">
                <a:effectLst/>
              </a:rPr>
              <a:t> </a:t>
            </a:r>
            <a:r>
              <a:rPr lang="uk-UA" sz="4800" b="1" dirty="0" smtClean="0">
                <a:effectLst/>
              </a:rPr>
              <a:t>Девід </a:t>
            </a:r>
            <a:r>
              <a:rPr lang="uk-UA" sz="4800" b="1" dirty="0" err="1">
                <a:effectLst/>
              </a:rPr>
              <a:t>Селінджер</a:t>
            </a:r>
            <a:endParaRPr lang="uk-UA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" y="2693543"/>
            <a:ext cx="8458200" cy="9144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3471"/>
            <a:ext cx="5184576" cy="500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85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88640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Свій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знаменитий</a:t>
            </a:r>
            <a:r>
              <a:rPr lang="ru-RU" sz="2000" dirty="0" smtClean="0"/>
              <a:t> роман «Над </a:t>
            </a:r>
            <a:r>
              <a:rPr lang="ru-RU" sz="2000" dirty="0" err="1" smtClean="0"/>
              <a:t>прірвою</a:t>
            </a:r>
            <a:r>
              <a:rPr lang="ru-RU" sz="2000" dirty="0" smtClean="0"/>
              <a:t> в </a:t>
            </a:r>
            <a:r>
              <a:rPr lang="ru-RU" sz="2000" dirty="0" err="1" smtClean="0"/>
              <a:t>житі</a:t>
            </a:r>
            <a:r>
              <a:rPr lang="ru-RU" sz="2000" dirty="0" smtClean="0"/>
              <a:t>» </a:t>
            </a:r>
            <a:r>
              <a:rPr lang="ru-RU" sz="2000" dirty="0" err="1" smtClean="0"/>
              <a:t>Селінджер</a:t>
            </a:r>
            <a:r>
              <a:rPr lang="ru-RU" sz="2000" dirty="0" smtClean="0"/>
              <a:t> написав уже в 1946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і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здав</a:t>
            </a:r>
            <a:r>
              <a:rPr lang="ru-RU" sz="2000" dirty="0" smtClean="0"/>
              <a:t> до </a:t>
            </a:r>
            <a:r>
              <a:rPr lang="ru-RU" sz="2000" dirty="0" err="1" smtClean="0"/>
              <a:t>редакції</a:t>
            </a:r>
            <a:r>
              <a:rPr lang="ru-RU" sz="2000" dirty="0" smtClean="0"/>
              <a:t>, але в </a:t>
            </a:r>
            <a:r>
              <a:rPr lang="ru-RU" sz="2000" dirty="0" err="1" smtClean="0"/>
              <a:t>останній</a:t>
            </a:r>
            <a:r>
              <a:rPr lang="ru-RU" sz="2000" dirty="0" smtClean="0"/>
              <a:t> момент забрав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переробки</a:t>
            </a:r>
            <a:r>
              <a:rPr lang="ru-RU" sz="2000" dirty="0" smtClean="0"/>
              <a:t>. В остаточному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 роман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з 26 глав і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опублікований</a:t>
            </a:r>
            <a:r>
              <a:rPr lang="ru-RU" sz="2000" dirty="0" smtClean="0"/>
              <a:t> в 1951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. Не </a:t>
            </a:r>
            <a:r>
              <a:rPr lang="ru-RU" sz="2000" dirty="0" err="1" smtClean="0"/>
              <a:t>слід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забувати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десять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віддані</a:t>
            </a:r>
            <a:r>
              <a:rPr lang="ru-RU" sz="2000" dirty="0" smtClean="0"/>
              <a:t> роману «Над </a:t>
            </a:r>
            <a:r>
              <a:rPr lang="ru-RU" sz="2000" dirty="0" err="1" smtClean="0"/>
              <a:t>прірвою</a:t>
            </a:r>
            <a:r>
              <a:rPr lang="ru-RU" sz="2000" dirty="0" smtClean="0"/>
              <a:t> в </a:t>
            </a:r>
            <a:r>
              <a:rPr lang="ru-RU" sz="2000" dirty="0" err="1" smtClean="0"/>
              <a:t>житі</a:t>
            </a:r>
            <a:r>
              <a:rPr lang="ru-RU" sz="2000" dirty="0" smtClean="0"/>
              <a:t>».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Твір</a:t>
            </a:r>
            <a:r>
              <a:rPr lang="ru-RU" sz="2000" dirty="0" smtClean="0"/>
              <a:t> </a:t>
            </a:r>
            <a:r>
              <a:rPr lang="ru-RU" sz="2000" dirty="0" err="1" smtClean="0"/>
              <a:t>Селінджера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викликав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величезний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суспільний</a:t>
            </a:r>
            <a:r>
              <a:rPr lang="ru-RU" sz="2000" dirty="0" smtClean="0"/>
              <a:t> резонанс і став </a:t>
            </a:r>
            <a:r>
              <a:rPr lang="ru-RU" sz="2000" dirty="0" err="1" smtClean="0"/>
              <a:t>своєрідною</a:t>
            </a:r>
            <a:r>
              <a:rPr lang="ru-RU" sz="2000" dirty="0" smtClean="0"/>
              <a:t> «</a:t>
            </a:r>
            <a:r>
              <a:rPr lang="ru-RU" sz="2000" dirty="0" err="1"/>
              <a:t>Б</a:t>
            </a:r>
            <a:r>
              <a:rPr lang="ru-RU" sz="2000" dirty="0" err="1" smtClean="0"/>
              <a:t>іблією</a:t>
            </a:r>
            <a:r>
              <a:rPr lang="ru-RU" sz="2000" dirty="0" smtClean="0"/>
              <a:t>» </a:t>
            </a:r>
            <a:r>
              <a:rPr lang="ru-RU" sz="2000" dirty="0" err="1" smtClean="0"/>
              <a:t>американського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студентства</a:t>
            </a:r>
            <a:r>
              <a:rPr lang="ru-RU" sz="2000" dirty="0" smtClean="0"/>
              <a:t> 1950-1960-х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, а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головний</a:t>
            </a:r>
            <a:r>
              <a:rPr lang="ru-RU" sz="2000" dirty="0" smtClean="0"/>
              <a:t> герой </a:t>
            </a:r>
            <a:r>
              <a:rPr lang="ru-RU" sz="2000" dirty="0" err="1" smtClean="0"/>
              <a:t>Холден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Колфілд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виразником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світовідчуття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американської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молоді</a:t>
            </a:r>
            <a:r>
              <a:rPr lang="ru-RU" sz="2000" dirty="0" smtClean="0"/>
              <a:t> тих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6" y="188640"/>
            <a:ext cx="4330334" cy="656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17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4176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Другою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дружиною стала Клер Дуглас (</a:t>
            </a:r>
            <a:r>
              <a:rPr lang="ru-RU" sz="2400" dirty="0" err="1" smtClean="0"/>
              <a:t>молодша</a:t>
            </a:r>
            <a:r>
              <a:rPr lang="ru-RU" sz="2400" dirty="0" smtClean="0"/>
              <a:t> за </a:t>
            </a:r>
            <a:r>
              <a:rPr lang="ru-RU" sz="2400" dirty="0" err="1" smtClean="0"/>
              <a:t>нього</a:t>
            </a:r>
            <a:r>
              <a:rPr lang="ru-RU" sz="2400" dirty="0" smtClean="0"/>
              <a:t> на 15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), у 1955, 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 ж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написав "</a:t>
            </a:r>
            <a:r>
              <a:rPr lang="ru-RU" sz="2400" dirty="0" err="1" smtClean="0"/>
              <a:t>Френні</a:t>
            </a:r>
            <a:r>
              <a:rPr lang="ru-RU" sz="2400" dirty="0" smtClean="0"/>
              <a:t>". Вони жили в </a:t>
            </a:r>
            <a:r>
              <a:rPr lang="ru-RU" sz="2400" dirty="0" err="1" smtClean="0"/>
              <a:t>Корніші</a:t>
            </a:r>
            <a:r>
              <a:rPr lang="ru-RU" sz="2400" dirty="0" smtClean="0"/>
              <a:t>. У 1955 народилась </a:t>
            </a:r>
            <a:r>
              <a:rPr lang="ru-RU" sz="2400" dirty="0" err="1" smtClean="0"/>
              <a:t>донька</a:t>
            </a:r>
            <a:r>
              <a:rPr lang="ru-RU" sz="2400" dirty="0" smtClean="0"/>
              <a:t> Маргарет, </a:t>
            </a:r>
            <a:r>
              <a:rPr lang="ru-RU" sz="2400" dirty="0" err="1" smtClean="0"/>
              <a:t>пізніше</a:t>
            </a:r>
            <a:r>
              <a:rPr lang="ru-RU" sz="2400" dirty="0" smtClean="0"/>
              <a:t> в них </a:t>
            </a:r>
            <a:r>
              <a:rPr lang="ru-RU" sz="2400" dirty="0" err="1" smtClean="0"/>
              <a:t>народився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син</a:t>
            </a:r>
            <a:r>
              <a:rPr lang="ru-RU" sz="2400" dirty="0" smtClean="0"/>
              <a:t> </a:t>
            </a:r>
            <a:r>
              <a:rPr lang="ru-RU" sz="2400" dirty="0" err="1" smtClean="0"/>
              <a:t>Метью</a:t>
            </a:r>
            <a:r>
              <a:rPr lang="ru-RU" sz="2400" dirty="0" smtClean="0"/>
              <a:t>, </a:t>
            </a:r>
            <a:r>
              <a:rPr lang="ru-RU" sz="2400" dirty="0" err="1" smtClean="0"/>
              <a:t>Селінджер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непоганим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батьком</a:t>
            </a:r>
            <a:r>
              <a:rPr lang="ru-RU" sz="2400" dirty="0" smtClean="0"/>
              <a:t>, </a:t>
            </a:r>
            <a:r>
              <a:rPr lang="ru-RU" sz="2400" dirty="0" err="1" smtClean="0"/>
              <a:t>зачаровував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своїми</a:t>
            </a:r>
            <a:r>
              <a:rPr lang="ru-RU" sz="2400" dirty="0" smtClean="0"/>
              <a:t> </a:t>
            </a:r>
            <a:r>
              <a:rPr lang="ru-RU" sz="2400" dirty="0" err="1" smtClean="0"/>
              <a:t>оповіданнями</a:t>
            </a:r>
            <a:r>
              <a:rPr lang="ru-RU" sz="2400" dirty="0" smtClean="0"/>
              <a:t>, але </a:t>
            </a:r>
            <a:r>
              <a:rPr lang="ru-RU" sz="2400" dirty="0" err="1" smtClean="0"/>
              <a:t>письменницька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діяльність</a:t>
            </a:r>
            <a:r>
              <a:rPr lang="ru-RU" sz="2400" dirty="0" smtClean="0"/>
              <a:t>, образ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автора </a:t>
            </a:r>
            <a:r>
              <a:rPr lang="ru-RU" sz="2400" dirty="0" err="1" smtClean="0"/>
              <a:t>псував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відносини</a:t>
            </a:r>
            <a:r>
              <a:rPr lang="ru-RU" sz="2400" dirty="0" smtClean="0"/>
              <a:t> у </a:t>
            </a:r>
            <a:r>
              <a:rPr lang="ru-RU" sz="2400" dirty="0" err="1" smtClean="0"/>
              <a:t>родині</a:t>
            </a:r>
            <a:r>
              <a:rPr lang="ru-RU" sz="2400" dirty="0" smtClean="0"/>
              <a:t>. </a:t>
            </a:r>
            <a:endParaRPr lang="uk-UA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44" y="332656"/>
            <a:ext cx="4424357" cy="5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573325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/>
              <a:t>Клер</a:t>
            </a:r>
            <a:r>
              <a:rPr lang="uk-UA" sz="3200" b="1" dirty="0" smtClean="0"/>
              <a:t> Дуглас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422240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2" y="332656"/>
            <a:ext cx="8613188" cy="569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37312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З ліва на право: </a:t>
            </a:r>
            <a:r>
              <a:rPr lang="uk-UA" sz="2400" dirty="0" err="1" smtClean="0"/>
              <a:t>Клер</a:t>
            </a:r>
            <a:r>
              <a:rPr lang="uk-UA" sz="2400" dirty="0" smtClean="0"/>
              <a:t>, Метью, Маргарет, </a:t>
            </a:r>
            <a:r>
              <a:rPr lang="uk-UA" sz="2400" dirty="0" err="1" smtClean="0"/>
              <a:t>Джером</a:t>
            </a:r>
            <a:r>
              <a:rPr lang="uk-UA" sz="2400" dirty="0" smtClean="0"/>
              <a:t> </a:t>
            </a:r>
            <a:r>
              <a:rPr lang="uk-UA" sz="2400" dirty="0" err="1" smtClean="0"/>
              <a:t>Селанджери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5898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188640"/>
            <a:ext cx="435597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/>
              <a:t>У 1966 році він розлучився з </a:t>
            </a:r>
            <a:r>
              <a:rPr lang="uk-UA" sz="2100" dirty="0" err="1" smtClean="0"/>
              <a:t>Клер</a:t>
            </a:r>
            <a:r>
              <a:rPr lang="uk-UA" sz="2100" dirty="0" smtClean="0"/>
              <a:t>, і жив кілька місяців з вісімнадцятилітньою </a:t>
            </a:r>
            <a:r>
              <a:rPr lang="uk-UA" sz="2100" dirty="0" err="1" smtClean="0"/>
              <a:t>Джойс</a:t>
            </a:r>
            <a:r>
              <a:rPr lang="uk-UA" sz="2100" dirty="0" smtClean="0"/>
              <a:t> </a:t>
            </a:r>
            <a:r>
              <a:rPr lang="uk-UA" sz="2100" dirty="0" err="1" smtClean="0"/>
              <a:t>Мейнард</a:t>
            </a:r>
            <a:r>
              <a:rPr lang="uk-UA" sz="2100" dirty="0" smtClean="0"/>
              <a:t>, що пізніше стала письменницею, й у 1998 видала книгу спогадів (вона ж продала його листи, але вони були викуплені Пітером Нортоном й благородно повернуті автору). Потім певний час зустрічався з різними дівчатами (зокрема з </a:t>
            </a:r>
            <a:r>
              <a:rPr lang="uk-UA" sz="2100" dirty="0" err="1" smtClean="0"/>
              <a:t>Елейн</a:t>
            </a:r>
            <a:r>
              <a:rPr lang="uk-UA" sz="2100" dirty="0" smtClean="0"/>
              <a:t> </a:t>
            </a:r>
            <a:r>
              <a:rPr lang="uk-UA" sz="2100" dirty="0" err="1" smtClean="0"/>
              <a:t>Джойс</a:t>
            </a:r>
            <a:r>
              <a:rPr lang="uk-UA" sz="2100" dirty="0" smtClean="0"/>
              <a:t>). Схоже </a:t>
            </a:r>
            <a:r>
              <a:rPr lang="uk-UA" sz="2100" dirty="0" err="1" smtClean="0"/>
              <a:t>Селінджер</a:t>
            </a:r>
            <a:r>
              <a:rPr lang="uk-UA" sz="2100" dirty="0" smtClean="0"/>
              <a:t> намагався завжди тримати біля себе юність, теперішня його дружина Колін, колишня гувернантка його дітей, на 50 років молодша за нього.</a:t>
            </a:r>
            <a:endParaRPr lang="uk-UA" sz="21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20480" cy="599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617970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/>
              <a:t>Джойс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Мейнард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40893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5229200"/>
            <a:ext cx="5670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err="1" smtClean="0"/>
              <a:t>Селінджер</a:t>
            </a:r>
            <a:r>
              <a:rPr lang="uk-UA" sz="2000" dirty="0" smtClean="0"/>
              <a:t> помер удома природною смертю в </a:t>
            </a:r>
            <a:r>
              <a:rPr lang="uk-UA" sz="2000" dirty="0" err="1" smtClean="0"/>
              <a:t>Нью-Гемпширі</a:t>
            </a:r>
            <a:r>
              <a:rPr lang="uk-UA" sz="2000" dirty="0" smtClean="0"/>
              <a:t> 27 січня 2010 року, у віці 91 рік. Інформацію щодо смерті надав син письменника, інформація також була підтверджена його літературним агентом.</a:t>
            </a:r>
            <a:endParaRPr lang="uk-UA" sz="2000" dirty="0"/>
          </a:p>
        </p:txBody>
      </p:sp>
      <p:pic>
        <p:nvPicPr>
          <p:cNvPr id="13314" name="Picture 2" descr="http://img1.1tv.ru/imgsize640x360/PR20140805145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489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0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991600" y="0"/>
            <a:ext cx="476944" cy="45720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330026"/>
            <a:ext cx="9324528" cy="7947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Селінджер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народився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1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січня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1919 року в Нью-Йорку.</a:t>
            </a:r>
            <a:endParaRPr lang="uk-UA" sz="2800" b="1" dirty="0"/>
          </a:p>
        </p:txBody>
      </p:sp>
      <p:pic>
        <p:nvPicPr>
          <p:cNvPr id="2050" name="Picture 2" descr="http://adventecgroup.com/uploads/posts/2014-01/1389603914_new_yor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1526"/>
            <a:ext cx="8496944" cy="564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920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32656"/>
            <a:ext cx="4644008" cy="653010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Є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знакове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у перший день </a:t>
            </a:r>
            <a:r>
              <a:rPr lang="ru-RU" dirty="0" err="1"/>
              <a:t>першого</a:t>
            </a:r>
            <a:r>
              <a:rPr lang="ru-RU" dirty="0"/>
              <a:t> мирного року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(</a:t>
            </a:r>
            <a:r>
              <a:rPr lang="ru-RU" dirty="0" err="1"/>
              <a:t>хоч</a:t>
            </a:r>
            <a:r>
              <a:rPr lang="ru-RU" dirty="0"/>
              <a:t> дата </a:t>
            </a:r>
            <a:r>
              <a:rPr lang="ru-RU" dirty="0" err="1"/>
              <a:t>можливо</a:t>
            </a:r>
            <a:r>
              <a:rPr lang="ru-RU" dirty="0"/>
              <a:t> й не </a:t>
            </a:r>
            <a:r>
              <a:rPr lang="ru-RU" dirty="0" err="1"/>
              <a:t>зовсім</a:t>
            </a:r>
            <a:r>
              <a:rPr lang="ru-RU" dirty="0"/>
              <a:t> точна, </a:t>
            </a:r>
            <a:r>
              <a:rPr lang="ru-RU" dirty="0" err="1"/>
              <a:t>відома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до </a:t>
            </a:r>
            <a:r>
              <a:rPr lang="ru-RU" dirty="0" err="1"/>
              <a:t>різного</a:t>
            </a:r>
            <a:r>
              <a:rPr lang="ru-RU" dirty="0"/>
              <a:t> роду </a:t>
            </a:r>
            <a:r>
              <a:rPr lang="ru-RU" dirty="0" err="1"/>
              <a:t>містифікацій</a:t>
            </a:r>
            <a:r>
              <a:rPr lang="ru-RU" dirty="0"/>
              <a:t>).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єврейським</a:t>
            </a:r>
            <a:r>
              <a:rPr lang="ru-RU" dirty="0"/>
              <a:t> торговцем </a:t>
            </a:r>
            <a:r>
              <a:rPr lang="ru-RU" dirty="0" err="1"/>
              <a:t>м'ясними</a:t>
            </a:r>
            <a:r>
              <a:rPr lang="ru-RU" dirty="0"/>
              <a:t> продуктами та сиром, </a:t>
            </a:r>
            <a:r>
              <a:rPr lang="ru-RU" dirty="0" err="1"/>
              <a:t>займався</a:t>
            </a:r>
            <a:r>
              <a:rPr lang="ru-RU" dirty="0"/>
              <a:t> </a:t>
            </a:r>
            <a:r>
              <a:rPr lang="ru-RU" dirty="0" err="1"/>
              <a:t>імпортом</a:t>
            </a:r>
            <a:r>
              <a:rPr lang="ru-RU" dirty="0"/>
              <a:t> </a:t>
            </a:r>
            <a:r>
              <a:rPr lang="ru-RU" dirty="0" err="1"/>
              <a:t>яловичини</a:t>
            </a:r>
            <a:r>
              <a:rPr lang="ru-RU" dirty="0"/>
              <a:t> з </a:t>
            </a:r>
            <a:r>
              <a:rPr lang="ru-RU" dirty="0" err="1"/>
              <a:t>Європи</a:t>
            </a:r>
            <a:r>
              <a:rPr lang="ru-RU" dirty="0"/>
              <a:t>,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ірландкою</a:t>
            </a:r>
            <a:r>
              <a:rPr lang="ru-RU" dirty="0"/>
              <a:t>, католичкою.</a:t>
            </a:r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137919" cy="598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2323" y="6202267"/>
            <a:ext cx="4425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Мати зі старшою сестрою Доріс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839522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44009" y="260648"/>
            <a:ext cx="4499992" cy="6263977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З батьком у </a:t>
            </a:r>
            <a:r>
              <a:rPr lang="uk-UA" dirty="0" err="1"/>
              <a:t>Селінджера</a:t>
            </a:r>
            <a:r>
              <a:rPr lang="uk-UA" dirty="0"/>
              <a:t> було прохолодні стосунки, зумовлені бажанням </a:t>
            </a:r>
            <a:r>
              <a:rPr lang="uk-UA" dirty="0" err="1"/>
              <a:t>Сола</a:t>
            </a:r>
            <a:r>
              <a:rPr lang="uk-UA" dirty="0"/>
              <a:t>, щоб Девід заробляв великі гроші, мав стійку роботу з високим соціальним статусом, також він хотів щоб Девід продовжив сімейний бізнес, що майбутнього письменника зовсім не приваблювало.</a:t>
            </a:r>
          </a:p>
        </p:txBody>
      </p:sp>
      <p:pic>
        <p:nvPicPr>
          <p:cNvPr id="4098" name="Picture 2" descr="http://fb2.booksgid.com/content/30/margaret-selindzher-nad-propastyu-vo-sne-moy-otec-dzh-d-selindzher/img/i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92488" cy="602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30224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Соломон </a:t>
            </a:r>
            <a:r>
              <a:rPr lang="uk-UA" sz="2400" b="1" dirty="0" err="1" smtClean="0"/>
              <a:t>Селінджер</a:t>
            </a:r>
            <a:r>
              <a:rPr lang="uk-UA" sz="2400" b="1" dirty="0" smtClean="0"/>
              <a:t>, батько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46961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84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У Нью-Йорку минуло його дитинство він проживав на західній стороні </a:t>
            </a:r>
            <a:r>
              <a:rPr lang="uk-UA" sz="2400" dirty="0" err="1" smtClean="0"/>
              <a:t>Манхеттену</a:t>
            </a:r>
            <a:r>
              <a:rPr lang="uk-UA" sz="2400" dirty="0" smtClean="0"/>
              <a:t>, там пройшли його перші шкільні роки. Його вигнали з кількох приватних шкіл, через те, що він не хотів навчатись. Далі він вчився у військовій школі "</a:t>
            </a:r>
            <a:r>
              <a:rPr lang="uk-UA" sz="2400" dirty="0" err="1" smtClean="0"/>
              <a:t>Веллі-Фордж</a:t>
            </a:r>
            <a:r>
              <a:rPr lang="uk-UA" sz="2400" dirty="0" smtClean="0"/>
              <a:t>" (</a:t>
            </a:r>
            <a:r>
              <a:rPr lang="en-US" sz="2400" dirty="0" smtClean="0"/>
              <a:t>Valley Forge Military Academy) </a:t>
            </a:r>
            <a:r>
              <a:rPr lang="uk-UA" sz="2400" dirty="0" smtClean="0"/>
              <a:t>в штаті Пенсільванія, тоді ж він починає писати. Він сам схотів там вчитись, бо бажав жити окремо від батьків. </a:t>
            </a:r>
            <a:endParaRPr lang="uk-UA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8944808" cy="340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0165" y="623731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В</a:t>
            </a:r>
            <a:r>
              <a:rPr lang="uk-UA" sz="2800" dirty="0" smtClean="0"/>
              <a:t>ійськова школа "</a:t>
            </a:r>
            <a:r>
              <a:rPr lang="uk-UA" sz="2800" dirty="0" err="1" smtClean="0"/>
              <a:t>Веллі-Фордж</a:t>
            </a:r>
            <a:r>
              <a:rPr lang="uk-UA" sz="2800" dirty="0" smtClean="0"/>
              <a:t>"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04409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-180528" y="295817"/>
            <a:ext cx="5220071" cy="6597352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Потім разом з батьком побував у Польщі, щоб познайомитись зі специфікою морських перевезень м'ясних продуктів. Це мало його цікавило, та поїхав він охоче, проте отримав дуже неприємні враження від </a:t>
            </a:r>
            <a:r>
              <a:rPr lang="uk-UA" dirty="0" err="1"/>
              <a:t>скотобоєнь</a:t>
            </a:r>
            <a:r>
              <a:rPr lang="uk-UA" dirty="0"/>
              <a:t>, після чого твердо вирішив цим не займатись. Після цього прожив десять місяців у Відні, потім повернувся в Америку, в коледж </a:t>
            </a:r>
            <a:r>
              <a:rPr lang="uk-UA" dirty="0" err="1"/>
              <a:t>Урсінус</a:t>
            </a:r>
            <a:r>
              <a:rPr lang="uk-UA" dirty="0"/>
              <a:t>, але вже серед року втратив інтерес до навчання. Він не хотів навчатись у вищій школі (</a:t>
            </a:r>
            <a:r>
              <a:rPr lang="en-US" dirty="0"/>
              <a:t>Ivy </a:t>
            </a:r>
            <a:r>
              <a:rPr lang="en-US" dirty="0" err="1"/>
              <a:t>Leage</a:t>
            </a:r>
            <a:r>
              <a:rPr lang="en-US" dirty="0"/>
              <a:t>), </a:t>
            </a:r>
            <a:r>
              <a:rPr lang="uk-UA" dirty="0"/>
              <a:t>як стверджував, через їх снобізм та тому, що був євреєм.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483" y="116632"/>
            <a:ext cx="407827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4373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427984" y="1554162"/>
            <a:ext cx="4563616" cy="4827166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Певний час відвідував літературні курси при Колумбійському університеті, що вів Віт </a:t>
            </a:r>
            <a:r>
              <a:rPr lang="uk-UA" dirty="0" err="1"/>
              <a:t>Барнетт</a:t>
            </a:r>
            <a:r>
              <a:rPr lang="uk-UA" dirty="0"/>
              <a:t>, редактор журналу "</a:t>
            </a:r>
            <a:r>
              <a:rPr lang="uk-UA" dirty="0" err="1"/>
              <a:t>Сторі</a:t>
            </a:r>
            <a:r>
              <a:rPr lang="uk-UA" dirty="0"/>
              <a:t>". Він казав, що </a:t>
            </a:r>
            <a:r>
              <a:rPr lang="uk-UA" dirty="0" err="1"/>
              <a:t>Селінджер</a:t>
            </a:r>
            <a:r>
              <a:rPr lang="uk-UA" dirty="0"/>
              <a:t> сидів в останньому ряді й дивився у вікно майже до кінця останнього семестру. Лише під кінець ожив, тоді він написав "Підлітки", які </a:t>
            </a:r>
            <a:r>
              <a:rPr lang="uk-UA" dirty="0" err="1"/>
              <a:t>Барнетт</a:t>
            </a:r>
            <a:r>
              <a:rPr lang="uk-UA" dirty="0"/>
              <a:t> вирішив опублікувати в "</a:t>
            </a:r>
            <a:r>
              <a:rPr lang="uk-UA" dirty="0" err="1"/>
              <a:t>Сторі</a:t>
            </a:r>
            <a:r>
              <a:rPr lang="uk-UA" dirty="0"/>
              <a:t>", що було певним ризиком, адже в оповіданні не було нічого особливого. </a:t>
            </a:r>
            <a:r>
              <a:rPr lang="uk-UA" dirty="0" err="1"/>
              <a:t>Селінджер</a:t>
            </a:r>
            <a:r>
              <a:rPr lang="uk-UA" dirty="0"/>
              <a:t> не раз казав своїм друзям, що колись він стане великим письменником.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3888432" cy="61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16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4536504" cy="5256584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Увесь цей час він продовжував писати. Перше оповідання автор надрукував у 1940 ("Підлітки"), коли йому був 21 рік. Протягом двох років він писав для "</a:t>
            </a:r>
            <a:r>
              <a:rPr lang="en-US" dirty="0"/>
              <a:t>Saturday Evening Post", "Esquire", "Mademoiselle" </a:t>
            </a:r>
            <a:r>
              <a:rPr lang="uk-UA" dirty="0"/>
              <a:t>та багатьох інших видань. Потім він плавав в Індію та по Карибському морі на шведському лайнері "</a:t>
            </a:r>
            <a:r>
              <a:rPr lang="uk-UA" dirty="0" err="1"/>
              <a:t>Кунгсхольм</a:t>
            </a:r>
            <a:r>
              <a:rPr lang="uk-UA" dirty="0"/>
              <a:t>", де займався організацією дозвілля туристів. У цей час не припиняв писати оповідання для журналів та університетських збірок.</a:t>
            </a:r>
          </a:p>
        </p:txBody>
      </p:sp>
      <p:pic>
        <p:nvPicPr>
          <p:cNvPr id="7170" name="Picture 2" descr="http://online-docfilm.com/uploads/images/2014/636/ldor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281264" cy="55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78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70165"/>
            <a:ext cx="5616624" cy="35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У 23 </a:t>
            </a:r>
            <a:r>
              <a:rPr lang="uk-UA" sz="2000" dirty="0" err="1" smtClean="0"/>
              <a:t>Селінджер</a:t>
            </a:r>
            <a:r>
              <a:rPr lang="uk-UA" sz="2000" dirty="0" smtClean="0"/>
              <a:t> пішов в армію, де прослужив два роки. Він приймав участь у Другій світовій у складі 12-го піхотного полку 4-ї дивізії. Серцева аритмія зробила письменника непридатним для піхоти, але в армії він знаходився з початку мобілізації, приймав участь у висадці на узбережжя Нормандії, був зв'язковим, служив у контррозвідці. На фронті було нелегко (за кілька перших тижнів загинуло 75% його однополчан) й у 1945 майбутній класик американської літератури потрапив у шпиталь з нервовим зривом.</a:t>
            </a:r>
            <a:endParaRPr lang="uk-U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53186" y="2469890"/>
            <a:ext cx="29833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2000" dirty="0" smtClean="0"/>
              <a:t>Пізніше він з </a:t>
            </a:r>
            <a:r>
              <a:rPr lang="uk-UA" sz="2000" dirty="0" err="1" smtClean="0"/>
              <a:t>призрінням</a:t>
            </a:r>
            <a:r>
              <a:rPr lang="uk-UA" sz="2000" dirty="0" smtClean="0"/>
              <a:t> ставився до В'єтнамської війни й насміхався з хлопців, що вербувалися. У Німеччині одружився з функціонеркою націонал-соціалістичної партії Сильвією, але невдовзі вони розлучились - він ненавидів нацистів так само сильно, як вона ненавиділа євреїв.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25656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</TotalTime>
  <Words>875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Джером Девід Селінджер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Viktorr</dc:creator>
  <cp:lastModifiedBy>Viktorr</cp:lastModifiedBy>
  <cp:revision>7</cp:revision>
  <dcterms:created xsi:type="dcterms:W3CDTF">2015-04-26T10:39:54Z</dcterms:created>
  <dcterms:modified xsi:type="dcterms:W3CDTF">2015-04-26T12:14:41Z</dcterms:modified>
</cp:coreProperties>
</file>