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1" y="0"/>
            <a:ext cx="9144002" cy="682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40466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Вильгельм Рихард Вагнер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1848"/>
            <a:ext cx="3851920" cy="497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260648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Вагнер -- один из наиболее выдающихся немецких композиторов, музыкант гениальной одаренности, творчество которого оставило глубочайший след в истории европейского музыкального искусства. Можно даже сказать, что в немецкой музыке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послебетховенского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времени не было композитора с таким размахом, такими смелыми дерзаниями, титаническими новаторскими замыслами, с такой настойчивостью в борьбе за их осуществление, как Вагнер. И вместе с тем в истории мирового музыкального искусства едва ли найдется творческая фигура более противоречивая, чем Вагнер. Противоречия Вагнера отражали противоречия немецкого романтизма, вступившего в позднюю стадию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140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0"/>
            <a:ext cx="91319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04664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Поэтому вокруг Вагнера и его музыкальной драмы шла ожесточенная борьба. С одной стороны, Вагнер имел многочисленных приверженцев, безраздельно преклонявшихся перед ним не только как перед музыкантом, но и как перед поэтом-драматургом, мыслителем, философом-теоретиком искусства и считавших, что Вагнер, и только он один, повел искусство по истинному пути; с другой стороны, не было недостатка в противниках Вагнера, не только не разделявших его оперно-реформаторских идей, но даже отказывавших ему в композиторском таланте. Конечно, и те и другие были неправы. Наиболее правильную позицию занимали те, которые, воздавая должное гениальному дарованию и мастерству Вагнера, оценивая по достоинству его музыку, видели идейно-художественные противоречия Вагнера и подвергали принципиальной критике его заблуждения в мировоззрении и творчестве.</a:t>
            </a:r>
          </a:p>
        </p:txBody>
      </p:sp>
    </p:spTree>
    <p:extLst>
      <p:ext uri="{BB962C8B-B14F-4D97-AF65-F5344CB8AC3E}">
        <p14:creationId xmlns:p14="http://schemas.microsoft.com/office/powerpoint/2010/main" val="13516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577378"/>
            <a:ext cx="4546848" cy="4209331"/>
          </a:xfrm>
        </p:spPr>
        <p:txBody>
          <a:bodyPr>
            <a:noAutofit/>
          </a:bodyPr>
          <a:lstStyle/>
          <a:p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Проблема Вагнера и 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вагнерианства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была одной из наиболее острых и жгучих художественных проблем на протяжении второй половины XIX и начала XX века. Наиболее правильную, объективную оценку творчество Вагнера нашло у передовых русских и зарубежных музыкантов (Чайковского, Римского-Корсакова, Верди, Бизе, Грига), которые, полностью оценивая художественное значение вагнеровской музыки, не поддались </a:t>
            </a:r>
            <a:r>
              <a:rPr lang="ru-RU" sz="1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вагнерианскому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гипнозу, а трезво критиковали недостатки музыкальной драматургии Вагнера. Отдельные преувеличения или преуменьшения, имеющиеся в высказываниях о Вагнере русских музыкантов, не влияют на это общее положение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3851920" cy="538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7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</cp:revision>
  <dcterms:created xsi:type="dcterms:W3CDTF">2014-01-27T14:42:28Z</dcterms:created>
  <dcterms:modified xsi:type="dcterms:W3CDTF">2014-01-27T15:29:21Z</dcterms:modified>
</cp:coreProperties>
</file>