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0" r:id="rId9"/>
    <p:sldId id="261" r:id="rId10"/>
    <p:sldId id="262" r:id="rId11"/>
    <p:sldId id="270" r:id="rId12"/>
    <p:sldId id="264" r:id="rId13"/>
    <p:sldId id="272" r:id="rId14"/>
    <p:sldId id="273" r:id="rId15"/>
    <p:sldId id="274" r:id="rId16"/>
    <p:sldId id="275" r:id="rId17"/>
    <p:sldId id="266" r:id="rId18"/>
    <p:sldId id="263" r:id="rId19"/>
    <p:sldId id="265" r:id="rId20"/>
    <p:sldId id="271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AEC49-0F8F-4221-81F6-51304555CD9B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3A7F8-BE20-4572-B20D-D421BA562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C24-B6B3-4873-B002-6392CF7EC81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4A10-6F7E-48A3-9564-1E8781227F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C24-B6B3-4873-B002-6392CF7EC81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4A10-6F7E-48A3-9564-1E8781227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C24-B6B3-4873-B002-6392CF7EC81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4A10-6F7E-48A3-9564-1E8781227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C24-B6B3-4873-B002-6392CF7EC81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4A10-6F7E-48A3-9564-1E8781227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C24-B6B3-4873-B002-6392CF7EC81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EB4A10-6F7E-48A3-9564-1E8781227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C24-B6B3-4873-B002-6392CF7EC81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4A10-6F7E-48A3-9564-1E8781227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C24-B6B3-4873-B002-6392CF7EC81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4A10-6F7E-48A3-9564-1E8781227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C24-B6B3-4873-B002-6392CF7EC81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4A10-6F7E-48A3-9564-1E8781227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C24-B6B3-4873-B002-6392CF7EC81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4A10-6F7E-48A3-9564-1E8781227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C24-B6B3-4873-B002-6392CF7EC81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4A10-6F7E-48A3-9564-1E8781227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7C24-B6B3-4873-B002-6392CF7EC81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4A10-6F7E-48A3-9564-1E8781227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D37C24-B6B3-4873-B002-6392CF7EC814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EB4A10-6F7E-48A3-9564-1E8781227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426-franc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Франц</a:t>
            </a:r>
            <a:r>
              <a:rPr lang="uk-U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Столиця: Париж.</a:t>
            </a:r>
          </a:p>
          <a:p>
            <a:pPr>
              <a:buNone/>
            </a:pPr>
            <a:r>
              <a:rPr lang="uk-UA" dirty="0" smtClean="0"/>
              <a:t>Площа: </a:t>
            </a:r>
            <a:r>
              <a:rPr lang="ru-RU" dirty="0"/>
              <a:t>551 695 </a:t>
            </a:r>
            <a:r>
              <a:rPr lang="ru-RU" dirty="0" smtClean="0"/>
              <a:t>км².</a:t>
            </a:r>
          </a:p>
          <a:p>
            <a:pPr>
              <a:buNone/>
            </a:pPr>
            <a:r>
              <a:rPr lang="uk-UA" dirty="0" smtClean="0"/>
              <a:t>Валюта: Євро, центи.</a:t>
            </a:r>
          </a:p>
          <a:p>
            <a:pPr>
              <a:buNone/>
            </a:pPr>
            <a:r>
              <a:rPr lang="uk-UA" dirty="0" smtClean="0"/>
              <a:t>Главою держави є президент.</a:t>
            </a:r>
          </a:p>
          <a:p>
            <a:pPr>
              <a:buNone/>
            </a:pPr>
            <a:r>
              <a:rPr lang="uk-UA" dirty="0" smtClean="0"/>
              <a:t>Форма правління: </a:t>
            </a:r>
            <a:r>
              <a:rPr lang="uk-UA" dirty="0" err="1" smtClean="0"/>
              <a:t>Президентсько-</a:t>
            </a:r>
            <a:r>
              <a:rPr lang="uk-UA" dirty="0" smtClean="0"/>
              <a:t>  парламентська республіка.</a:t>
            </a:r>
          </a:p>
          <a:p>
            <a:pPr>
              <a:buNone/>
            </a:pPr>
            <a:r>
              <a:rPr lang="uk-UA" dirty="0" smtClean="0"/>
              <a:t>Мова: французька.</a:t>
            </a:r>
          </a:p>
          <a:p>
            <a:pPr>
              <a:buNone/>
            </a:pPr>
            <a:r>
              <a:rPr lang="uk-UA" dirty="0" smtClean="0"/>
              <a:t>Часовий пояс: (</a:t>
            </a:r>
            <a:r>
              <a:rPr lang="en-US" dirty="0" smtClean="0"/>
              <a:t>UTS+1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uk-UA" dirty="0" smtClean="0"/>
              <a:t>Густота населення: </a:t>
            </a:r>
            <a:r>
              <a:rPr lang="ru-RU" dirty="0" smtClean="0"/>
              <a:t>110/км²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15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У </a:t>
            </a:r>
            <a:r>
              <a:rPr lang="ru-RU" sz="900" dirty="0" err="1"/>
              <a:t>Франції</a:t>
            </a:r>
            <a:r>
              <a:rPr lang="ru-RU" sz="900" dirty="0"/>
              <a:t> </a:t>
            </a:r>
            <a:r>
              <a:rPr lang="ru-RU" sz="900" dirty="0" err="1"/>
              <a:t>збереглися</a:t>
            </a:r>
            <a:r>
              <a:rPr lang="ru-RU" sz="900" dirty="0"/>
              <a:t> </a:t>
            </a:r>
            <a:r>
              <a:rPr lang="ru-RU" sz="900" dirty="0" err="1"/>
              <a:t>лише</a:t>
            </a:r>
            <a:r>
              <a:rPr lang="ru-RU" sz="900" dirty="0"/>
              <a:t> </a:t>
            </a:r>
            <a:r>
              <a:rPr lang="ru-RU" sz="900" dirty="0" err="1"/>
              <a:t>незначні</a:t>
            </a:r>
            <a:r>
              <a:rPr lang="ru-RU" sz="900" dirty="0"/>
              <a:t> </a:t>
            </a:r>
            <a:r>
              <a:rPr lang="ru-RU" sz="900" dirty="0" err="1"/>
              <a:t>залишки</a:t>
            </a:r>
            <a:r>
              <a:rPr lang="ru-RU" sz="900" dirty="0"/>
              <a:t> колись </a:t>
            </a:r>
            <a:r>
              <a:rPr lang="ru-RU" sz="900" dirty="0" err="1"/>
              <a:t>величних</a:t>
            </a:r>
            <a:r>
              <a:rPr lang="ru-RU" sz="900" dirty="0"/>
              <a:t> </a:t>
            </a:r>
            <a:r>
              <a:rPr lang="ru-RU" sz="900" dirty="0" err="1"/>
              <a:t>лісів</a:t>
            </a:r>
            <a:r>
              <a:rPr lang="ru-RU" sz="900" dirty="0"/>
              <a:t>, </a:t>
            </a:r>
            <a:r>
              <a:rPr lang="ru-RU" sz="900" dirty="0" err="1"/>
              <a:t>які</a:t>
            </a:r>
            <a:r>
              <a:rPr lang="ru-RU" sz="900" dirty="0"/>
              <a:t> </a:t>
            </a:r>
            <a:r>
              <a:rPr lang="ru-RU" sz="900" dirty="0" err="1"/>
              <a:t>покривали</a:t>
            </a:r>
            <a:r>
              <a:rPr lang="ru-RU" sz="900" dirty="0"/>
              <a:t> </a:t>
            </a:r>
            <a:r>
              <a:rPr lang="ru-RU" sz="900" dirty="0" err="1"/>
              <a:t>рівнини</a:t>
            </a:r>
            <a:r>
              <a:rPr lang="ru-RU" sz="900" dirty="0"/>
              <a:t> </a:t>
            </a:r>
            <a:r>
              <a:rPr lang="ru-RU" sz="900" dirty="0" err="1"/>
              <a:t>і</a:t>
            </a:r>
            <a:r>
              <a:rPr lang="ru-RU" sz="900" dirty="0"/>
              <a:t> </a:t>
            </a:r>
            <a:r>
              <a:rPr lang="ru-RU" sz="900" dirty="0" err="1"/>
              <a:t>низькі</a:t>
            </a:r>
            <a:r>
              <a:rPr lang="ru-RU" sz="900" dirty="0"/>
              <a:t> гори. В наш час </a:t>
            </a:r>
            <a:r>
              <a:rPr lang="ru-RU" sz="900" dirty="0" err="1"/>
              <a:t>більша</a:t>
            </a:r>
            <a:r>
              <a:rPr lang="ru-RU" sz="900" dirty="0"/>
              <a:t> </a:t>
            </a:r>
            <a:r>
              <a:rPr lang="ru-RU" sz="900" dirty="0" err="1"/>
              <a:t>частина</a:t>
            </a:r>
            <a:r>
              <a:rPr lang="ru-RU" sz="900" dirty="0"/>
              <a:t> </a:t>
            </a:r>
            <a:r>
              <a:rPr lang="ru-RU" sz="900" dirty="0" err="1"/>
              <a:t>рівнин</a:t>
            </a:r>
            <a:r>
              <a:rPr lang="ru-RU" sz="900" dirty="0"/>
              <a:t> </a:t>
            </a:r>
            <a:r>
              <a:rPr lang="ru-RU" sz="900" dirty="0" err="1"/>
              <a:t>розорана</a:t>
            </a:r>
            <a:r>
              <a:rPr lang="ru-RU" sz="900" dirty="0"/>
              <a:t>, а </a:t>
            </a:r>
            <a:r>
              <a:rPr lang="ru-RU" sz="900" dirty="0" err="1"/>
              <a:t>лісам</a:t>
            </a:r>
            <a:r>
              <a:rPr lang="ru-RU" sz="900" dirty="0"/>
              <a:t> </a:t>
            </a:r>
            <a:r>
              <a:rPr lang="ru-RU" sz="900" dirty="0" err="1"/>
              <a:t>залишені</a:t>
            </a:r>
            <a:r>
              <a:rPr lang="ru-RU" sz="900" dirty="0"/>
              <a:t> </a:t>
            </a:r>
            <a:r>
              <a:rPr lang="ru-RU" sz="900" dirty="0" err="1"/>
              <a:t>території</a:t>
            </a:r>
            <a:r>
              <a:rPr lang="ru-RU" sz="900" dirty="0"/>
              <a:t> </a:t>
            </a:r>
            <a:r>
              <a:rPr lang="ru-RU" sz="900" dirty="0" err="1"/>
              <a:t>з</a:t>
            </a:r>
            <a:r>
              <a:rPr lang="ru-RU" sz="900" dirty="0"/>
              <a:t> </a:t>
            </a:r>
            <a:r>
              <a:rPr lang="ru-RU" sz="900" dirty="0" err="1"/>
              <a:t>біднішими</a:t>
            </a:r>
            <a:r>
              <a:rPr lang="ru-RU" sz="900" dirty="0"/>
              <a:t> </a:t>
            </a:r>
            <a:r>
              <a:rPr lang="ru-RU" sz="900" dirty="0" err="1"/>
              <a:t>ґрунтами</a:t>
            </a:r>
            <a:r>
              <a:rPr lang="ru-RU" sz="900" dirty="0"/>
              <a:t>. </a:t>
            </a:r>
            <a:r>
              <a:rPr lang="ru-RU" sz="900" dirty="0" err="1"/>
              <a:t>Однак</a:t>
            </a:r>
            <a:r>
              <a:rPr lang="ru-RU" sz="900" dirty="0"/>
              <a:t> </a:t>
            </a:r>
            <a:r>
              <a:rPr lang="ru-RU" sz="900" dirty="0" err="1"/>
              <a:t>уздовж</a:t>
            </a:r>
            <a:r>
              <a:rPr lang="ru-RU" sz="900" dirty="0"/>
              <a:t> </a:t>
            </a:r>
            <a:r>
              <a:rPr lang="ru-RU" sz="900" dirty="0" err="1"/>
              <a:t>доріг</a:t>
            </a:r>
            <a:r>
              <a:rPr lang="ru-RU" sz="900" dirty="0"/>
              <a:t> та </a:t>
            </a:r>
            <a:r>
              <a:rPr lang="ru-RU" sz="900" dirty="0" err="1"/>
              <a:t>каналів</a:t>
            </a:r>
            <a:r>
              <a:rPr lang="ru-RU" sz="900" dirty="0"/>
              <a:t> </a:t>
            </a:r>
            <a:r>
              <a:rPr lang="ru-RU" sz="900" dirty="0" err="1"/>
              <a:t>зазвичай</a:t>
            </a:r>
            <a:r>
              <a:rPr lang="ru-RU" sz="900" dirty="0"/>
              <a:t> </a:t>
            </a:r>
            <a:r>
              <a:rPr lang="ru-RU" sz="900" dirty="0" err="1"/>
              <a:t>тягнуться</a:t>
            </a:r>
            <a:r>
              <a:rPr lang="ru-RU" sz="900" dirty="0"/>
              <a:t> </a:t>
            </a:r>
            <a:r>
              <a:rPr lang="ru-RU" sz="900" dirty="0" err="1"/>
              <a:t>лісові</a:t>
            </a:r>
            <a:r>
              <a:rPr lang="ru-RU" sz="900" dirty="0"/>
              <a:t> посадки, </a:t>
            </a:r>
            <a:r>
              <a:rPr lang="ru-RU" sz="900" dirty="0" err="1"/>
              <a:t>що</a:t>
            </a:r>
            <a:r>
              <a:rPr lang="ru-RU" sz="900" dirty="0"/>
              <a:t> особливо </a:t>
            </a:r>
            <a:r>
              <a:rPr lang="ru-RU" sz="900" dirty="0" err="1"/>
              <a:t>типові</a:t>
            </a:r>
            <a:r>
              <a:rPr lang="ru-RU" sz="900" dirty="0"/>
              <a:t> для </a:t>
            </a:r>
            <a:r>
              <a:rPr lang="ru-RU" sz="900" dirty="0" err="1"/>
              <a:t>ландшафтів</a:t>
            </a:r>
            <a:r>
              <a:rPr lang="ru-RU" sz="900" dirty="0"/>
              <a:t> </a:t>
            </a:r>
            <a:r>
              <a:rPr lang="ru-RU" sz="900" dirty="0" err="1"/>
              <a:t>Бокаж</a:t>
            </a:r>
            <a:r>
              <a:rPr lang="ru-RU" sz="900" dirty="0"/>
              <a:t> (</a:t>
            </a:r>
            <a:r>
              <a:rPr lang="en-US" sz="900" dirty="0" err="1"/>
              <a:t>bocage</a:t>
            </a:r>
            <a:r>
              <a:rPr lang="en-US" sz="900" dirty="0"/>
              <a:t>) </a:t>
            </a:r>
            <a:r>
              <a:rPr lang="ru-RU" sz="900" dirty="0" err="1"/>
              <a:t>Нормандії</a:t>
            </a:r>
            <a:r>
              <a:rPr lang="ru-RU" sz="900" dirty="0"/>
              <a:t> та </a:t>
            </a:r>
            <a:r>
              <a:rPr lang="ru-RU" sz="900" dirty="0" err="1"/>
              <a:t>Бретані</a:t>
            </a:r>
            <a:r>
              <a:rPr lang="ru-RU" sz="900" dirty="0"/>
              <a:t>. В горах </a:t>
            </a:r>
            <a:r>
              <a:rPr lang="ru-RU" sz="900" dirty="0" err="1"/>
              <a:t>поблизу</a:t>
            </a:r>
            <a:r>
              <a:rPr lang="ru-RU" sz="900" dirty="0"/>
              <a:t> </a:t>
            </a:r>
            <a:r>
              <a:rPr lang="ru-RU" sz="900" dirty="0" err="1"/>
              <a:t>снігової</a:t>
            </a:r>
            <a:r>
              <a:rPr lang="ru-RU" sz="900" dirty="0"/>
              <a:t> </a:t>
            </a:r>
            <a:r>
              <a:rPr lang="ru-RU" sz="900" dirty="0" err="1"/>
              <a:t>лінії</a:t>
            </a:r>
            <a:r>
              <a:rPr lang="ru-RU" sz="900" dirty="0"/>
              <a:t> </a:t>
            </a:r>
            <a:r>
              <a:rPr lang="ru-RU" sz="900" dirty="0" err="1"/>
              <a:t>поширені</a:t>
            </a:r>
            <a:r>
              <a:rPr lang="ru-RU" sz="900" dirty="0"/>
              <a:t> </a:t>
            </a:r>
            <a:r>
              <a:rPr lang="ru-RU" sz="900" dirty="0" err="1"/>
              <a:t>оголені</a:t>
            </a:r>
            <a:r>
              <a:rPr lang="ru-RU" sz="900" dirty="0"/>
              <a:t> </a:t>
            </a:r>
            <a:r>
              <a:rPr lang="ru-RU" sz="900" dirty="0" err="1"/>
              <a:t>скельні</a:t>
            </a:r>
            <a:r>
              <a:rPr lang="ru-RU" sz="900" dirty="0"/>
              <a:t> </a:t>
            </a:r>
            <a:r>
              <a:rPr lang="ru-RU" sz="900" dirty="0" err="1"/>
              <a:t>субстрати</a:t>
            </a:r>
            <a:r>
              <a:rPr lang="ru-RU" sz="900" dirty="0"/>
              <a:t> </a:t>
            </a:r>
            <a:r>
              <a:rPr lang="ru-RU" sz="900" dirty="0" err="1"/>
              <a:t>з</a:t>
            </a:r>
            <a:r>
              <a:rPr lang="ru-RU" sz="900" dirty="0"/>
              <a:t> </a:t>
            </a:r>
            <a:r>
              <a:rPr lang="ru-RU" sz="900" dirty="0" err="1"/>
              <a:t>мохів</a:t>
            </a:r>
            <a:r>
              <a:rPr lang="ru-RU" sz="900" dirty="0"/>
              <a:t> та </a:t>
            </a:r>
            <a:r>
              <a:rPr lang="ru-RU" sz="900" dirty="0" err="1"/>
              <a:t>лишайників</a:t>
            </a:r>
            <a:r>
              <a:rPr lang="ru-RU" sz="900" dirty="0"/>
              <a:t>. </a:t>
            </a:r>
            <a:r>
              <a:rPr lang="ru-RU" sz="900" dirty="0" err="1"/>
              <a:t>Далі</a:t>
            </a:r>
            <a:r>
              <a:rPr lang="ru-RU" sz="900" dirty="0"/>
              <a:t> вниз по </a:t>
            </a:r>
            <a:r>
              <a:rPr lang="ru-RU" sz="900" dirty="0" err="1"/>
              <a:t>схилах</a:t>
            </a:r>
            <a:r>
              <a:rPr lang="ru-RU" sz="900" dirty="0"/>
              <a:t>, </a:t>
            </a:r>
            <a:r>
              <a:rPr lang="ru-RU" sz="900" dirty="0" err="1"/>
              <a:t>але</a:t>
            </a:r>
            <a:r>
              <a:rPr lang="ru-RU" sz="900" dirty="0"/>
              <a:t> </a:t>
            </a:r>
            <a:r>
              <a:rPr lang="ru-RU" sz="900" dirty="0" err="1"/>
              <a:t>вище</a:t>
            </a:r>
            <a:r>
              <a:rPr lang="ru-RU" sz="900" dirty="0"/>
              <a:t> </a:t>
            </a:r>
            <a:r>
              <a:rPr lang="ru-RU" sz="900" dirty="0" err="1"/>
              <a:t>верхньої</a:t>
            </a:r>
            <a:r>
              <a:rPr lang="ru-RU" sz="900" dirty="0"/>
              <a:t> </a:t>
            </a:r>
            <a:r>
              <a:rPr lang="ru-RU" sz="900" dirty="0" err="1"/>
              <a:t>межі</a:t>
            </a:r>
            <a:r>
              <a:rPr lang="ru-RU" sz="900" dirty="0"/>
              <a:t> </a:t>
            </a:r>
            <a:r>
              <a:rPr lang="ru-RU" sz="900" dirty="0" err="1"/>
              <a:t>лісу</a:t>
            </a:r>
            <a:r>
              <a:rPr lang="ru-RU" sz="900" dirty="0"/>
              <a:t> </a:t>
            </a:r>
            <a:r>
              <a:rPr lang="ru-RU" sz="900" dirty="0" err="1"/>
              <a:t>альпійські</a:t>
            </a:r>
            <a:r>
              <a:rPr lang="ru-RU" sz="900" dirty="0"/>
              <a:t> луки </a:t>
            </a:r>
            <a:r>
              <a:rPr lang="ru-RU" sz="900" dirty="0" err="1"/>
              <a:t>використовуються</a:t>
            </a:r>
            <a:r>
              <a:rPr lang="ru-RU" sz="900" dirty="0"/>
              <a:t> для </a:t>
            </a:r>
            <a:r>
              <a:rPr lang="ru-RU" sz="900" dirty="0" err="1"/>
              <a:t>випасу</a:t>
            </a:r>
            <a:r>
              <a:rPr lang="ru-RU" sz="900" dirty="0"/>
              <a:t> </a:t>
            </a:r>
            <a:r>
              <a:rPr lang="ru-RU" sz="900" dirty="0" err="1"/>
              <a:t>овець</a:t>
            </a:r>
            <a:r>
              <a:rPr lang="ru-RU" sz="900" dirty="0"/>
              <a:t> </a:t>
            </a:r>
            <a:r>
              <a:rPr lang="ru-RU" sz="900" dirty="0" err="1"/>
              <a:t>і</a:t>
            </a:r>
            <a:r>
              <a:rPr lang="ru-RU" sz="900" dirty="0"/>
              <a:t> </a:t>
            </a:r>
            <a:r>
              <a:rPr lang="ru-RU" sz="900" dirty="0" err="1"/>
              <a:t>великої</a:t>
            </a:r>
            <a:r>
              <a:rPr lang="ru-RU" sz="900" dirty="0"/>
              <a:t> </a:t>
            </a:r>
            <a:r>
              <a:rPr lang="ru-RU" sz="900" dirty="0" err="1"/>
              <a:t>рогатої</a:t>
            </a:r>
            <a:r>
              <a:rPr lang="ru-RU" sz="900" dirty="0"/>
              <a:t> </a:t>
            </a:r>
            <a:r>
              <a:rPr lang="ru-RU" sz="900" dirty="0" err="1"/>
              <a:t>худоби</a:t>
            </a:r>
            <a:r>
              <a:rPr lang="ru-RU" sz="900" dirty="0"/>
              <a:t>. </a:t>
            </a:r>
            <a:r>
              <a:rPr lang="ru-RU" sz="900" dirty="0" err="1"/>
              <a:t>Нижче</a:t>
            </a:r>
            <a:r>
              <a:rPr lang="ru-RU" sz="900" dirty="0"/>
              <a:t> </a:t>
            </a:r>
            <a:r>
              <a:rPr lang="ru-RU" sz="900" dirty="0" err="1"/>
              <a:t>верхньої</a:t>
            </a:r>
            <a:r>
              <a:rPr lang="ru-RU" sz="900" dirty="0"/>
              <a:t> </a:t>
            </a:r>
            <a:r>
              <a:rPr lang="ru-RU" sz="900" dirty="0" err="1"/>
              <a:t>межі</a:t>
            </a:r>
            <a:r>
              <a:rPr lang="ru-RU" sz="900" dirty="0"/>
              <a:t> </a:t>
            </a:r>
            <a:r>
              <a:rPr lang="ru-RU" sz="900" dirty="0" err="1"/>
              <a:t>лісу</a:t>
            </a:r>
            <a:r>
              <a:rPr lang="ru-RU" sz="900" dirty="0"/>
              <a:t> </a:t>
            </a:r>
            <a:r>
              <a:rPr lang="ru-RU" sz="900" dirty="0" err="1"/>
              <a:t>вищий</a:t>
            </a:r>
            <a:r>
              <a:rPr lang="ru-RU" sz="900" dirty="0"/>
              <a:t> пояс представлений </a:t>
            </a:r>
            <a:r>
              <a:rPr lang="ru-RU" sz="900" dirty="0" err="1"/>
              <a:t>хвойними</a:t>
            </a:r>
            <a:r>
              <a:rPr lang="ru-RU" sz="900" dirty="0"/>
              <a:t> </a:t>
            </a:r>
            <a:r>
              <a:rPr lang="ru-RU" sz="900" dirty="0" err="1"/>
              <a:t>лісами</a:t>
            </a:r>
            <a:r>
              <a:rPr lang="ru-RU" sz="900" dirty="0"/>
              <a:t> </a:t>
            </a:r>
            <a:r>
              <a:rPr lang="ru-RU" sz="900" dirty="0" err="1"/>
              <a:t>з</a:t>
            </a:r>
            <a:r>
              <a:rPr lang="ru-RU" sz="900" dirty="0"/>
              <a:t> </a:t>
            </a:r>
            <a:r>
              <a:rPr lang="ru-RU" sz="900" dirty="0" smtClean="0"/>
              <a:t>сосни</a:t>
            </a:r>
            <a:r>
              <a:rPr lang="ru-RU" sz="900" dirty="0"/>
              <a:t>, </a:t>
            </a:r>
            <a:r>
              <a:rPr lang="ru-RU" sz="900" dirty="0" err="1"/>
              <a:t>модрини</a:t>
            </a:r>
            <a:r>
              <a:rPr lang="ru-RU" sz="900" dirty="0"/>
              <a:t>, </a:t>
            </a:r>
            <a:r>
              <a:rPr lang="ru-RU" sz="900" dirty="0" err="1"/>
              <a:t>ялиці</a:t>
            </a:r>
            <a:r>
              <a:rPr lang="ru-RU" sz="900" dirty="0"/>
              <a:t> </a:t>
            </a:r>
            <a:r>
              <a:rPr lang="ru-RU" sz="900" dirty="0" err="1"/>
              <a:t>і</a:t>
            </a:r>
            <a:r>
              <a:rPr lang="ru-RU" sz="900" dirty="0"/>
              <a:t> </a:t>
            </a:r>
            <a:r>
              <a:rPr lang="ru-RU" sz="900" dirty="0" err="1"/>
              <a:t>ялинки</a:t>
            </a:r>
            <a:r>
              <a:rPr lang="ru-RU" sz="900" dirty="0"/>
              <a:t>, </a:t>
            </a:r>
            <a:r>
              <a:rPr lang="ru-RU" sz="900" dirty="0" err="1"/>
              <a:t>біля</a:t>
            </a:r>
            <a:r>
              <a:rPr lang="ru-RU" sz="900" dirty="0"/>
              <a:t> </a:t>
            </a:r>
            <a:r>
              <a:rPr lang="ru-RU" sz="900" dirty="0" err="1"/>
              <a:t>самої</a:t>
            </a:r>
            <a:r>
              <a:rPr lang="ru-RU" sz="900" dirty="0"/>
              <a:t> </a:t>
            </a:r>
            <a:r>
              <a:rPr lang="ru-RU" sz="900" dirty="0" err="1"/>
              <a:t>межі</a:t>
            </a:r>
            <a:r>
              <a:rPr lang="ru-RU" sz="900" dirty="0"/>
              <a:t> </a:t>
            </a:r>
            <a:r>
              <a:rPr lang="ru-RU" sz="900" dirty="0" err="1"/>
              <a:t>їх</a:t>
            </a:r>
            <a:r>
              <a:rPr lang="ru-RU" sz="900" dirty="0"/>
              <a:t> </a:t>
            </a:r>
            <a:r>
              <a:rPr lang="ru-RU" sz="900" dirty="0" err="1"/>
              <a:t>зростання</a:t>
            </a:r>
            <a:r>
              <a:rPr lang="ru-RU" sz="900" dirty="0"/>
              <a:t> </a:t>
            </a:r>
            <a:r>
              <a:rPr lang="ru-RU" sz="900" dirty="0" err="1"/>
              <a:t>гальмується</a:t>
            </a:r>
            <a:r>
              <a:rPr lang="ru-RU" sz="900" dirty="0"/>
              <a:t>, </a:t>
            </a:r>
            <a:r>
              <a:rPr lang="ru-RU" sz="900" dirty="0" err="1"/>
              <a:t>і</a:t>
            </a:r>
            <a:r>
              <a:rPr lang="ru-RU" sz="900" dirty="0"/>
              <a:t> </a:t>
            </a:r>
            <a:r>
              <a:rPr lang="ru-RU" sz="900" dirty="0" err="1"/>
              <a:t>переважає</a:t>
            </a:r>
            <a:r>
              <a:rPr lang="ru-RU" sz="900" dirty="0"/>
              <a:t> </a:t>
            </a:r>
            <a:r>
              <a:rPr lang="ru-RU" sz="900" dirty="0" err="1"/>
              <a:t>криволісся</a:t>
            </a:r>
            <a:r>
              <a:rPr lang="ru-RU" sz="900" dirty="0"/>
              <a:t>, </a:t>
            </a:r>
            <a:r>
              <a:rPr lang="ru-RU" sz="900" dirty="0" err="1"/>
              <a:t>але</a:t>
            </a:r>
            <a:r>
              <a:rPr lang="ru-RU" sz="900" dirty="0"/>
              <a:t> </a:t>
            </a:r>
            <a:r>
              <a:rPr lang="ru-RU" sz="900" dirty="0" err="1"/>
              <a:t>з</a:t>
            </a:r>
            <a:r>
              <a:rPr lang="ru-RU" sz="900" dirty="0"/>
              <a:t> </a:t>
            </a:r>
            <a:r>
              <a:rPr lang="ru-RU" sz="900" dirty="0" err="1"/>
              <a:t>пониженням</a:t>
            </a:r>
            <a:r>
              <a:rPr lang="ru-RU" sz="900" dirty="0"/>
              <a:t> </a:t>
            </a:r>
            <a:r>
              <a:rPr lang="ru-RU" sz="900" dirty="0" err="1"/>
              <a:t>висоти</a:t>
            </a:r>
            <a:r>
              <a:rPr lang="ru-RU" sz="900" dirty="0"/>
              <a:t> дерева </a:t>
            </a:r>
            <a:r>
              <a:rPr lang="ru-RU" sz="900" dirty="0" err="1"/>
              <a:t>стають</a:t>
            </a:r>
            <a:r>
              <a:rPr lang="ru-RU" sz="900" dirty="0"/>
              <a:t> </a:t>
            </a:r>
            <a:r>
              <a:rPr lang="ru-RU" sz="900" dirty="0" err="1"/>
              <a:t>вищі</a:t>
            </a:r>
            <a:r>
              <a:rPr lang="ru-RU" sz="900" dirty="0"/>
              <a:t> </a:t>
            </a:r>
            <a:r>
              <a:rPr lang="ru-RU" sz="900" dirty="0" err="1"/>
              <a:t>і</a:t>
            </a:r>
            <a:r>
              <a:rPr lang="ru-RU" sz="900" dirty="0"/>
              <a:t> </a:t>
            </a:r>
            <a:r>
              <a:rPr lang="ru-RU" sz="900" dirty="0" err="1"/>
              <a:t>стрункіші</a:t>
            </a:r>
            <a:r>
              <a:rPr lang="ru-RU" sz="900" dirty="0"/>
              <a:t>. </a:t>
            </a:r>
            <a:r>
              <a:rPr lang="ru-RU" sz="900" dirty="0" err="1"/>
              <a:t>Хвойні</a:t>
            </a:r>
            <a:r>
              <a:rPr lang="ru-RU" sz="900" dirty="0"/>
              <a:t> </a:t>
            </a:r>
            <a:r>
              <a:rPr lang="ru-RU" sz="900" dirty="0" err="1"/>
              <a:t>ліси</a:t>
            </a:r>
            <a:r>
              <a:rPr lang="ru-RU" sz="900" dirty="0"/>
              <a:t> </a:t>
            </a:r>
            <a:r>
              <a:rPr lang="ru-RU" sz="900" dirty="0" err="1"/>
              <a:t>змінюються</a:t>
            </a:r>
            <a:r>
              <a:rPr lang="ru-RU" sz="900" dirty="0"/>
              <a:t> </a:t>
            </a:r>
            <a:r>
              <a:rPr lang="ru-RU" sz="900" dirty="0" err="1"/>
              <a:t>широколистяними</a:t>
            </a:r>
            <a:r>
              <a:rPr lang="ru-RU" sz="900" dirty="0"/>
              <a:t> </a:t>
            </a:r>
            <a:r>
              <a:rPr lang="ru-RU" sz="900" dirty="0" err="1"/>
              <a:t>з</a:t>
            </a:r>
            <a:r>
              <a:rPr lang="ru-RU" sz="900" dirty="0"/>
              <a:t> дуба, бука </a:t>
            </a:r>
            <a:r>
              <a:rPr lang="ru-RU" sz="900" dirty="0" err="1"/>
              <a:t>і</a:t>
            </a:r>
            <a:r>
              <a:rPr lang="ru-RU" sz="900" dirty="0"/>
              <a:t> каштана.</a:t>
            </a:r>
          </a:p>
          <a:p>
            <a:r>
              <a:rPr lang="ru-RU" sz="900" dirty="0" err="1"/>
              <a:t>Найсвоєрідніша</a:t>
            </a:r>
            <a:r>
              <a:rPr lang="ru-RU" sz="900" dirty="0"/>
              <a:t> </a:t>
            </a:r>
            <a:r>
              <a:rPr lang="ru-RU" sz="900" dirty="0" err="1"/>
              <a:t>рослинність</a:t>
            </a:r>
            <a:r>
              <a:rPr lang="ru-RU" sz="900" dirty="0"/>
              <a:t> </a:t>
            </a:r>
            <a:r>
              <a:rPr lang="ru-RU" sz="900" dirty="0" err="1"/>
              <a:t>середземноморського</a:t>
            </a:r>
            <a:r>
              <a:rPr lang="ru-RU" sz="900" dirty="0"/>
              <a:t> </a:t>
            </a:r>
            <a:r>
              <a:rPr lang="ru-RU" sz="900" dirty="0" err="1"/>
              <a:t>узбережжя</a:t>
            </a:r>
            <a:r>
              <a:rPr lang="ru-RU" sz="900" dirty="0"/>
              <a:t>, де </a:t>
            </a:r>
            <a:r>
              <a:rPr lang="ru-RU" sz="900" dirty="0" err="1"/>
              <a:t>можуть</a:t>
            </a:r>
            <a:r>
              <a:rPr lang="ru-RU" sz="900" dirty="0"/>
              <a:t> </a:t>
            </a:r>
            <a:r>
              <a:rPr lang="ru-RU" sz="900" dirty="0" err="1"/>
              <a:t>рости</a:t>
            </a:r>
            <a:r>
              <a:rPr lang="ru-RU" sz="900" dirty="0"/>
              <a:t> </a:t>
            </a:r>
            <a:r>
              <a:rPr lang="ru-RU" sz="900" dirty="0" err="1"/>
              <a:t>лише</a:t>
            </a:r>
            <a:r>
              <a:rPr lang="ru-RU" sz="900" dirty="0"/>
              <a:t> </a:t>
            </a:r>
            <a:r>
              <a:rPr lang="ru-RU" sz="900" dirty="0" err="1"/>
              <a:t>рослини</a:t>
            </a:r>
            <a:r>
              <a:rPr lang="ru-RU" sz="900" dirty="0"/>
              <a:t>, </a:t>
            </a:r>
            <a:r>
              <a:rPr lang="ru-RU" sz="900" dirty="0" err="1"/>
              <a:t>що</a:t>
            </a:r>
            <a:r>
              <a:rPr lang="ru-RU" sz="900" dirty="0"/>
              <a:t> </a:t>
            </a:r>
            <a:r>
              <a:rPr lang="ru-RU" sz="900" dirty="0" err="1"/>
              <a:t>переносять</a:t>
            </a:r>
            <a:r>
              <a:rPr lang="ru-RU" sz="900" dirty="0"/>
              <a:t> </a:t>
            </a:r>
            <a:r>
              <a:rPr lang="ru-RU" sz="900" dirty="0" err="1"/>
              <a:t>тривалу</a:t>
            </a:r>
            <a:r>
              <a:rPr lang="ru-RU" sz="900" dirty="0"/>
              <a:t> </a:t>
            </a:r>
            <a:r>
              <a:rPr lang="ru-RU" sz="900" dirty="0" err="1"/>
              <a:t>літню</a:t>
            </a:r>
            <a:r>
              <a:rPr lang="ru-RU" sz="900" dirty="0"/>
              <a:t> посуху. </a:t>
            </a:r>
            <a:r>
              <a:rPr lang="ru-RU" sz="900" dirty="0" err="1"/>
              <a:t>Замість</a:t>
            </a:r>
            <a:r>
              <a:rPr lang="ru-RU" sz="900" dirty="0"/>
              <a:t> </a:t>
            </a:r>
            <a:r>
              <a:rPr lang="ru-RU" sz="900" dirty="0" err="1"/>
              <a:t>лісів</a:t>
            </a:r>
            <a:r>
              <a:rPr lang="ru-RU" sz="900" dirty="0"/>
              <a:t> тут </a:t>
            </a:r>
            <a:r>
              <a:rPr lang="ru-RU" sz="900" dirty="0" err="1"/>
              <a:t>ростуть</a:t>
            </a:r>
            <a:r>
              <a:rPr lang="ru-RU" sz="900" dirty="0"/>
              <a:t> </a:t>
            </a:r>
            <a:r>
              <a:rPr lang="ru-RU" sz="900" dirty="0" err="1"/>
              <a:t>ізольовані</a:t>
            </a:r>
            <a:r>
              <a:rPr lang="ru-RU" sz="900" dirty="0"/>
              <a:t> </a:t>
            </a:r>
            <a:r>
              <a:rPr lang="ru-RU" sz="900" dirty="0" err="1"/>
              <a:t>невисокі</a:t>
            </a:r>
            <a:r>
              <a:rPr lang="ru-RU" sz="900" dirty="0"/>
              <a:t> дерева </a:t>
            </a:r>
            <a:r>
              <a:rPr lang="ru-RU" sz="900" dirty="0" err="1"/>
              <a:t>і</a:t>
            </a:r>
            <a:r>
              <a:rPr lang="ru-RU" sz="900" dirty="0"/>
              <a:t> </a:t>
            </a:r>
            <a:r>
              <a:rPr lang="ru-RU" sz="900" dirty="0" err="1"/>
              <a:t>чагарники</a:t>
            </a:r>
            <a:r>
              <a:rPr lang="ru-RU" sz="900" dirty="0"/>
              <a:t>, </a:t>
            </a:r>
            <a:r>
              <a:rPr lang="ru-RU" sz="900" dirty="0" err="1"/>
              <a:t>між</a:t>
            </a:r>
            <a:r>
              <a:rPr lang="ru-RU" sz="900" dirty="0"/>
              <a:t> </a:t>
            </a:r>
            <a:r>
              <a:rPr lang="ru-RU" sz="900" dirty="0" err="1"/>
              <a:t>якими</a:t>
            </a:r>
            <a:r>
              <a:rPr lang="ru-RU" sz="900" dirty="0"/>
              <a:t> </a:t>
            </a:r>
            <a:r>
              <a:rPr lang="ru-RU" sz="900" dirty="0" err="1"/>
              <a:t>зустрічаються</a:t>
            </a:r>
            <a:r>
              <a:rPr lang="ru-RU" sz="900" dirty="0"/>
              <a:t> </a:t>
            </a:r>
            <a:r>
              <a:rPr lang="ru-RU" sz="900" dirty="0" err="1"/>
              <a:t>виходи</a:t>
            </a:r>
            <a:r>
              <a:rPr lang="ru-RU" sz="900" dirty="0"/>
              <a:t> </a:t>
            </a:r>
            <a:r>
              <a:rPr lang="ru-RU" sz="900" dirty="0" err="1"/>
              <a:t>корінних</a:t>
            </a:r>
            <a:r>
              <a:rPr lang="ru-RU" sz="900" dirty="0"/>
              <a:t> </a:t>
            </a:r>
            <a:r>
              <a:rPr lang="ru-RU" sz="900" dirty="0" err="1"/>
              <a:t>порід</a:t>
            </a:r>
            <a:r>
              <a:rPr lang="ru-RU" sz="900" dirty="0"/>
              <a:t>. </a:t>
            </a:r>
            <a:r>
              <a:rPr lang="ru-RU" sz="900" dirty="0" err="1"/>
              <a:t>Найхарактерніші</a:t>
            </a:r>
            <a:r>
              <a:rPr lang="ru-RU" sz="900" dirty="0"/>
              <a:t> дерева —</a:t>
            </a:r>
            <a:r>
              <a:rPr lang="ru-RU" sz="900" dirty="0" err="1"/>
              <a:t>оливкове</a:t>
            </a:r>
            <a:r>
              <a:rPr lang="ru-RU" sz="900" dirty="0"/>
              <a:t> дерево, </a:t>
            </a:r>
            <a:r>
              <a:rPr lang="ru-RU" sz="900" dirty="0" err="1"/>
              <a:t>корковий</a:t>
            </a:r>
            <a:r>
              <a:rPr lang="ru-RU" sz="900" dirty="0"/>
              <a:t> дуб </a:t>
            </a:r>
            <a:r>
              <a:rPr lang="ru-RU" sz="900" dirty="0" err="1"/>
              <a:t>і</a:t>
            </a:r>
            <a:r>
              <a:rPr lang="ru-RU" sz="900" dirty="0"/>
              <a:t> </a:t>
            </a:r>
            <a:r>
              <a:rPr lang="ru-RU" sz="900" dirty="0" err="1"/>
              <a:t>алепська</a:t>
            </a:r>
            <a:r>
              <a:rPr lang="ru-RU" sz="900" dirty="0"/>
              <a:t> сосна.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214290"/>
            <a:ext cx="1571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Флора</a:t>
            </a:r>
            <a:r>
              <a:rPr lang="ru-RU" b="1" dirty="0"/>
              <a:t> </a:t>
            </a:r>
          </a:p>
        </p:txBody>
      </p:sp>
      <p:pic>
        <p:nvPicPr>
          <p:cNvPr id="5" name="Рисунок 4" descr="0OEuuIirS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1928826" cy="1446620"/>
          </a:xfrm>
          <a:prstGeom prst="rect">
            <a:avLst/>
          </a:prstGeom>
        </p:spPr>
      </p:pic>
      <p:pic>
        <p:nvPicPr>
          <p:cNvPr id="8" name="Рисунок 7" descr="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571744"/>
            <a:ext cx="1428728" cy="1071546"/>
          </a:xfrm>
          <a:prstGeom prst="rect">
            <a:avLst/>
          </a:prstGeom>
        </p:spPr>
      </p:pic>
      <p:pic>
        <p:nvPicPr>
          <p:cNvPr id="9" name="Рисунок 8" descr="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000504"/>
            <a:ext cx="2793997" cy="2095498"/>
          </a:xfrm>
          <a:prstGeom prst="rect">
            <a:avLst/>
          </a:prstGeom>
        </p:spPr>
      </p:pic>
      <p:pic>
        <p:nvPicPr>
          <p:cNvPr id="11" name="Рисунок 10" descr="posadka-kasht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7" y="2000240"/>
            <a:ext cx="1785950" cy="3118244"/>
          </a:xfrm>
          <a:prstGeom prst="rect">
            <a:avLst/>
          </a:prstGeom>
        </p:spPr>
      </p:pic>
      <p:pic>
        <p:nvPicPr>
          <p:cNvPr id="12" name="Рисунок 11" descr="Usson_JPG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5214950"/>
            <a:ext cx="1881174" cy="1410881"/>
          </a:xfrm>
          <a:prstGeom prst="rect">
            <a:avLst/>
          </a:prstGeom>
        </p:spPr>
      </p:pic>
      <p:pic>
        <p:nvPicPr>
          <p:cNvPr id="13" name="Рисунок 12" descr="567456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2357430"/>
            <a:ext cx="2571736" cy="1928802"/>
          </a:xfrm>
          <a:prstGeom prst="rect">
            <a:avLst/>
          </a:prstGeom>
        </p:spPr>
      </p:pic>
      <p:pic>
        <p:nvPicPr>
          <p:cNvPr id="14" name="Рисунок 13" descr="Quercus_ilex_rotundifoli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5140" y="4572008"/>
            <a:ext cx="1888422" cy="188658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00562" y="0"/>
            <a:ext cx="3008313" cy="1162050"/>
          </a:xfrm>
        </p:spPr>
        <p:txBody>
          <a:bodyPr/>
          <a:lstStyle/>
          <a:p>
            <a:r>
              <a:rPr lang="uk-UA" dirty="0" smtClean="0"/>
              <a:t>     Природні ресурси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14744" y="1071546"/>
            <a:ext cx="4972056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              </a:t>
            </a:r>
            <a:r>
              <a:rPr lang="ru-RU" sz="1100" dirty="0" err="1" smtClean="0"/>
              <a:t>Фран</a:t>
            </a:r>
            <a:r>
              <a:rPr lang="uk-UA" sz="1100" dirty="0" err="1" smtClean="0"/>
              <a:t>ція</a:t>
            </a:r>
            <a:r>
              <a:rPr lang="uk-UA" sz="1100" dirty="0" smtClean="0"/>
              <a:t> </a:t>
            </a:r>
            <a:r>
              <a:rPr lang="ru-RU" sz="1100" dirty="0" err="1" smtClean="0"/>
              <a:t>тепер</a:t>
            </a:r>
            <a:r>
              <a:rPr lang="ru-RU" sz="1100" dirty="0" smtClean="0"/>
              <a:t> </a:t>
            </a:r>
            <a:r>
              <a:rPr lang="ru-RU" sz="1100" dirty="0" err="1" smtClean="0"/>
              <a:t>недостатньо</a:t>
            </a:r>
            <a:r>
              <a:rPr lang="ru-RU" sz="1100" dirty="0" smtClean="0"/>
              <a:t> </a:t>
            </a:r>
            <a:r>
              <a:rPr lang="ru-RU" sz="1100" dirty="0" err="1" smtClean="0"/>
              <a:t>забезпечена</a:t>
            </a:r>
            <a:r>
              <a:rPr lang="ru-RU" sz="1100" dirty="0" smtClean="0"/>
              <a:t> </a:t>
            </a:r>
            <a:r>
              <a:rPr lang="ru-RU" sz="1100" dirty="0" err="1" smtClean="0"/>
              <a:t>мінеральними</a:t>
            </a:r>
            <a:r>
              <a:rPr lang="ru-RU" sz="1100" dirty="0" smtClean="0"/>
              <a:t> ресурсами для </a:t>
            </a:r>
            <a:r>
              <a:rPr lang="ru-RU" sz="1100" dirty="0" err="1" smtClean="0"/>
              <a:t>розвитку</a:t>
            </a:r>
            <a:r>
              <a:rPr lang="ru-RU" sz="1100" dirty="0" smtClean="0"/>
              <a:t> </a:t>
            </a:r>
            <a:r>
              <a:rPr lang="ru-RU" sz="1100" dirty="0" err="1" smtClean="0"/>
              <a:t>промисловості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залежить</a:t>
            </a:r>
            <a:r>
              <a:rPr lang="ru-RU" sz="1100" dirty="0" smtClean="0"/>
              <a:t> </a:t>
            </a:r>
            <a:r>
              <a:rPr lang="ru-RU" sz="1100" dirty="0" err="1" smtClean="0"/>
              <a:t>від</a:t>
            </a:r>
            <a:r>
              <a:rPr lang="ru-RU" sz="1100" dirty="0" smtClean="0"/>
              <a:t> </a:t>
            </a:r>
            <a:r>
              <a:rPr lang="ru-RU" sz="1100" dirty="0" err="1" smtClean="0"/>
              <a:t>імпорту</a:t>
            </a:r>
            <a:r>
              <a:rPr lang="ru-RU" sz="1100" dirty="0" smtClean="0"/>
              <a:t> </a:t>
            </a:r>
            <a:r>
              <a:rPr lang="ru-RU" sz="1100" dirty="0" err="1" smtClean="0"/>
              <a:t>сировини</a:t>
            </a:r>
            <a:r>
              <a:rPr lang="ru-RU" sz="1100" dirty="0" smtClean="0"/>
              <a:t> та </a:t>
            </a:r>
            <a:r>
              <a:rPr lang="ru-RU" sz="1100" dirty="0" err="1" smtClean="0"/>
              <a:t>енергоносіїв</a:t>
            </a:r>
            <a:r>
              <a:rPr lang="ru-RU" sz="1100" dirty="0" smtClean="0"/>
              <a:t>.</a:t>
            </a:r>
          </a:p>
          <a:p>
            <a:pPr>
              <a:buNone/>
            </a:pPr>
            <a:r>
              <a:rPr lang="ru-RU" sz="1100" dirty="0" smtClean="0"/>
              <a:t>             Запаси </a:t>
            </a:r>
            <a:r>
              <a:rPr lang="ru-RU" sz="1100" dirty="0" err="1" smtClean="0"/>
              <a:t>вугілля</a:t>
            </a:r>
            <a:r>
              <a:rPr lang="ru-RU" sz="1100" dirty="0" smtClean="0"/>
              <a:t>, </a:t>
            </a:r>
            <a:r>
              <a:rPr lang="ru-RU" sz="1100" dirty="0" err="1" smtClean="0"/>
              <a:t>нафти</a:t>
            </a:r>
            <a:r>
              <a:rPr lang="ru-RU" sz="1100" dirty="0" smtClean="0"/>
              <a:t>, природного газу та руд </a:t>
            </a:r>
            <a:r>
              <a:rPr lang="ru-RU" sz="1100" dirty="0" err="1" smtClean="0"/>
              <a:t>кольорових</a:t>
            </a:r>
            <a:r>
              <a:rPr lang="ru-RU" sz="1100" dirty="0" smtClean="0"/>
              <a:t> </a:t>
            </a:r>
            <a:r>
              <a:rPr lang="ru-RU" sz="1100" dirty="0" err="1" smtClean="0"/>
              <a:t>металів</a:t>
            </a:r>
            <a:r>
              <a:rPr lang="ru-RU" sz="1100" dirty="0" smtClean="0"/>
              <a:t> </a:t>
            </a:r>
            <a:r>
              <a:rPr lang="ru-RU" sz="1100" dirty="0" err="1" smtClean="0"/>
              <a:t>незначні</a:t>
            </a:r>
            <a:r>
              <a:rPr lang="ru-RU" sz="1100" dirty="0" smtClean="0"/>
              <a:t>. </a:t>
            </a:r>
            <a:r>
              <a:rPr lang="ru-RU" sz="1100" dirty="0" err="1" smtClean="0"/>
              <a:t>Найбільші</a:t>
            </a:r>
            <a:r>
              <a:rPr lang="ru-RU" sz="1100" dirty="0" smtClean="0"/>
              <a:t> </a:t>
            </a:r>
            <a:r>
              <a:rPr lang="ru-RU" sz="1100" dirty="0" err="1" smtClean="0"/>
              <a:t>вугільні</a:t>
            </a:r>
            <a:r>
              <a:rPr lang="ru-RU" sz="1100" dirty="0" smtClean="0"/>
              <a:t> </a:t>
            </a:r>
            <a:r>
              <a:rPr lang="ru-RU" sz="1100" dirty="0" err="1" smtClean="0"/>
              <a:t>басейни</a:t>
            </a:r>
            <a:r>
              <a:rPr lang="ru-RU" sz="1100" dirty="0" smtClean="0"/>
              <a:t> — </a:t>
            </a:r>
            <a:r>
              <a:rPr lang="ru-RU" sz="1100" dirty="0" err="1" smtClean="0"/>
              <a:t>Лільський</a:t>
            </a:r>
            <a:r>
              <a:rPr lang="ru-RU" sz="1100" dirty="0" smtClean="0"/>
              <a:t> та Центрального </a:t>
            </a:r>
            <a:r>
              <a:rPr lang="ru-RU" sz="1100" dirty="0" err="1" smtClean="0"/>
              <a:t>масиву</a:t>
            </a:r>
            <a:r>
              <a:rPr lang="ru-RU" sz="1100" dirty="0" smtClean="0"/>
              <a:t>.</a:t>
            </a:r>
          </a:p>
          <a:p>
            <a:pPr>
              <a:buNone/>
            </a:pPr>
            <a:r>
              <a:rPr lang="ru-RU" sz="1100" dirty="0" smtClean="0"/>
              <a:t>               У той же час </a:t>
            </a:r>
            <a:r>
              <a:rPr lang="ru-RU" sz="1100" dirty="0" err="1" smtClean="0"/>
              <a:t>Франція</a:t>
            </a:r>
            <a:r>
              <a:rPr lang="ru-RU" sz="1100" dirty="0" smtClean="0"/>
              <a:t> </a:t>
            </a:r>
            <a:r>
              <a:rPr lang="ru-RU" sz="1100" dirty="0" err="1" smtClean="0"/>
              <a:t>посідає</a:t>
            </a:r>
            <a:r>
              <a:rPr lang="ru-RU" sz="1100" dirty="0" smtClean="0"/>
              <a:t> перше </a:t>
            </a:r>
            <a:r>
              <a:rPr lang="ru-RU" sz="1100" dirty="0" err="1" smtClean="0"/>
              <a:t>місце</a:t>
            </a:r>
            <a:r>
              <a:rPr lang="ru-RU" sz="1100" dirty="0" smtClean="0"/>
              <a:t> в </a:t>
            </a:r>
            <a:r>
              <a:rPr lang="ru-RU" sz="1100" dirty="0" err="1" smtClean="0"/>
              <a:t>Європі</a:t>
            </a:r>
            <a:r>
              <a:rPr lang="ru-RU" sz="1100" dirty="0" smtClean="0"/>
              <a:t> за запасами </a:t>
            </a:r>
            <a:r>
              <a:rPr lang="ru-RU" sz="1100" dirty="0" err="1" smtClean="0"/>
              <a:t>уранових</a:t>
            </a:r>
            <a:r>
              <a:rPr lang="ru-RU" sz="1100" dirty="0" smtClean="0"/>
              <a:t> руд.</a:t>
            </a:r>
          </a:p>
          <a:p>
            <a:pPr>
              <a:buNone/>
            </a:pPr>
            <a:r>
              <a:rPr lang="ru-RU" sz="1100" dirty="0" smtClean="0"/>
              <a:t>                </a:t>
            </a:r>
            <a:r>
              <a:rPr lang="ru-RU" sz="1100" dirty="0" err="1" smtClean="0"/>
              <a:t>Поклади</a:t>
            </a:r>
            <a:r>
              <a:rPr lang="ru-RU" sz="1100" dirty="0" smtClean="0"/>
              <a:t> </a:t>
            </a:r>
            <a:r>
              <a:rPr lang="ru-RU" sz="1100" dirty="0" err="1" smtClean="0"/>
              <a:t>залізних</a:t>
            </a:r>
            <a:r>
              <a:rPr lang="ru-RU" sz="1100" dirty="0" smtClean="0"/>
              <a:t> руд у </a:t>
            </a:r>
            <a:r>
              <a:rPr lang="ru-RU" sz="1100" dirty="0" err="1" smtClean="0"/>
              <a:t>Франції</a:t>
            </a:r>
            <a:r>
              <a:rPr lang="ru-RU" sz="1100" dirty="0" smtClean="0"/>
              <a:t> </a:t>
            </a:r>
            <a:r>
              <a:rPr lang="ru-RU" sz="1100" dirty="0" err="1" smtClean="0"/>
              <a:t>найбільші</a:t>
            </a:r>
            <a:r>
              <a:rPr lang="ru-RU" sz="1100" dirty="0" smtClean="0"/>
              <a:t> </a:t>
            </a:r>
            <a:r>
              <a:rPr lang="ru-RU" sz="1100" dirty="0" err="1" smtClean="0"/>
              <a:t>серед</a:t>
            </a:r>
            <a:r>
              <a:rPr lang="ru-RU" sz="1100" dirty="0" smtClean="0"/>
              <a:t> </a:t>
            </a:r>
            <a:r>
              <a:rPr lang="ru-RU" sz="1100" dirty="0" err="1" smtClean="0"/>
              <a:t>країн</a:t>
            </a:r>
            <a:r>
              <a:rPr lang="ru-RU" sz="1100" dirty="0" smtClean="0"/>
              <a:t> </a:t>
            </a:r>
            <a:r>
              <a:rPr lang="ru-RU" sz="1100" dirty="0" err="1" smtClean="0"/>
              <a:t>Західної</a:t>
            </a:r>
            <a:r>
              <a:rPr lang="ru-RU" sz="1100" dirty="0" smtClean="0"/>
              <a:t> </a:t>
            </a:r>
            <a:r>
              <a:rPr lang="ru-RU" sz="1100" dirty="0" err="1" smtClean="0"/>
              <a:t>Європи</a:t>
            </a:r>
            <a:r>
              <a:rPr lang="ru-RU" sz="1100" dirty="0" smtClean="0"/>
              <a:t>. На </a:t>
            </a:r>
            <a:r>
              <a:rPr lang="ru-RU" sz="1100" dirty="0" err="1" smtClean="0"/>
              <a:t>півдні</a:t>
            </a:r>
            <a:r>
              <a:rPr lang="ru-RU" sz="1100" dirty="0" smtClean="0"/>
              <a:t> </a:t>
            </a:r>
            <a:r>
              <a:rPr lang="ru-RU" sz="1100" dirty="0" err="1" smtClean="0"/>
              <a:t>держави</a:t>
            </a:r>
            <a:r>
              <a:rPr lang="ru-RU" sz="1100" dirty="0" smtClean="0"/>
              <a:t> </a:t>
            </a:r>
            <a:r>
              <a:rPr lang="ru-RU" sz="1100" dirty="0" err="1" smtClean="0"/>
              <a:t>є</a:t>
            </a:r>
            <a:r>
              <a:rPr lang="ru-RU" sz="1100" dirty="0" smtClean="0"/>
              <a:t> </a:t>
            </a:r>
            <a:r>
              <a:rPr lang="ru-RU" sz="1100" dirty="0" err="1" smtClean="0"/>
              <a:t>великі</a:t>
            </a:r>
            <a:r>
              <a:rPr lang="ru-RU" sz="1100" dirty="0" smtClean="0"/>
              <a:t> </a:t>
            </a:r>
            <a:r>
              <a:rPr lang="ru-RU" sz="1100" dirty="0" err="1" smtClean="0"/>
              <a:t>родовища</a:t>
            </a:r>
            <a:r>
              <a:rPr lang="ru-RU" sz="1100" dirty="0" smtClean="0"/>
              <a:t> </a:t>
            </a:r>
            <a:r>
              <a:rPr lang="ru-RU" sz="1100" dirty="0" err="1" smtClean="0"/>
              <a:t>бокситів</a:t>
            </a:r>
            <a:r>
              <a:rPr lang="ru-RU" sz="1100" dirty="0" smtClean="0"/>
              <a:t>, в </a:t>
            </a:r>
            <a:r>
              <a:rPr lang="ru-RU" sz="1100" dirty="0" err="1" smtClean="0"/>
              <a:t>Ельзасі</a:t>
            </a:r>
            <a:r>
              <a:rPr lang="ru-RU" sz="1100" dirty="0" smtClean="0"/>
              <a:t> — </a:t>
            </a:r>
            <a:r>
              <a:rPr lang="ru-RU" sz="1100" dirty="0" err="1" smtClean="0"/>
              <a:t>калійної</a:t>
            </a:r>
            <a:r>
              <a:rPr lang="ru-RU" sz="1100" dirty="0" smtClean="0"/>
              <a:t> </a:t>
            </a:r>
            <a:r>
              <a:rPr lang="ru-RU" sz="1100" dirty="0" err="1" smtClean="0"/>
              <a:t>солі</a:t>
            </a:r>
            <a:r>
              <a:rPr lang="ru-RU" sz="1100" dirty="0" smtClean="0"/>
              <a:t>, </a:t>
            </a:r>
            <a:r>
              <a:rPr lang="ru-RU" sz="1100" dirty="0" err="1" smtClean="0"/>
              <a:t>в</a:t>
            </a:r>
            <a:r>
              <a:rPr lang="ru-RU" sz="1100" dirty="0" smtClean="0"/>
              <a:t> </a:t>
            </a:r>
            <a:r>
              <a:rPr lang="ru-RU" sz="1100" dirty="0" err="1" smtClean="0"/>
              <a:t>Лотарингії</a:t>
            </a:r>
            <a:r>
              <a:rPr lang="ru-RU" sz="1100" dirty="0" smtClean="0"/>
              <a:t> — </a:t>
            </a:r>
            <a:r>
              <a:rPr lang="ru-RU" sz="1100" dirty="0" err="1" smtClean="0"/>
              <a:t>кухонної</a:t>
            </a:r>
            <a:r>
              <a:rPr lang="ru-RU" sz="1100" dirty="0" smtClean="0"/>
              <a:t> </a:t>
            </a:r>
            <a:r>
              <a:rPr lang="ru-RU" sz="1100" dirty="0" err="1" smtClean="0"/>
              <a:t>солі</a:t>
            </a:r>
            <a:r>
              <a:rPr lang="ru-RU" sz="1100" dirty="0" smtClean="0"/>
              <a:t>. Вона </a:t>
            </a:r>
            <a:r>
              <a:rPr lang="ru-RU" sz="1100" dirty="0" err="1" smtClean="0"/>
              <a:t>досить</a:t>
            </a:r>
            <a:r>
              <a:rPr lang="ru-RU" sz="1100" dirty="0" smtClean="0"/>
              <a:t> </a:t>
            </a:r>
            <a:r>
              <a:rPr lang="ru-RU" sz="1100" dirty="0" err="1" smtClean="0"/>
              <a:t>багата</a:t>
            </a:r>
            <a:r>
              <a:rPr lang="ru-RU" sz="1100" dirty="0" smtClean="0"/>
              <a:t> на </a:t>
            </a:r>
            <a:r>
              <a:rPr lang="ru-RU" sz="1100" dirty="0" err="1" smtClean="0"/>
              <a:t>будівельну</a:t>
            </a:r>
            <a:r>
              <a:rPr lang="ru-RU" sz="1100" dirty="0" smtClean="0"/>
              <a:t> </a:t>
            </a:r>
            <a:r>
              <a:rPr lang="ru-RU" sz="1100" dirty="0" err="1" smtClean="0"/>
              <a:t>сировину</a:t>
            </a:r>
            <a:r>
              <a:rPr lang="ru-RU" sz="1100" dirty="0" smtClean="0"/>
              <a:t>.</a:t>
            </a:r>
          </a:p>
          <a:p>
            <a:pPr>
              <a:buNone/>
            </a:pPr>
            <a:r>
              <a:rPr lang="ru-RU" sz="1100" dirty="0" smtClean="0"/>
              <a:t>               </a:t>
            </a:r>
            <a:r>
              <a:rPr lang="ru-RU" sz="1100" dirty="0" err="1" smtClean="0"/>
              <a:t>Країна</a:t>
            </a:r>
            <a:r>
              <a:rPr lang="ru-RU" sz="1100" dirty="0" smtClean="0"/>
              <a:t> </a:t>
            </a:r>
            <a:r>
              <a:rPr lang="ru-RU" sz="1100" dirty="0" err="1" smtClean="0"/>
              <a:t>забезпечена</a:t>
            </a:r>
            <a:r>
              <a:rPr lang="ru-RU" sz="1100" dirty="0" smtClean="0"/>
              <a:t> </a:t>
            </a:r>
            <a:r>
              <a:rPr lang="ru-RU" sz="1100" dirty="0" err="1" smtClean="0"/>
              <a:t>прісними</a:t>
            </a:r>
            <a:r>
              <a:rPr lang="ru-RU" sz="1100" dirty="0" smtClean="0"/>
              <a:t> водами, </a:t>
            </a:r>
            <a:r>
              <a:rPr lang="ru-RU" sz="1100" dirty="0" err="1" smtClean="0"/>
              <a:t>має</a:t>
            </a:r>
            <a:r>
              <a:rPr lang="ru-RU" sz="1100" dirty="0" smtClean="0"/>
              <a:t> </a:t>
            </a:r>
            <a:r>
              <a:rPr lang="ru-RU" sz="1100" dirty="0" err="1" smtClean="0"/>
              <a:t>значні</a:t>
            </a:r>
            <a:r>
              <a:rPr lang="ru-RU" sz="1100" dirty="0" smtClean="0"/>
              <a:t> запаси </a:t>
            </a:r>
            <a:r>
              <a:rPr lang="ru-RU" sz="1100" dirty="0" err="1" smtClean="0"/>
              <a:t>гідроенергетичних</a:t>
            </a:r>
            <a:r>
              <a:rPr lang="ru-RU" sz="1100" dirty="0" smtClean="0"/>
              <a:t> </a:t>
            </a:r>
            <a:r>
              <a:rPr lang="ru-RU" sz="1100" dirty="0" err="1" smtClean="0"/>
              <a:t>ресурсів</a:t>
            </a:r>
            <a:r>
              <a:rPr lang="ru-RU" sz="1100" dirty="0" smtClean="0"/>
              <a:t> </a:t>
            </a:r>
            <a:r>
              <a:rPr lang="ru-RU" sz="1100" dirty="0" err="1" smtClean="0"/>
              <a:t>альпійських</a:t>
            </a:r>
            <a:r>
              <a:rPr lang="ru-RU" sz="1100" dirty="0" smtClean="0"/>
              <a:t> </a:t>
            </a:r>
            <a:r>
              <a:rPr lang="ru-RU" sz="1100" dirty="0" err="1" smtClean="0"/>
              <a:t>річок</a:t>
            </a:r>
            <a:r>
              <a:rPr lang="ru-RU" sz="1100" dirty="0" smtClean="0"/>
              <a:t>, </a:t>
            </a:r>
            <a:r>
              <a:rPr lang="ru-RU" sz="1100" dirty="0" err="1" smtClean="0"/>
              <a:t>морських</a:t>
            </a:r>
            <a:r>
              <a:rPr lang="ru-RU" sz="1100" dirty="0" smtClean="0"/>
              <a:t> </a:t>
            </a:r>
            <a:r>
              <a:rPr lang="ru-RU" sz="1100" dirty="0" err="1" smtClean="0"/>
              <a:t>припливів</a:t>
            </a:r>
            <a:r>
              <a:rPr lang="ru-RU" sz="1100" dirty="0" smtClean="0"/>
              <a:t>.</a:t>
            </a:r>
          </a:p>
          <a:p>
            <a:pPr>
              <a:buNone/>
            </a:pPr>
            <a:r>
              <a:rPr lang="ru-RU" sz="1100" dirty="0" smtClean="0"/>
              <a:t>                </a:t>
            </a:r>
            <a:r>
              <a:rPr lang="ru-RU" sz="1100" dirty="0" err="1" smtClean="0"/>
              <a:t>Ліси</a:t>
            </a:r>
            <a:r>
              <a:rPr lang="ru-RU" sz="1100" dirty="0" smtClean="0"/>
              <a:t> </a:t>
            </a:r>
            <a:r>
              <a:rPr lang="ru-RU" sz="1100" dirty="0" err="1" smtClean="0"/>
              <a:t>займають</a:t>
            </a:r>
            <a:r>
              <a:rPr lang="ru-RU" sz="1100" dirty="0" smtClean="0"/>
              <a:t> 25% </a:t>
            </a:r>
            <a:r>
              <a:rPr lang="ru-RU" sz="1100" dirty="0" err="1" smtClean="0"/>
              <a:t>території</a:t>
            </a:r>
            <a:r>
              <a:rPr lang="ru-RU" sz="1100" dirty="0" smtClean="0"/>
              <a:t> </a:t>
            </a:r>
            <a:r>
              <a:rPr lang="ru-RU" sz="1100" dirty="0" err="1" smtClean="0"/>
              <a:t>Франції</a:t>
            </a:r>
            <a:r>
              <a:rPr lang="ru-RU" sz="1100" dirty="0" smtClean="0"/>
              <a:t>. За </a:t>
            </a:r>
            <a:r>
              <a:rPr lang="ru-RU" sz="1100" dirty="0" err="1" smtClean="0"/>
              <a:t>рахунок</a:t>
            </a:r>
            <a:r>
              <a:rPr lang="ru-RU" sz="1100" dirty="0" smtClean="0"/>
              <a:t> </a:t>
            </a:r>
            <a:r>
              <a:rPr lang="ru-RU" sz="1100" dirty="0" err="1" smtClean="0"/>
              <a:t>власних</a:t>
            </a:r>
            <a:r>
              <a:rPr lang="ru-RU" sz="1100" dirty="0" smtClean="0"/>
              <a:t> </a:t>
            </a:r>
            <a:r>
              <a:rPr lang="ru-RU" sz="1100" dirty="0" err="1" smtClean="0"/>
              <a:t>ресурсів</a:t>
            </a:r>
            <a:r>
              <a:rPr lang="ru-RU" sz="1100" dirty="0" smtClean="0"/>
              <a:t> вона не </a:t>
            </a:r>
            <a:r>
              <a:rPr lang="ru-RU" sz="1100" dirty="0" err="1" smtClean="0"/>
              <a:t>тільки</a:t>
            </a:r>
            <a:r>
              <a:rPr lang="ru-RU" sz="1100" dirty="0" smtClean="0"/>
              <a:t> </a:t>
            </a:r>
            <a:r>
              <a:rPr lang="ru-RU" sz="1100" dirty="0" err="1" smtClean="0"/>
              <a:t>забезпечує</a:t>
            </a:r>
            <a:r>
              <a:rPr lang="ru-RU" sz="1100" dirty="0" smtClean="0"/>
              <a:t> себе деревиною, а </a:t>
            </a:r>
            <a:r>
              <a:rPr lang="ru-RU" sz="1100" dirty="0" err="1" smtClean="0"/>
              <a:t>й</a:t>
            </a:r>
            <a:r>
              <a:rPr lang="ru-RU" sz="1100" dirty="0" smtClean="0"/>
              <a:t> </a:t>
            </a:r>
            <a:r>
              <a:rPr lang="ru-RU" sz="1100" dirty="0" err="1" smtClean="0"/>
              <a:t>навіть</a:t>
            </a:r>
            <a:r>
              <a:rPr lang="ru-RU" sz="1100" dirty="0" smtClean="0"/>
              <a:t> </a:t>
            </a:r>
            <a:r>
              <a:rPr lang="ru-RU" sz="1100" dirty="0" err="1" smtClean="0"/>
              <a:t>експортує</a:t>
            </a:r>
            <a:r>
              <a:rPr lang="ru-RU" sz="1100" dirty="0" smtClean="0"/>
              <a:t> </a:t>
            </a:r>
            <a:r>
              <a:rPr lang="ru-RU" sz="1100" dirty="0" err="1" smtClean="0"/>
              <a:t>її</a:t>
            </a:r>
            <a:r>
              <a:rPr lang="ru-RU" sz="1100" dirty="0" smtClean="0"/>
              <a:t>.</a:t>
            </a:r>
          </a:p>
          <a:p>
            <a:pPr>
              <a:buNone/>
            </a:pPr>
            <a:r>
              <a:rPr lang="ru-RU" sz="1100" dirty="0" smtClean="0"/>
              <a:t>                </a:t>
            </a:r>
            <a:r>
              <a:rPr lang="ru-RU" sz="1100" dirty="0" err="1" smtClean="0"/>
              <a:t>Північна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центральна </a:t>
            </a:r>
            <a:r>
              <a:rPr lang="ru-RU" sz="1100" dirty="0" err="1" smtClean="0"/>
              <a:t>частина</a:t>
            </a:r>
            <a:r>
              <a:rPr lang="ru-RU" sz="1100" dirty="0" smtClean="0"/>
              <a:t> </a:t>
            </a:r>
            <a:r>
              <a:rPr lang="ru-RU" sz="1100" dirty="0" err="1" smtClean="0"/>
              <a:t>Франції</a:t>
            </a:r>
            <a:r>
              <a:rPr lang="ru-RU" sz="1100" dirty="0" smtClean="0"/>
              <a:t> — </a:t>
            </a:r>
            <a:r>
              <a:rPr lang="ru-RU" sz="1100" dirty="0" err="1" smtClean="0"/>
              <a:t>рівнинна</a:t>
            </a:r>
            <a:r>
              <a:rPr lang="ru-RU" sz="1100" dirty="0" smtClean="0"/>
              <a:t>, </a:t>
            </a:r>
            <a:r>
              <a:rPr lang="ru-RU" sz="1100" dirty="0" err="1" smtClean="0"/>
              <a:t>південна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південно-західна</a:t>
            </a:r>
            <a:r>
              <a:rPr lang="ru-RU" sz="1100" dirty="0" smtClean="0"/>
              <a:t> — </a:t>
            </a:r>
            <a:r>
              <a:rPr lang="ru-RU" sz="1100" dirty="0" err="1" smtClean="0"/>
              <a:t>гірська</a:t>
            </a:r>
            <a:r>
              <a:rPr lang="ru-RU" sz="1100" dirty="0" smtClean="0"/>
              <a:t> (</a:t>
            </a:r>
            <a:r>
              <a:rPr lang="ru-RU" sz="1100" dirty="0" err="1" smtClean="0"/>
              <a:t>старі</a:t>
            </a:r>
            <a:r>
              <a:rPr lang="ru-RU" sz="1100" dirty="0" smtClean="0"/>
              <a:t> гори Центрального </a:t>
            </a:r>
            <a:r>
              <a:rPr lang="ru-RU" sz="1100" dirty="0" err="1" smtClean="0"/>
              <a:t>масиву</a:t>
            </a:r>
            <a:r>
              <a:rPr lang="ru-RU" sz="1100" dirty="0" smtClean="0"/>
              <a:t> та </a:t>
            </a:r>
            <a:r>
              <a:rPr lang="ru-RU" sz="1100" dirty="0" err="1" smtClean="0"/>
              <a:t>молоді</a:t>
            </a:r>
            <a:r>
              <a:rPr lang="ru-RU" sz="1100" dirty="0" smtClean="0"/>
              <a:t> </a:t>
            </a:r>
            <a:r>
              <a:rPr lang="ru-RU" sz="1100" dirty="0" err="1" smtClean="0"/>
              <a:t>високі</a:t>
            </a:r>
            <a:r>
              <a:rPr lang="ru-RU" sz="1100" dirty="0" smtClean="0"/>
              <a:t> </a:t>
            </a:r>
            <a:r>
              <a:rPr lang="ru-RU" sz="1100" dirty="0" err="1" smtClean="0"/>
              <a:t>хребти</a:t>
            </a:r>
            <a:r>
              <a:rPr lang="ru-RU" sz="1100" dirty="0" smtClean="0"/>
              <a:t> </a:t>
            </a:r>
            <a:r>
              <a:rPr lang="ru-RU" sz="1100" dirty="0" err="1" smtClean="0"/>
              <a:t>Піренеїв</a:t>
            </a:r>
            <a:r>
              <a:rPr lang="ru-RU" sz="1100" dirty="0" smtClean="0"/>
              <a:t> </a:t>
            </a:r>
            <a:r>
              <a:rPr lang="ru-RU" sz="1100" dirty="0" err="1" smtClean="0"/>
              <a:t>та</a:t>
            </a:r>
            <a:r>
              <a:rPr lang="ru-RU" sz="1100" dirty="0" smtClean="0"/>
              <a:t> Альп).</a:t>
            </a:r>
          </a:p>
          <a:p>
            <a:pPr>
              <a:buNone/>
            </a:pPr>
            <a:r>
              <a:rPr lang="ru-RU" sz="1100" dirty="0" smtClean="0"/>
              <a:t>               </a:t>
            </a:r>
            <a:r>
              <a:rPr lang="ru-RU" sz="1100" dirty="0" err="1" smtClean="0"/>
              <a:t>Ґрунти</a:t>
            </a:r>
            <a:r>
              <a:rPr lang="ru-RU" sz="1100" dirty="0" smtClean="0"/>
              <a:t> </a:t>
            </a:r>
            <a:r>
              <a:rPr lang="ru-RU" sz="1100" dirty="0" err="1" smtClean="0"/>
              <a:t>переважають</a:t>
            </a:r>
            <a:r>
              <a:rPr lang="ru-RU" sz="1100" dirty="0" smtClean="0"/>
              <a:t> </a:t>
            </a:r>
            <a:r>
              <a:rPr lang="ru-RU" sz="1100" dirty="0" err="1" smtClean="0"/>
              <a:t>карбонатні</a:t>
            </a:r>
            <a:r>
              <a:rPr lang="ru-RU" sz="1100" dirty="0" smtClean="0"/>
              <a:t>, </a:t>
            </a:r>
            <a:r>
              <a:rPr lang="ru-RU" sz="1100" dirty="0" err="1" smtClean="0"/>
              <a:t>бурі</a:t>
            </a:r>
            <a:r>
              <a:rPr lang="ru-RU" sz="1100" dirty="0" smtClean="0"/>
              <a:t> </a:t>
            </a:r>
            <a:r>
              <a:rPr lang="ru-RU" sz="1100" dirty="0" err="1" smtClean="0"/>
              <a:t>лісові</a:t>
            </a:r>
            <a:r>
              <a:rPr lang="ru-RU" sz="1100" dirty="0" smtClean="0"/>
              <a:t>, </a:t>
            </a:r>
            <a:r>
              <a:rPr lang="ru-RU" sz="1100" dirty="0" err="1" smtClean="0"/>
              <a:t>чорноземи</a:t>
            </a:r>
            <a:r>
              <a:rPr lang="ru-RU" sz="1100" dirty="0" smtClean="0"/>
              <a:t>. </a:t>
            </a:r>
            <a:r>
              <a:rPr lang="ru-RU" sz="1100" dirty="0" err="1" smtClean="0"/>
              <a:t>Тобто</a:t>
            </a:r>
            <a:r>
              <a:rPr lang="ru-RU" sz="1100" dirty="0" smtClean="0"/>
              <a:t> </a:t>
            </a:r>
            <a:r>
              <a:rPr lang="ru-RU" sz="1100" dirty="0" err="1" smtClean="0"/>
              <a:t>країна</a:t>
            </a:r>
            <a:r>
              <a:rPr lang="ru-RU" sz="1100" dirty="0" smtClean="0"/>
              <a:t> </a:t>
            </a:r>
            <a:r>
              <a:rPr lang="ru-RU" sz="1100" dirty="0" err="1" smtClean="0"/>
              <a:t>багата</a:t>
            </a:r>
            <a:r>
              <a:rPr lang="ru-RU" sz="1100" dirty="0" smtClean="0"/>
              <a:t> на </a:t>
            </a:r>
            <a:r>
              <a:rPr lang="ru-RU" sz="1100" dirty="0" err="1" smtClean="0"/>
              <a:t>земельні</a:t>
            </a:r>
            <a:r>
              <a:rPr lang="ru-RU" sz="1100" dirty="0" smtClean="0"/>
              <a:t> </a:t>
            </a:r>
            <a:r>
              <a:rPr lang="ru-RU" sz="1100" dirty="0" err="1" smtClean="0"/>
              <a:t>ресурси</a:t>
            </a:r>
            <a:r>
              <a:rPr lang="ru-RU" sz="1100" dirty="0" smtClean="0"/>
              <a:t> для </a:t>
            </a:r>
            <a:r>
              <a:rPr lang="ru-RU" sz="1100" dirty="0" err="1" smtClean="0"/>
              <a:t>розвитку</a:t>
            </a:r>
            <a:r>
              <a:rPr lang="ru-RU" sz="1100" dirty="0" smtClean="0"/>
              <a:t> </a:t>
            </a:r>
            <a:r>
              <a:rPr lang="ru-RU" sz="1100" dirty="0" err="1" smtClean="0"/>
              <a:t>сільського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господарства</a:t>
            </a:r>
            <a:r>
              <a:rPr lang="ru-RU" sz="1100" dirty="0" smtClean="0"/>
              <a:t>.</a:t>
            </a:r>
          </a:p>
          <a:p>
            <a:endParaRPr lang="ru-RU" sz="1200" dirty="0"/>
          </a:p>
        </p:txBody>
      </p:sp>
      <p:pic>
        <p:nvPicPr>
          <p:cNvPr id="5" name="Рисунок 4" descr="geo_geotermal_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2571736" cy="1665505"/>
          </a:xfrm>
          <a:prstGeom prst="rect">
            <a:avLst/>
          </a:prstGeom>
        </p:spPr>
      </p:pic>
      <p:pic>
        <p:nvPicPr>
          <p:cNvPr id="8" name="Рисунок 7" descr="Минер.ресурс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571744"/>
            <a:ext cx="3214710" cy="1952628"/>
          </a:xfrm>
          <a:prstGeom prst="rect">
            <a:avLst/>
          </a:prstGeom>
        </p:spPr>
      </p:pic>
      <p:pic>
        <p:nvPicPr>
          <p:cNvPr id="10" name="Рисунок 9" descr="Pavlogradugol-Co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572008"/>
            <a:ext cx="2714644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Економіка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 numCol="2">
            <a:normAutofit fontScale="32500" lnSpcReduction="20000"/>
          </a:bodyPr>
          <a:lstStyle/>
          <a:p>
            <a:pPr algn="just"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             </a:t>
            </a:r>
            <a:r>
              <a:rPr lang="ru-RU" sz="3000" dirty="0" err="1" smtClean="0">
                <a:solidFill>
                  <a:schemeClr val="bg1"/>
                </a:solidFill>
              </a:rPr>
              <a:t>Франція</a:t>
            </a:r>
            <a:r>
              <a:rPr lang="ru-RU" sz="3000" dirty="0" smtClean="0">
                <a:solidFill>
                  <a:schemeClr val="bg1"/>
                </a:solidFill>
              </a:rPr>
              <a:t> — </a:t>
            </a:r>
            <a:r>
              <a:rPr lang="ru-RU" sz="3000" dirty="0" err="1" smtClean="0">
                <a:solidFill>
                  <a:schemeClr val="bg1"/>
                </a:solidFill>
              </a:rPr>
              <a:t>високорозвинена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індустріально-аграрна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країна</a:t>
            </a:r>
            <a:r>
              <a:rPr lang="ru-RU" sz="3000" dirty="0" smtClean="0">
                <a:solidFill>
                  <a:schemeClr val="bg1"/>
                </a:solidFill>
              </a:rPr>
              <a:t>. За </a:t>
            </a:r>
            <a:r>
              <a:rPr lang="ru-RU" sz="3000" dirty="0" err="1" smtClean="0">
                <a:solidFill>
                  <a:schemeClr val="bg1"/>
                </a:solidFill>
              </a:rPr>
              <a:t>розмірами</a:t>
            </a:r>
            <a:r>
              <a:rPr lang="ru-RU" sz="3000" dirty="0" smtClean="0">
                <a:solidFill>
                  <a:schemeClr val="bg1"/>
                </a:solidFill>
              </a:rPr>
              <a:t> ВВП 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обсягом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промислового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виробництва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Франція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посідає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одне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провідних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місць</a:t>
            </a:r>
            <a:r>
              <a:rPr lang="ru-RU" sz="3000" dirty="0" smtClean="0">
                <a:solidFill>
                  <a:schemeClr val="bg1"/>
                </a:solidFill>
              </a:rPr>
              <a:t> у </a:t>
            </a:r>
            <a:r>
              <a:rPr lang="ru-RU" sz="3000" dirty="0" err="1" smtClean="0">
                <a:solidFill>
                  <a:schemeClr val="bg1"/>
                </a:solidFill>
              </a:rPr>
              <a:t>західному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світі</a:t>
            </a:r>
            <a:r>
              <a:rPr lang="ru-RU" sz="3000" dirty="0" smtClean="0">
                <a:solidFill>
                  <a:schemeClr val="bg1"/>
                </a:solidFill>
              </a:rPr>
              <a:t> (разом </a:t>
            </a:r>
            <a:r>
              <a:rPr lang="ru-RU" sz="3000" dirty="0" err="1" smtClean="0">
                <a:solidFill>
                  <a:schemeClr val="bg1"/>
                </a:solidFill>
              </a:rPr>
              <a:t>зі</a:t>
            </a:r>
            <a:r>
              <a:rPr lang="ru-RU" sz="3000" dirty="0" smtClean="0">
                <a:solidFill>
                  <a:schemeClr val="bg1"/>
                </a:solidFill>
              </a:rPr>
              <a:t> США, ФРН </a:t>
            </a:r>
            <a:r>
              <a:rPr lang="ru-RU" sz="3000" dirty="0" err="1" smtClean="0">
                <a:solidFill>
                  <a:schemeClr val="bg1"/>
                </a:solidFill>
              </a:rPr>
              <a:t>Великобританією</a:t>
            </a:r>
            <a:r>
              <a:rPr lang="ru-RU" sz="3000" dirty="0" smtClean="0">
                <a:solidFill>
                  <a:schemeClr val="bg1"/>
                </a:solidFill>
              </a:rPr>
              <a:t> та </a:t>
            </a:r>
            <a:r>
              <a:rPr lang="ru-RU" sz="3000" dirty="0" err="1" smtClean="0">
                <a:solidFill>
                  <a:schemeClr val="bg1"/>
                </a:solidFill>
              </a:rPr>
              <a:t>ін</a:t>
            </a:r>
            <a:r>
              <a:rPr lang="ru-RU" sz="3000" dirty="0" smtClean="0">
                <a:solidFill>
                  <a:schemeClr val="bg1"/>
                </a:solidFill>
              </a:rPr>
              <a:t>.). </a:t>
            </a:r>
            <a:r>
              <a:rPr lang="ru-RU" sz="3000" dirty="0" err="1" smtClean="0">
                <a:solidFill>
                  <a:schemeClr val="bg1"/>
                </a:solidFill>
              </a:rPr>
              <a:t>Провідна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галузь</a:t>
            </a: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</a:rPr>
              <a:t>промисловості</a:t>
            </a:r>
            <a:r>
              <a:rPr lang="ru-RU" sz="3000" dirty="0" smtClean="0">
                <a:solidFill>
                  <a:schemeClr val="bg1"/>
                </a:solidFill>
              </a:rPr>
              <a:t> — </a:t>
            </a:r>
            <a:r>
              <a:rPr lang="ru-RU" sz="3000" dirty="0" err="1" smtClean="0">
                <a:solidFill>
                  <a:schemeClr val="bg1"/>
                </a:solidFill>
              </a:rPr>
              <a:t>машинобудування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Розвинуті</a:t>
            </a: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</a:rPr>
              <a:t>автобудування</a:t>
            </a:r>
            <a:r>
              <a:rPr lang="ru-RU" sz="3000" dirty="0" smtClean="0">
                <a:solidFill>
                  <a:schemeClr val="bg1"/>
                </a:solidFill>
              </a:rPr>
              <a:t>, </a:t>
            </a:r>
            <a:r>
              <a:rPr lang="ru-RU" sz="3000" dirty="0" err="1" smtClean="0">
                <a:solidFill>
                  <a:schemeClr val="bg1"/>
                </a:solidFill>
              </a:rPr>
              <a:t>суднобудування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тракторо</a:t>
            </a:r>
            <a:r>
              <a:rPr lang="ru-RU" sz="3000" dirty="0" smtClean="0">
                <a:solidFill>
                  <a:schemeClr val="bg1"/>
                </a:solidFill>
              </a:rPr>
              <a:t>-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</a:rPr>
              <a:t>авіабудування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електротехнічна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радіоелектронна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промисловість</a:t>
            </a:r>
            <a:r>
              <a:rPr lang="ru-RU" sz="3000" dirty="0" smtClean="0">
                <a:solidFill>
                  <a:schemeClr val="bg1"/>
                </a:solidFill>
              </a:rPr>
              <a:t>, а </a:t>
            </a:r>
            <a:r>
              <a:rPr lang="ru-RU" sz="3000" dirty="0" err="1" smtClean="0">
                <a:solidFill>
                  <a:schemeClr val="bg1"/>
                </a:solidFill>
              </a:rPr>
              <a:t>також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хімічна</a:t>
            </a:r>
            <a:r>
              <a:rPr lang="ru-RU" sz="3000" dirty="0" smtClean="0">
                <a:solidFill>
                  <a:schemeClr val="bg1"/>
                </a:solidFill>
              </a:rPr>
              <a:t> (</a:t>
            </a:r>
            <a:r>
              <a:rPr lang="ru-RU" sz="3000" dirty="0" err="1" smtClean="0">
                <a:solidFill>
                  <a:schemeClr val="bg1"/>
                </a:solidFill>
              </a:rPr>
              <a:t>виробництво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соди</a:t>
            </a:r>
            <a:r>
              <a:rPr lang="ru-RU" sz="3000" dirty="0" smtClean="0">
                <a:solidFill>
                  <a:schemeClr val="bg1"/>
                </a:solidFill>
              </a:rPr>
              <a:t>, добрив, </a:t>
            </a:r>
            <a:r>
              <a:rPr lang="ru-RU" sz="3000" dirty="0" err="1" smtClean="0">
                <a:solidFill>
                  <a:schemeClr val="bg1"/>
                </a:solidFill>
              </a:rPr>
              <a:t>хімічних</a:t>
            </a:r>
            <a:r>
              <a:rPr lang="ru-RU" sz="3000" dirty="0" smtClean="0">
                <a:solidFill>
                  <a:schemeClr val="bg1"/>
                </a:solidFill>
              </a:rPr>
              <a:t> волокон, </a:t>
            </a:r>
            <a:r>
              <a:rPr lang="ru-RU" sz="3000" dirty="0" err="1" smtClean="0">
                <a:solidFill>
                  <a:schemeClr val="bg1"/>
                </a:solidFill>
              </a:rPr>
              <a:t>пластмас</a:t>
            </a:r>
            <a:r>
              <a:rPr lang="ru-RU" sz="3000" dirty="0" smtClean="0">
                <a:solidFill>
                  <a:schemeClr val="bg1"/>
                </a:solidFill>
              </a:rPr>
              <a:t>), </a:t>
            </a:r>
            <a:r>
              <a:rPr lang="ru-RU" sz="3000" dirty="0" err="1" smtClean="0">
                <a:solidFill>
                  <a:schemeClr val="bg1"/>
                </a:solidFill>
              </a:rPr>
              <a:t>нафтопереробна</a:t>
            </a: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</a:rPr>
              <a:t>нафтохімічна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промисловість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Експортне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значення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мають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виробництво</a:t>
            </a:r>
            <a:r>
              <a:rPr lang="ru-RU" sz="3000" dirty="0" smtClean="0">
                <a:solidFill>
                  <a:schemeClr val="bg1"/>
                </a:solidFill>
              </a:rPr>
              <a:t> текстилю, </a:t>
            </a:r>
            <a:r>
              <a:rPr lang="ru-RU" sz="3000" dirty="0" err="1" smtClean="0">
                <a:solidFill>
                  <a:schemeClr val="bg1"/>
                </a:solidFill>
              </a:rPr>
              <a:t>одягу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галантереї</a:t>
            </a:r>
            <a:r>
              <a:rPr lang="ru-RU" sz="3000" dirty="0" smtClean="0">
                <a:solidFill>
                  <a:schemeClr val="bg1"/>
                </a:solidFill>
              </a:rPr>
              <a:t>, </a:t>
            </a:r>
            <a:r>
              <a:rPr lang="ru-RU" sz="3000" dirty="0" err="1" smtClean="0">
                <a:solidFill>
                  <a:schemeClr val="bg1"/>
                </a:solidFill>
              </a:rPr>
              <a:t>харчова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промисловість</a:t>
            </a: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</a:rPr>
              <a:t>виноробство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Розвинені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всі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види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сучасного</a:t>
            </a:r>
            <a:r>
              <a:rPr lang="ru-RU" sz="3000" dirty="0" smtClean="0">
                <a:solidFill>
                  <a:schemeClr val="bg1"/>
                </a:solidFill>
              </a:rPr>
              <a:t> транспорту. </a:t>
            </a:r>
            <a:r>
              <a:rPr lang="ru-RU" sz="3000" dirty="0" err="1" smtClean="0">
                <a:solidFill>
                  <a:schemeClr val="bg1"/>
                </a:solidFill>
              </a:rPr>
              <a:t>Головні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морські</a:t>
            </a:r>
            <a:r>
              <a:rPr lang="ru-RU" sz="3000" dirty="0" smtClean="0">
                <a:solidFill>
                  <a:schemeClr val="bg1"/>
                </a:solidFill>
              </a:rPr>
              <a:t> порти — Марсель, Гавр, Дюнкерк, Руан, Нант, </a:t>
            </a:r>
            <a:r>
              <a:rPr lang="ru-RU" sz="3000" dirty="0" err="1" smtClean="0">
                <a:solidFill>
                  <a:schemeClr val="bg1"/>
                </a:solidFill>
              </a:rPr>
              <a:t>Сен-Назер</a:t>
            </a:r>
            <a:r>
              <a:rPr lang="ru-RU" sz="3000" dirty="0" smtClean="0">
                <a:solidFill>
                  <a:schemeClr val="bg1"/>
                </a:solidFill>
              </a:rPr>
              <a:t>, Бордо. Транспортна мережа </a:t>
            </a:r>
            <a:r>
              <a:rPr lang="ru-RU" sz="3000" dirty="0" err="1" smtClean="0">
                <a:solidFill>
                  <a:schemeClr val="bg1"/>
                </a:solidFill>
              </a:rPr>
              <a:t>має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радіальну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конфігурацію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єдиним</a:t>
            </a:r>
            <a:r>
              <a:rPr lang="ru-RU" sz="3000" dirty="0" smtClean="0">
                <a:solidFill>
                  <a:schemeClr val="bg1"/>
                </a:solidFill>
              </a:rPr>
              <a:t> центром —Парижем. </a:t>
            </a:r>
            <a:r>
              <a:rPr lang="ru-RU" sz="3000" dirty="0" err="1" smtClean="0">
                <a:solidFill>
                  <a:schemeClr val="bg1"/>
                </a:solidFill>
              </a:rPr>
              <a:t>Франція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посідає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одне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перших </a:t>
            </a:r>
            <a:r>
              <a:rPr lang="ru-RU" sz="3000" dirty="0" err="1" smtClean="0">
                <a:solidFill>
                  <a:schemeClr val="bg1"/>
                </a:solidFill>
              </a:rPr>
              <a:t>місць</a:t>
            </a:r>
            <a:r>
              <a:rPr lang="ru-RU" sz="3000" dirty="0" smtClean="0">
                <a:solidFill>
                  <a:schemeClr val="bg1"/>
                </a:solidFill>
              </a:rPr>
              <a:t> у </a:t>
            </a:r>
            <a:r>
              <a:rPr lang="ru-RU" sz="3000" dirty="0" err="1" smtClean="0">
                <a:solidFill>
                  <a:schemeClr val="bg1"/>
                </a:solidFill>
              </a:rPr>
              <a:t>світі</a:t>
            </a:r>
            <a:r>
              <a:rPr lang="ru-RU" sz="3000" dirty="0" smtClean="0">
                <a:solidFill>
                  <a:schemeClr val="bg1"/>
                </a:solidFill>
              </a:rPr>
              <a:t> за </a:t>
            </a:r>
            <a:r>
              <a:rPr lang="ru-RU" sz="3000" dirty="0" err="1" smtClean="0">
                <a:solidFill>
                  <a:schemeClr val="bg1"/>
                </a:solidFill>
              </a:rPr>
              <a:t>довжиною</a:t>
            </a: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</a:rPr>
              <a:t>автошляхів</a:t>
            </a: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величиною автопарку. </a:t>
            </a:r>
            <a:r>
              <a:rPr lang="ru-RU" sz="3000" dirty="0" err="1" smtClean="0">
                <a:solidFill>
                  <a:schemeClr val="bg1"/>
                </a:solidFill>
              </a:rPr>
              <a:t>Найважливіша</a:t>
            </a:r>
            <a:r>
              <a:rPr lang="ru-RU" sz="3000" dirty="0" smtClean="0">
                <a:solidFill>
                  <a:schemeClr val="bg1"/>
                </a:solidFill>
              </a:rPr>
              <a:t> автострада — </a:t>
            </a:r>
            <a:r>
              <a:rPr lang="ru-RU" sz="3000" dirty="0" err="1" smtClean="0">
                <a:solidFill>
                  <a:schemeClr val="bg1"/>
                </a:solidFill>
              </a:rPr>
              <a:t>Лілль-Париж-Ліон-Марсель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Головні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водні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магістралі</a:t>
            </a:r>
            <a:r>
              <a:rPr lang="ru-RU" sz="3000" dirty="0" smtClean="0">
                <a:solidFill>
                  <a:schemeClr val="bg1"/>
                </a:solidFill>
              </a:rPr>
              <a:t> — Сена (яка через Уазу 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</a:rPr>
              <a:t>Північний</a:t>
            </a:r>
            <a:r>
              <a:rPr lang="ru-RU" sz="3000" dirty="0" smtClean="0">
                <a:solidFill>
                  <a:schemeClr val="bg1"/>
                </a:solidFill>
              </a:rPr>
              <a:t> канал </a:t>
            </a:r>
            <a:r>
              <a:rPr lang="ru-RU" sz="3000" dirty="0" err="1" smtClean="0">
                <a:solidFill>
                  <a:schemeClr val="bg1"/>
                </a:solidFill>
              </a:rPr>
              <a:t>пов'язана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Північним</a:t>
            </a:r>
            <a:r>
              <a:rPr lang="ru-RU" sz="3000" dirty="0" smtClean="0">
                <a:solidFill>
                  <a:schemeClr val="bg1"/>
                </a:solidFill>
              </a:rPr>
              <a:t> районом, а через Марну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канал Марна-Рейн —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</a:rPr>
              <a:t>Лотарингією</a:t>
            </a:r>
            <a:r>
              <a:rPr lang="ru-RU" sz="3000" dirty="0" smtClean="0">
                <a:solidFill>
                  <a:schemeClr val="bg1"/>
                </a:solidFill>
              </a:rPr>
              <a:t> та </a:t>
            </a:r>
            <a:r>
              <a:rPr lang="ru-RU" sz="3000" dirty="0" err="1" smtClean="0">
                <a:solidFill>
                  <a:schemeClr val="bg1"/>
                </a:solidFill>
              </a:rPr>
              <a:t>Ельзасом</a:t>
            </a:r>
            <a:r>
              <a:rPr lang="ru-RU" sz="3000" dirty="0" smtClean="0">
                <a:solidFill>
                  <a:schemeClr val="bg1"/>
                </a:solidFill>
              </a:rPr>
              <a:t>)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каналізована</a:t>
            </a:r>
            <a:r>
              <a:rPr lang="ru-RU" sz="3000" dirty="0" smtClean="0">
                <a:solidFill>
                  <a:schemeClr val="bg1"/>
                </a:solidFill>
              </a:rPr>
              <a:t> р. Мозель (шлях для </a:t>
            </a:r>
            <a:r>
              <a:rPr lang="ru-RU" sz="3000" dirty="0" err="1" smtClean="0">
                <a:solidFill>
                  <a:schemeClr val="bg1"/>
                </a:solidFill>
              </a:rPr>
              <a:t>експорту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лотаринзької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руди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металу</a:t>
            </a:r>
            <a:r>
              <a:rPr lang="ru-RU" sz="3000" dirty="0" smtClean="0">
                <a:solidFill>
                  <a:schemeClr val="bg1"/>
                </a:solidFill>
              </a:rPr>
              <a:t>, а </a:t>
            </a:r>
            <a:r>
              <a:rPr lang="ru-RU" sz="3000" dirty="0" err="1" smtClean="0">
                <a:solidFill>
                  <a:schemeClr val="bg1"/>
                </a:solidFill>
              </a:rPr>
              <a:t>також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імпорту</a:t>
            </a: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</a:rPr>
              <a:t>вугілля</a:t>
            </a: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 коксу); на </a:t>
            </a:r>
            <a:r>
              <a:rPr lang="ru-RU" sz="3000" dirty="0" err="1" smtClean="0">
                <a:solidFill>
                  <a:schemeClr val="bg1"/>
                </a:solidFill>
              </a:rPr>
              <a:t>ці</a:t>
            </a:r>
            <a:r>
              <a:rPr lang="ru-RU" sz="3000" dirty="0" smtClean="0">
                <a:solidFill>
                  <a:schemeClr val="bg1"/>
                </a:solidFill>
              </a:rPr>
              <a:t> шляхи </a:t>
            </a:r>
            <a:r>
              <a:rPr lang="ru-RU" sz="3000" dirty="0" err="1" smtClean="0">
                <a:solidFill>
                  <a:schemeClr val="bg1"/>
                </a:solidFill>
              </a:rPr>
              <a:t>припадає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понад</a:t>
            </a:r>
            <a:r>
              <a:rPr lang="ru-RU" sz="3000" dirty="0" smtClean="0">
                <a:solidFill>
                  <a:schemeClr val="bg1"/>
                </a:solidFill>
              </a:rPr>
              <a:t> 4/5 </a:t>
            </a:r>
            <a:r>
              <a:rPr lang="ru-RU" sz="3000" dirty="0" err="1" smtClean="0">
                <a:solidFill>
                  <a:schemeClr val="bg1"/>
                </a:solidFill>
              </a:rPr>
              <a:t>перевезень</a:t>
            </a:r>
            <a:endParaRPr lang="ru-RU" sz="3000" dirty="0" smtClean="0">
              <a:solidFill>
                <a:schemeClr val="bg1"/>
              </a:solidFill>
            </a:endParaRPr>
          </a:p>
          <a:p>
            <a:r>
              <a:rPr lang="ru-RU" sz="3000" dirty="0" err="1" smtClean="0">
                <a:solidFill>
                  <a:schemeClr val="bg1"/>
                </a:solidFill>
              </a:rPr>
              <a:t>Третина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території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Франції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використовується</a:t>
            </a:r>
            <a:r>
              <a:rPr lang="ru-RU" sz="3000" dirty="0" smtClean="0">
                <a:solidFill>
                  <a:schemeClr val="bg1"/>
                </a:solidFill>
              </a:rPr>
              <a:t> на </a:t>
            </a:r>
            <a:r>
              <a:rPr lang="ru-RU" sz="3000" dirty="0" err="1" smtClean="0">
                <a:solidFill>
                  <a:schemeClr val="bg1"/>
                </a:solidFill>
              </a:rPr>
              <a:t>сільське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господарство</a:t>
            </a:r>
            <a:r>
              <a:rPr lang="ru-RU" sz="3000" dirty="0" smtClean="0">
                <a:solidFill>
                  <a:schemeClr val="bg1"/>
                </a:solidFill>
              </a:rPr>
              <a:t>, 25 %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яких</a:t>
            </a:r>
            <a:r>
              <a:rPr lang="ru-RU" sz="3000" dirty="0" smtClean="0">
                <a:solidFill>
                  <a:schemeClr val="bg1"/>
                </a:solidFill>
              </a:rPr>
              <a:t> — </a:t>
            </a:r>
            <a:r>
              <a:rPr lang="ru-RU" sz="3000" dirty="0" err="1" smtClean="0">
                <a:solidFill>
                  <a:schemeClr val="bg1"/>
                </a:solidFill>
              </a:rPr>
              <a:t>це</a:t>
            </a: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</a:rPr>
              <a:t>пасовища</a:t>
            </a:r>
            <a:r>
              <a:rPr lang="ru-RU" sz="3000" dirty="0" smtClean="0">
                <a:solidFill>
                  <a:schemeClr val="bg1"/>
                </a:solidFill>
              </a:rPr>
              <a:t>, а 27 % — </a:t>
            </a:r>
            <a:r>
              <a:rPr lang="ru-RU" sz="3000" dirty="0" err="1" smtClean="0">
                <a:solidFill>
                  <a:schemeClr val="bg1"/>
                </a:solidFill>
              </a:rPr>
              <a:t>ліси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Традиційно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важливим</a:t>
            </a:r>
            <a:r>
              <a:rPr lang="ru-RU" sz="3000" dirty="0" smtClean="0">
                <a:solidFill>
                  <a:schemeClr val="bg1"/>
                </a:solidFill>
              </a:rPr>
              <a:t> сектором </a:t>
            </a:r>
            <a:r>
              <a:rPr lang="ru-RU" sz="3000" dirty="0" err="1" smtClean="0">
                <a:solidFill>
                  <a:schemeClr val="bg1"/>
                </a:solidFill>
              </a:rPr>
              <a:t>економіки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Франції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сільське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господарство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Якісний</a:t>
            </a: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</a:rPr>
              <a:t>ґрунт</a:t>
            </a:r>
            <a:r>
              <a:rPr lang="ru-RU" sz="3000" dirty="0" smtClean="0">
                <a:solidFill>
                  <a:schemeClr val="bg1"/>
                </a:solidFill>
              </a:rPr>
              <a:t> та </a:t>
            </a:r>
            <a:r>
              <a:rPr lang="ru-RU" sz="3000" dirty="0" err="1" smtClean="0">
                <a:solidFill>
                  <a:schemeClr val="bg1"/>
                </a:solidFill>
              </a:rPr>
              <a:t>сприятливий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клімат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сприяють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сільськогосподарської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продукції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Насамперед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вирощується</a:t>
            </a: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</a:rPr>
              <a:t>пшениця</a:t>
            </a:r>
            <a:r>
              <a:rPr lang="ru-RU" sz="3000" dirty="0" smtClean="0">
                <a:solidFill>
                  <a:schemeClr val="bg1"/>
                </a:solidFill>
              </a:rPr>
              <a:t>, </a:t>
            </a:r>
            <a:r>
              <a:rPr lang="ru-RU" sz="3000" dirty="0" err="1" smtClean="0">
                <a:solidFill>
                  <a:schemeClr val="bg1"/>
                </a:solidFill>
              </a:rPr>
              <a:t>ячмінь</a:t>
            </a:r>
            <a:r>
              <a:rPr lang="ru-RU" sz="3000" dirty="0" smtClean="0">
                <a:solidFill>
                  <a:schemeClr val="bg1"/>
                </a:solidFill>
              </a:rPr>
              <a:t>, </a:t>
            </a:r>
            <a:r>
              <a:rPr lang="ru-RU" sz="3000" dirty="0" err="1" smtClean="0">
                <a:solidFill>
                  <a:schemeClr val="bg1"/>
                </a:solidFill>
              </a:rPr>
              <a:t>кукурудза</a:t>
            </a:r>
            <a:r>
              <a:rPr lang="ru-RU" sz="3000" dirty="0" smtClean="0">
                <a:solidFill>
                  <a:schemeClr val="bg1"/>
                </a:solidFill>
              </a:rPr>
              <a:t>, овес, </a:t>
            </a:r>
            <a:r>
              <a:rPr lang="ru-RU" sz="3000" dirty="0" err="1" smtClean="0">
                <a:solidFill>
                  <a:schemeClr val="bg1"/>
                </a:solidFill>
              </a:rPr>
              <a:t>цукрові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буряки</a:t>
            </a:r>
            <a:r>
              <a:rPr lang="ru-RU" sz="3000" dirty="0" smtClean="0">
                <a:solidFill>
                  <a:schemeClr val="bg1"/>
                </a:solidFill>
              </a:rPr>
              <a:t>, тютюн, </a:t>
            </a:r>
            <a:r>
              <a:rPr lang="ru-RU" sz="3000" dirty="0" err="1" smtClean="0">
                <a:solidFill>
                  <a:schemeClr val="bg1"/>
                </a:solidFill>
              </a:rPr>
              <a:t>хміль</a:t>
            </a:r>
            <a:r>
              <a:rPr lang="ru-RU" sz="3000" dirty="0" smtClean="0">
                <a:solidFill>
                  <a:schemeClr val="bg1"/>
                </a:solidFill>
              </a:rPr>
              <a:t>, </a:t>
            </a:r>
            <a:r>
              <a:rPr lang="ru-RU" sz="3000" dirty="0" err="1" smtClean="0">
                <a:solidFill>
                  <a:schemeClr val="bg1"/>
                </a:solidFill>
              </a:rPr>
              <a:t>цикорій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овочі</a:t>
            </a:r>
            <a:r>
              <a:rPr lang="ru-RU" sz="3000" dirty="0" smtClean="0">
                <a:solidFill>
                  <a:schemeClr val="bg1"/>
                </a:solidFill>
              </a:rPr>
              <a:t>, виноград. </a:t>
            </a:r>
            <a:r>
              <a:rPr lang="ru-RU" sz="3000" dirty="0" err="1" smtClean="0">
                <a:solidFill>
                  <a:schemeClr val="bg1"/>
                </a:solidFill>
              </a:rPr>
              <a:t>Бургундія</a:t>
            </a:r>
            <a:r>
              <a:rPr lang="ru-RU" sz="3000" dirty="0" smtClean="0">
                <a:solidFill>
                  <a:schemeClr val="bg1"/>
                </a:solidFill>
              </a:rPr>
              <a:t>, Бордо та </a:t>
            </a:r>
            <a:r>
              <a:rPr lang="ru-RU" sz="3000" dirty="0" err="1" smtClean="0">
                <a:solidFill>
                  <a:schemeClr val="bg1"/>
                </a:solidFill>
              </a:rPr>
              <a:t>інші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місцевості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славляться</a:t>
            </a:r>
            <a:r>
              <a:rPr lang="ru-RU" sz="3000" dirty="0" smtClean="0">
                <a:solidFill>
                  <a:schemeClr val="bg1"/>
                </a:solidFill>
              </a:rPr>
              <a:t> </a:t>
            </a:r>
            <a:r>
              <a:rPr lang="ru-RU" sz="3000" dirty="0" err="1" smtClean="0">
                <a:solidFill>
                  <a:schemeClr val="bg1"/>
                </a:solidFill>
              </a:rPr>
              <a:t>виноробством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3000" dirty="0" err="1" smtClean="0">
                <a:solidFill>
                  <a:schemeClr val="bg1"/>
                </a:solidFill>
              </a:rPr>
              <a:t>Великі</a:t>
            </a:r>
            <a:r>
              <a:rPr lang="ru-RU" sz="3000" dirty="0" smtClean="0">
                <a:solidFill>
                  <a:schemeClr val="bg1"/>
                </a:solidFill>
              </a:rPr>
              <a:t> доходи приносить </a:t>
            </a:r>
            <a:r>
              <a:rPr lang="ru-RU" sz="3000" dirty="0" err="1" smtClean="0">
                <a:solidFill>
                  <a:schemeClr val="bg1"/>
                </a:solidFill>
              </a:rPr>
              <a:t>також</a:t>
            </a:r>
            <a:r>
              <a:rPr lang="ru-RU" sz="3000" dirty="0" smtClean="0">
                <a:solidFill>
                  <a:schemeClr val="bg1"/>
                </a:solidFill>
              </a:rPr>
              <a:t> туризм, </a:t>
            </a:r>
            <a:r>
              <a:rPr lang="ru-RU" sz="3000" dirty="0" err="1" smtClean="0">
                <a:solidFill>
                  <a:schemeClr val="bg1"/>
                </a:solidFill>
              </a:rPr>
              <a:t>який</a:t>
            </a:r>
            <a:r>
              <a:rPr lang="ru-RU" sz="3000" dirty="0" smtClean="0">
                <a:solidFill>
                  <a:schemeClr val="bg1"/>
                </a:solidFill>
              </a:rPr>
              <a:t> особливо </a:t>
            </a:r>
            <a:r>
              <a:rPr lang="ru-RU" sz="3000" dirty="0" err="1" smtClean="0">
                <a:solidFill>
                  <a:schemeClr val="bg1"/>
                </a:solidFill>
              </a:rPr>
              <a:t>розвинений</a:t>
            </a:r>
            <a:r>
              <a:rPr lang="ru-RU" sz="3000" dirty="0" smtClean="0">
                <a:solidFill>
                  <a:schemeClr val="bg1"/>
                </a:solidFill>
              </a:rPr>
              <a:t> у </a:t>
            </a:r>
            <a:r>
              <a:rPr lang="ru-RU" sz="3000" dirty="0" err="1" smtClean="0">
                <a:solidFill>
                  <a:schemeClr val="bg1"/>
                </a:solidFill>
              </a:rPr>
              <a:t>Парижі</a:t>
            </a:r>
            <a:r>
              <a:rPr lang="ru-RU" sz="3000" dirty="0" smtClean="0">
                <a:solidFill>
                  <a:schemeClr val="bg1"/>
                </a:solidFill>
              </a:rPr>
              <a:t>, на </a:t>
            </a:r>
            <a:r>
              <a:rPr lang="ru-RU" sz="3000" dirty="0" err="1" smtClean="0">
                <a:solidFill>
                  <a:schemeClr val="bg1"/>
                </a:solidFill>
              </a:rPr>
              <a:t>узбережжі</a:t>
            </a:r>
            <a:r>
              <a:rPr lang="ru-RU" sz="3000" dirty="0" smtClean="0">
                <a:solidFill>
                  <a:schemeClr val="bg1"/>
                </a:solidFill>
              </a:rPr>
              <a:t> та в горах.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За </a:t>
            </a:r>
            <a:r>
              <a:rPr lang="ru-RU" sz="3000" dirty="0" err="1" smtClean="0">
                <a:solidFill>
                  <a:schemeClr val="bg1"/>
                </a:solidFill>
              </a:rPr>
              <a:t>даними</a:t>
            </a:r>
            <a:r>
              <a:rPr lang="ru-RU" sz="3000" dirty="0" smtClean="0">
                <a:solidFill>
                  <a:schemeClr val="bg1"/>
                </a:solidFill>
              </a:rPr>
              <a:t> [</a:t>
            </a:r>
            <a:r>
              <a:rPr lang="en-US" sz="3000" dirty="0" smtClean="0">
                <a:solidFill>
                  <a:schemeClr val="bg1"/>
                </a:solidFill>
              </a:rPr>
              <a:t>Index of Economic Freedom, The Heritage Foundation, U.S.A., 2001]: </a:t>
            </a:r>
            <a:r>
              <a:rPr lang="ru-RU" sz="3000" dirty="0" smtClean="0">
                <a:solidFill>
                  <a:schemeClr val="bg1"/>
                </a:solidFill>
              </a:rPr>
              <a:t>ВВП — $ 1600 млрд. Темп </a:t>
            </a:r>
            <a:r>
              <a:rPr lang="ru-RU" sz="3000" dirty="0" err="1" smtClean="0">
                <a:solidFill>
                  <a:schemeClr val="bg1"/>
                </a:solidFill>
              </a:rPr>
              <a:t>зростання</a:t>
            </a:r>
            <a:r>
              <a:rPr lang="ru-RU" sz="3000" dirty="0" smtClean="0">
                <a:solidFill>
                  <a:schemeClr val="bg1"/>
                </a:solidFill>
              </a:rPr>
              <a:t> ВВП — 3,2 %. ВВП на душу </a:t>
            </a:r>
            <a:r>
              <a:rPr lang="ru-RU" sz="30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3000" dirty="0" smtClean="0">
                <a:solidFill>
                  <a:schemeClr val="bg1"/>
                </a:solidFill>
              </a:rPr>
              <a:t> — $ 27975. </a:t>
            </a:r>
            <a:r>
              <a:rPr lang="ru-RU" sz="3000" dirty="0" err="1" smtClean="0">
                <a:solidFill>
                  <a:schemeClr val="bg1"/>
                </a:solidFill>
              </a:rPr>
              <a:t>Прямі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закордонні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інвестиції</a:t>
            </a:r>
            <a:r>
              <a:rPr lang="ru-RU" sz="3000" dirty="0" smtClean="0">
                <a:solidFill>
                  <a:schemeClr val="bg1"/>
                </a:solidFill>
              </a:rPr>
              <a:t> — $ 12,5 млрд. </a:t>
            </a:r>
            <a:r>
              <a:rPr lang="ru-RU" sz="3000" dirty="0" err="1" smtClean="0">
                <a:solidFill>
                  <a:schemeClr val="bg1"/>
                </a:solidFill>
              </a:rPr>
              <a:t>Імпорт</a:t>
            </a:r>
            <a:r>
              <a:rPr lang="ru-RU" sz="3000" dirty="0" smtClean="0">
                <a:solidFill>
                  <a:schemeClr val="bg1"/>
                </a:solidFill>
              </a:rPr>
              <a:t> (</a:t>
            </a:r>
            <a:r>
              <a:rPr lang="ru-RU" sz="3000" dirty="0" err="1" smtClean="0">
                <a:solidFill>
                  <a:schemeClr val="bg1"/>
                </a:solidFill>
              </a:rPr>
              <a:t>машини</a:t>
            </a:r>
            <a:r>
              <a:rPr lang="ru-RU" sz="3000" dirty="0" smtClean="0">
                <a:solidFill>
                  <a:schemeClr val="bg1"/>
                </a:solidFill>
              </a:rPr>
              <a:t> та </a:t>
            </a:r>
            <a:r>
              <a:rPr lang="ru-RU" sz="3000" dirty="0" err="1" smtClean="0">
                <a:solidFill>
                  <a:schemeClr val="bg1"/>
                </a:solidFill>
              </a:rPr>
              <a:t>обладнання</a:t>
            </a:r>
            <a:r>
              <a:rPr lang="ru-RU" sz="3000" dirty="0" smtClean="0">
                <a:solidFill>
                  <a:schemeClr val="bg1"/>
                </a:solidFill>
              </a:rPr>
              <a:t>, </a:t>
            </a:r>
            <a:r>
              <a:rPr lang="ru-RU" sz="3000" dirty="0" err="1" smtClean="0">
                <a:solidFill>
                  <a:schemeClr val="bg1"/>
                </a:solidFill>
              </a:rPr>
              <a:t>нафта</a:t>
            </a:r>
            <a:r>
              <a:rPr lang="ru-RU" sz="3000" dirty="0" smtClean="0">
                <a:solidFill>
                  <a:schemeClr val="bg1"/>
                </a:solidFill>
              </a:rPr>
              <a:t>, </a:t>
            </a:r>
            <a:r>
              <a:rPr lang="ru-RU" sz="3000" dirty="0" err="1" smtClean="0">
                <a:solidFill>
                  <a:schemeClr val="bg1"/>
                </a:solidFill>
              </a:rPr>
              <a:t>кам'яне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вугілля</a:t>
            </a:r>
            <a:r>
              <a:rPr lang="ru-RU" sz="3000" dirty="0" smtClean="0">
                <a:solidFill>
                  <a:schemeClr val="bg1"/>
                </a:solidFill>
              </a:rPr>
              <a:t>, </a:t>
            </a:r>
            <a:r>
              <a:rPr lang="ru-RU" sz="3000" dirty="0" err="1" smtClean="0">
                <a:solidFill>
                  <a:schemeClr val="bg1"/>
                </a:solidFill>
              </a:rPr>
              <a:t>кольорові</a:t>
            </a:r>
            <a:r>
              <a:rPr lang="ru-RU" sz="3000" dirty="0" smtClean="0">
                <a:solidFill>
                  <a:schemeClr val="bg1"/>
                </a:solidFill>
              </a:rPr>
              <a:t> метали, </a:t>
            </a:r>
            <a:r>
              <a:rPr lang="ru-RU" sz="3000" dirty="0" err="1" smtClean="0">
                <a:solidFill>
                  <a:schemeClr val="bg1"/>
                </a:solidFill>
              </a:rPr>
              <a:t>целюлоза</a:t>
            </a:r>
            <a:r>
              <a:rPr lang="ru-RU" sz="3000" dirty="0" smtClean="0">
                <a:solidFill>
                  <a:schemeClr val="bg1"/>
                </a:solidFill>
              </a:rPr>
              <a:t>, </a:t>
            </a:r>
            <a:r>
              <a:rPr lang="ru-RU" sz="3000" dirty="0" err="1" smtClean="0">
                <a:solidFill>
                  <a:schemeClr val="bg1"/>
                </a:solidFill>
              </a:rPr>
              <a:t>бавовна</a:t>
            </a:r>
            <a:r>
              <a:rPr lang="ru-RU" sz="3000" dirty="0" smtClean="0">
                <a:solidFill>
                  <a:schemeClr val="bg1"/>
                </a:solidFill>
              </a:rPr>
              <a:t>, </a:t>
            </a:r>
            <a:r>
              <a:rPr lang="ru-RU" sz="3000" dirty="0" err="1" smtClean="0">
                <a:solidFill>
                  <a:schemeClr val="bg1"/>
                </a:solidFill>
              </a:rPr>
              <a:t>вовна</a:t>
            </a:r>
            <a:r>
              <a:rPr lang="ru-RU" sz="3000" dirty="0" smtClean="0">
                <a:solidFill>
                  <a:schemeClr val="bg1"/>
                </a:solidFill>
              </a:rPr>
              <a:t>, деревина) — $ 334 </a:t>
            </a:r>
            <a:r>
              <a:rPr lang="ru-RU" sz="3000" dirty="0" err="1" smtClean="0">
                <a:solidFill>
                  <a:schemeClr val="bg1"/>
                </a:solidFill>
              </a:rPr>
              <a:t>млрд</a:t>
            </a:r>
            <a:r>
              <a:rPr lang="ru-RU" sz="3000" dirty="0" smtClean="0">
                <a:solidFill>
                  <a:schemeClr val="bg1"/>
                </a:solidFill>
              </a:rPr>
              <a:t> (</a:t>
            </a:r>
            <a:r>
              <a:rPr lang="ru-RU" sz="3000" dirty="0" err="1" smtClean="0">
                <a:solidFill>
                  <a:schemeClr val="bg1"/>
                </a:solidFill>
              </a:rPr>
              <a:t>головним</a:t>
            </a:r>
            <a:r>
              <a:rPr lang="ru-RU" sz="3000" dirty="0" smtClean="0">
                <a:solidFill>
                  <a:schemeClr val="bg1"/>
                </a:solidFill>
              </a:rPr>
              <a:t> чином </a:t>
            </a:r>
            <a:r>
              <a:rPr lang="ru-RU" sz="3000" dirty="0" err="1" smtClean="0">
                <a:solidFill>
                  <a:schemeClr val="bg1"/>
                </a:solidFill>
              </a:rPr>
              <a:t>Німеччина</a:t>
            </a:r>
            <a:r>
              <a:rPr lang="ru-RU" sz="3000" dirty="0" smtClean="0">
                <a:solidFill>
                  <a:schemeClr val="bg1"/>
                </a:solidFill>
              </a:rPr>
              <a:t> — 17,2 %; </a:t>
            </a:r>
            <a:r>
              <a:rPr lang="ru-RU" sz="3000" dirty="0" err="1" smtClean="0">
                <a:solidFill>
                  <a:schemeClr val="bg1"/>
                </a:solidFill>
              </a:rPr>
              <a:t>Італія</a:t>
            </a:r>
            <a:r>
              <a:rPr lang="ru-RU" sz="3000" dirty="0" smtClean="0">
                <a:solidFill>
                  <a:schemeClr val="bg1"/>
                </a:solidFill>
              </a:rPr>
              <a:t> — 9,9 %; США — 8,8 %; </a:t>
            </a:r>
            <a:r>
              <a:rPr lang="ru-RU" sz="3000" dirty="0" err="1" smtClean="0">
                <a:solidFill>
                  <a:schemeClr val="bg1"/>
                </a:solidFill>
              </a:rPr>
              <a:t>Великобританія</a:t>
            </a:r>
            <a:r>
              <a:rPr lang="ru-RU" sz="3000" dirty="0" smtClean="0">
                <a:solidFill>
                  <a:schemeClr val="bg1"/>
                </a:solidFill>
              </a:rPr>
              <a:t> — 8,4 %; </a:t>
            </a:r>
            <a:r>
              <a:rPr lang="ru-RU" sz="3000" dirty="0" err="1" smtClean="0">
                <a:solidFill>
                  <a:schemeClr val="bg1"/>
                </a:solidFill>
              </a:rPr>
              <a:t>Бенілюкс</a:t>
            </a:r>
            <a:r>
              <a:rPr lang="ru-RU" sz="3000" dirty="0" smtClean="0">
                <a:solidFill>
                  <a:schemeClr val="bg1"/>
                </a:solidFill>
              </a:rPr>
              <a:t> — 7,7 %). </a:t>
            </a:r>
            <a:r>
              <a:rPr lang="ru-RU" sz="3000" dirty="0" err="1" smtClean="0">
                <a:solidFill>
                  <a:schemeClr val="bg1"/>
                </a:solidFill>
              </a:rPr>
              <a:t>Експорт</a:t>
            </a:r>
            <a:r>
              <a:rPr lang="ru-RU" sz="3000" dirty="0" smtClean="0">
                <a:solidFill>
                  <a:schemeClr val="bg1"/>
                </a:solidFill>
              </a:rPr>
              <a:t> (</a:t>
            </a:r>
            <a:r>
              <a:rPr lang="ru-RU" sz="3000" dirty="0" err="1" smtClean="0">
                <a:solidFill>
                  <a:schemeClr val="bg1"/>
                </a:solidFill>
              </a:rPr>
              <a:t>транспортне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обладнання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автомобілі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сільськогосподарські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продовольчі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товари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хімічні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товари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напівфабрикати</a:t>
            </a:r>
            <a:r>
              <a:rPr lang="ru-RU" sz="3000" dirty="0" smtClean="0">
                <a:solidFill>
                  <a:schemeClr val="bg1"/>
                </a:solidFill>
              </a:rPr>
              <a:t>) — $ 377,8 </a:t>
            </a:r>
            <a:r>
              <a:rPr lang="ru-RU" sz="3000" dirty="0" err="1" smtClean="0">
                <a:solidFill>
                  <a:schemeClr val="bg1"/>
                </a:solidFill>
              </a:rPr>
              <a:t>млрд</a:t>
            </a:r>
            <a:r>
              <a:rPr lang="ru-RU" sz="3000" dirty="0" smtClean="0">
                <a:solidFill>
                  <a:schemeClr val="bg1"/>
                </a:solidFill>
              </a:rPr>
              <a:t> (г.ч. </a:t>
            </a:r>
            <a:r>
              <a:rPr lang="ru-RU" sz="3000" dirty="0" err="1" smtClean="0">
                <a:solidFill>
                  <a:schemeClr val="bg1"/>
                </a:solidFill>
              </a:rPr>
              <a:t>Німеччина</a:t>
            </a:r>
            <a:r>
              <a:rPr lang="ru-RU" sz="3000" dirty="0" smtClean="0">
                <a:solidFill>
                  <a:schemeClr val="bg1"/>
                </a:solidFill>
              </a:rPr>
              <a:t> — 15,9 %; </a:t>
            </a:r>
            <a:r>
              <a:rPr lang="ru-RU" sz="3000" dirty="0" err="1" smtClean="0">
                <a:solidFill>
                  <a:schemeClr val="bg1"/>
                </a:solidFill>
              </a:rPr>
              <a:t>Великобританія</a:t>
            </a:r>
            <a:r>
              <a:rPr lang="ru-RU" sz="3000" dirty="0" smtClean="0">
                <a:solidFill>
                  <a:schemeClr val="bg1"/>
                </a:solidFill>
              </a:rPr>
              <a:t> — 10 %; </a:t>
            </a:r>
            <a:r>
              <a:rPr lang="ru-RU" sz="3000" dirty="0" err="1" smtClean="0">
                <a:solidFill>
                  <a:schemeClr val="bg1"/>
                </a:solidFill>
              </a:rPr>
              <a:t>Італі</a:t>
            </a:r>
            <a:r>
              <a:rPr lang="ru-RU" sz="3000" dirty="0" smtClean="0">
                <a:solidFill>
                  <a:schemeClr val="bg1"/>
                </a:solidFill>
              </a:rPr>
              <a:t> — 9,1 %; </a:t>
            </a:r>
            <a:r>
              <a:rPr lang="ru-RU" sz="3000" dirty="0" err="1" smtClean="0">
                <a:solidFill>
                  <a:schemeClr val="bg1"/>
                </a:solidFill>
              </a:rPr>
              <a:t>Іспанія</a:t>
            </a:r>
            <a:r>
              <a:rPr lang="ru-RU" sz="3000" dirty="0" smtClean="0">
                <a:solidFill>
                  <a:schemeClr val="bg1"/>
                </a:solidFill>
              </a:rPr>
              <a:t> — 8,7 %; </a:t>
            </a:r>
            <a:r>
              <a:rPr lang="ru-RU" sz="3000" dirty="0" err="1" smtClean="0">
                <a:solidFill>
                  <a:schemeClr val="bg1"/>
                </a:solidFill>
              </a:rPr>
              <a:t>Бенілюкс</a:t>
            </a:r>
            <a:r>
              <a:rPr lang="ru-RU" sz="3000" dirty="0" smtClean="0">
                <a:solidFill>
                  <a:schemeClr val="bg1"/>
                </a:solidFill>
              </a:rPr>
              <a:t> — 7,7 %).</a:t>
            </a:r>
          </a:p>
          <a:p>
            <a:r>
              <a:rPr lang="ru-RU" sz="3000" dirty="0" err="1" smtClean="0">
                <a:solidFill>
                  <a:schemeClr val="bg1"/>
                </a:solidFill>
              </a:rPr>
              <a:t>Франція</a:t>
            </a:r>
            <a:r>
              <a:rPr lang="ru-RU" sz="3000" dirty="0" smtClean="0">
                <a:solidFill>
                  <a:schemeClr val="bg1"/>
                </a:solidFill>
              </a:rPr>
              <a:t> — одна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найбільших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економічно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розвинених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країн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світу</a:t>
            </a:r>
            <a:r>
              <a:rPr lang="ru-RU" sz="3000" dirty="0" smtClean="0">
                <a:solidFill>
                  <a:schemeClr val="bg1"/>
                </a:solidFill>
              </a:rPr>
              <a:t>. За </a:t>
            </a:r>
            <a:r>
              <a:rPr lang="ru-RU" sz="3000" dirty="0" err="1" smtClean="0">
                <a:solidFill>
                  <a:schemeClr val="bg1"/>
                </a:solidFill>
              </a:rPr>
              <a:t>обсягом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промислової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продукції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Франція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ділить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Італією</a:t>
            </a:r>
            <a:r>
              <a:rPr lang="ru-RU" sz="3000" dirty="0" smtClean="0">
                <a:solidFill>
                  <a:schemeClr val="bg1"/>
                </a:solidFill>
              </a:rPr>
              <a:t> 4-е </a:t>
            </a:r>
            <a:r>
              <a:rPr lang="ru-RU" sz="3000" dirty="0" err="1" smtClean="0">
                <a:solidFill>
                  <a:schemeClr val="bg1"/>
                </a:solidFill>
              </a:rPr>
              <a:t>місце</a:t>
            </a:r>
            <a:r>
              <a:rPr lang="ru-RU" sz="3000" dirty="0" smtClean="0">
                <a:solidFill>
                  <a:schemeClr val="bg1"/>
                </a:solidFill>
              </a:rPr>
              <a:t> у </a:t>
            </a:r>
            <a:r>
              <a:rPr lang="ru-RU" sz="3000" dirty="0" err="1" smtClean="0">
                <a:solidFill>
                  <a:schemeClr val="bg1"/>
                </a:solidFill>
              </a:rPr>
              <a:t>світі</a:t>
            </a:r>
            <a:r>
              <a:rPr lang="ru-RU" sz="3000" dirty="0" smtClean="0">
                <a:solidFill>
                  <a:schemeClr val="bg1"/>
                </a:solidFill>
              </a:rPr>
              <a:t> (</a:t>
            </a:r>
            <a:r>
              <a:rPr lang="ru-RU" sz="3000" dirty="0" err="1" smtClean="0">
                <a:solidFill>
                  <a:schemeClr val="bg1"/>
                </a:solidFill>
              </a:rPr>
              <a:t>після</a:t>
            </a:r>
            <a:r>
              <a:rPr lang="ru-RU" sz="3000" dirty="0" smtClean="0">
                <a:solidFill>
                  <a:schemeClr val="bg1"/>
                </a:solidFill>
              </a:rPr>
              <a:t> США, </a:t>
            </a:r>
            <a:r>
              <a:rPr lang="ru-RU" sz="3000" dirty="0" err="1" smtClean="0">
                <a:solidFill>
                  <a:schemeClr val="bg1"/>
                </a:solidFill>
              </a:rPr>
              <a:t>Японії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Німеччини</a:t>
            </a:r>
            <a:r>
              <a:rPr lang="ru-RU" sz="3000" dirty="0" smtClean="0">
                <a:solidFill>
                  <a:schemeClr val="bg1"/>
                </a:solidFill>
              </a:rPr>
              <a:t>). У 1997 </a:t>
            </a:r>
            <a:r>
              <a:rPr lang="ru-RU" sz="3000" dirty="0" err="1" smtClean="0">
                <a:solidFill>
                  <a:schemeClr val="bg1"/>
                </a:solidFill>
              </a:rPr>
              <a:t>обробна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промисловість</a:t>
            </a:r>
            <a:r>
              <a:rPr lang="ru-RU" sz="3000" dirty="0" smtClean="0">
                <a:solidFill>
                  <a:schemeClr val="bg1"/>
                </a:solidFill>
              </a:rPr>
              <a:t> дала 25,1 % </a:t>
            </a:r>
            <a:r>
              <a:rPr lang="ru-RU" sz="3000" dirty="0" err="1" smtClean="0">
                <a:solidFill>
                  <a:schemeClr val="bg1"/>
                </a:solidFill>
              </a:rPr>
              <a:t>загальної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доданої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вартості</a:t>
            </a:r>
            <a:r>
              <a:rPr lang="ru-RU" sz="3000" dirty="0" smtClean="0">
                <a:solidFill>
                  <a:schemeClr val="bg1"/>
                </a:solidFill>
              </a:rPr>
              <a:t>; в </a:t>
            </a:r>
            <a:r>
              <a:rPr lang="ru-RU" sz="3000" dirty="0" err="1" smtClean="0">
                <a:solidFill>
                  <a:schemeClr val="bg1"/>
                </a:solidFill>
              </a:rPr>
              <a:t>ній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було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зайнято</a:t>
            </a:r>
            <a:r>
              <a:rPr lang="ru-RU" sz="3000" dirty="0" smtClean="0">
                <a:solidFill>
                  <a:schemeClr val="bg1"/>
                </a:solidFill>
              </a:rPr>
              <a:t> 4,2 </a:t>
            </a:r>
            <a:r>
              <a:rPr lang="ru-RU" sz="3000" dirty="0" err="1" smtClean="0">
                <a:solidFill>
                  <a:schemeClr val="bg1"/>
                </a:solidFill>
              </a:rPr>
              <a:t>млн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чол</a:t>
            </a:r>
            <a:r>
              <a:rPr lang="ru-RU" sz="3000" dirty="0" smtClean="0">
                <a:solidFill>
                  <a:schemeClr val="bg1"/>
                </a:solidFill>
              </a:rPr>
              <a:t>., </a:t>
            </a:r>
            <a:r>
              <a:rPr lang="ru-RU" sz="3000" dirty="0" err="1" smtClean="0">
                <a:solidFill>
                  <a:schemeClr val="bg1"/>
                </a:solidFill>
              </a:rPr>
              <a:t>тобто</a:t>
            </a:r>
            <a:r>
              <a:rPr lang="ru-RU" sz="3000" dirty="0" smtClean="0">
                <a:solidFill>
                  <a:schemeClr val="bg1"/>
                </a:solidFill>
              </a:rPr>
              <a:t> 18,6 % </a:t>
            </a:r>
            <a:r>
              <a:rPr lang="ru-RU" sz="3000" dirty="0" err="1" smtClean="0">
                <a:solidFill>
                  <a:schemeClr val="bg1"/>
                </a:solidFill>
              </a:rPr>
              <a:t>всіх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трудових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ресурсів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країни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Франція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займає</a:t>
            </a:r>
            <a:r>
              <a:rPr lang="ru-RU" sz="3000" dirty="0" smtClean="0">
                <a:solidFill>
                  <a:schemeClr val="bg1"/>
                </a:solidFill>
              </a:rPr>
              <a:t> 4-е </a:t>
            </a:r>
            <a:r>
              <a:rPr lang="ru-RU" sz="3000" dirty="0" err="1" smtClean="0">
                <a:solidFill>
                  <a:schemeClr val="bg1"/>
                </a:solidFill>
              </a:rPr>
              <a:t>місце</a:t>
            </a:r>
            <a:r>
              <a:rPr lang="ru-RU" sz="3000" dirty="0" smtClean="0">
                <a:solidFill>
                  <a:schemeClr val="bg1"/>
                </a:solidFill>
              </a:rPr>
              <a:t> у </a:t>
            </a:r>
            <a:r>
              <a:rPr lang="ru-RU" sz="3000" dirty="0" err="1" smtClean="0">
                <a:solidFill>
                  <a:schemeClr val="bg1"/>
                </a:solidFill>
              </a:rPr>
              <a:t>світі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експорту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промислових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товарів</a:t>
            </a:r>
            <a:r>
              <a:rPr lang="ru-RU" sz="3000" dirty="0" smtClean="0">
                <a:solidFill>
                  <a:schemeClr val="bg1"/>
                </a:solidFill>
              </a:rPr>
              <a:t>. У </a:t>
            </a:r>
            <a:r>
              <a:rPr lang="ru-RU" sz="3000" dirty="0" err="1" smtClean="0">
                <a:solidFill>
                  <a:schemeClr val="bg1"/>
                </a:solidFill>
              </a:rPr>
              <a:t>формуванні</a:t>
            </a:r>
            <a:r>
              <a:rPr lang="ru-RU" sz="3000" dirty="0" smtClean="0">
                <a:solidFill>
                  <a:schemeClr val="bg1"/>
                </a:solidFill>
              </a:rPr>
              <a:t> валового </a:t>
            </a:r>
            <a:r>
              <a:rPr lang="ru-RU" sz="3000" dirty="0" err="1" smtClean="0">
                <a:solidFill>
                  <a:schemeClr val="bg1"/>
                </a:solidFill>
              </a:rPr>
              <a:t>внутрішнього</a:t>
            </a:r>
            <a:r>
              <a:rPr lang="ru-RU" sz="3000" dirty="0" smtClean="0">
                <a:solidFill>
                  <a:schemeClr val="bg1"/>
                </a:solidFill>
              </a:rPr>
              <a:t> продукту (ВВП) </a:t>
            </a:r>
            <a:r>
              <a:rPr lang="ru-RU" sz="3000" dirty="0" err="1" smtClean="0">
                <a:solidFill>
                  <a:schemeClr val="bg1"/>
                </a:solidFill>
              </a:rPr>
              <a:t>Франції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домінує</a:t>
            </a:r>
            <a:r>
              <a:rPr lang="ru-RU" sz="3000" dirty="0" smtClean="0">
                <a:solidFill>
                  <a:schemeClr val="bg1"/>
                </a:solidFill>
              </a:rPr>
              <a:t> сфера </a:t>
            </a:r>
            <a:r>
              <a:rPr lang="ru-RU" sz="3000" dirty="0" err="1" smtClean="0">
                <a:solidFill>
                  <a:schemeClr val="bg1"/>
                </a:solidFill>
              </a:rPr>
              <a:t>послуг</a:t>
            </a:r>
            <a:r>
              <a:rPr lang="ru-RU" sz="3000" dirty="0" smtClean="0">
                <a:solidFill>
                  <a:schemeClr val="bg1"/>
                </a:solidFill>
              </a:rPr>
              <a:t>. </a:t>
            </a:r>
            <a:r>
              <a:rPr lang="ru-RU" sz="3000" dirty="0" err="1" smtClean="0">
                <a:solidFill>
                  <a:schemeClr val="bg1"/>
                </a:solidFill>
              </a:rPr>
              <a:t>Велику</a:t>
            </a:r>
            <a:r>
              <a:rPr lang="ru-RU" sz="3000" dirty="0" smtClean="0">
                <a:solidFill>
                  <a:schemeClr val="bg1"/>
                </a:solidFill>
              </a:rPr>
              <a:t> роль </a:t>
            </a:r>
            <a:r>
              <a:rPr lang="ru-RU" sz="3000" dirty="0" err="1" smtClean="0">
                <a:solidFill>
                  <a:schemeClr val="bg1"/>
                </a:solidFill>
              </a:rPr>
              <a:t>відіграють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надходження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від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зовнішньої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торгівлі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туризму. </a:t>
            </a:r>
            <a:r>
              <a:rPr lang="ru-RU" sz="3000" dirty="0" err="1" smtClean="0">
                <a:solidFill>
                  <a:schemeClr val="bg1"/>
                </a:solidFill>
              </a:rPr>
              <a:t>Експорт</a:t>
            </a:r>
            <a:r>
              <a:rPr lang="ru-RU" sz="3000" dirty="0" smtClean="0">
                <a:solidFill>
                  <a:schemeClr val="bg1"/>
                </a:solidFill>
              </a:rPr>
              <a:t>: </a:t>
            </a:r>
            <a:r>
              <a:rPr lang="ru-RU" sz="3000" dirty="0" err="1" smtClean="0">
                <a:solidFill>
                  <a:schemeClr val="bg1"/>
                </a:solidFill>
              </a:rPr>
              <a:t>фрукти</a:t>
            </a:r>
            <a:r>
              <a:rPr lang="ru-RU" sz="3000" dirty="0" smtClean="0">
                <a:solidFill>
                  <a:schemeClr val="bg1"/>
                </a:solidFill>
              </a:rPr>
              <a:t> (в основному </a:t>
            </a:r>
            <a:r>
              <a:rPr lang="ru-RU" sz="3000" dirty="0" err="1" smtClean="0">
                <a:solidFill>
                  <a:schemeClr val="bg1"/>
                </a:solidFill>
              </a:rPr>
              <a:t>яблука</a:t>
            </a:r>
            <a:r>
              <a:rPr lang="ru-RU" sz="3000" dirty="0" smtClean="0">
                <a:solidFill>
                  <a:schemeClr val="bg1"/>
                </a:solidFill>
              </a:rPr>
              <a:t>), вино, сир, </a:t>
            </a:r>
            <a:r>
              <a:rPr lang="ru-RU" sz="3000" dirty="0" err="1" smtClean="0">
                <a:solidFill>
                  <a:schemeClr val="bg1"/>
                </a:solidFill>
              </a:rPr>
              <a:t>пшениця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автомобілі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літаки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залізо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</a:t>
            </a:r>
            <a:r>
              <a:rPr lang="ru-RU" sz="3000" dirty="0" smtClean="0">
                <a:solidFill>
                  <a:schemeClr val="bg1"/>
                </a:solidFill>
              </a:rPr>
              <a:t> сталь, </a:t>
            </a:r>
            <a:r>
              <a:rPr lang="ru-RU" sz="3000" dirty="0" err="1" smtClean="0">
                <a:solidFill>
                  <a:schemeClr val="bg1"/>
                </a:solidFill>
              </a:rPr>
              <a:t>нафтопродукти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хімікати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ювелірні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вироби</a:t>
            </a:r>
            <a:r>
              <a:rPr lang="ru-RU" sz="3000" dirty="0" smtClean="0">
                <a:solidFill>
                  <a:schemeClr val="bg1"/>
                </a:solidFill>
              </a:rPr>
              <a:t>, </a:t>
            </a:r>
            <a:r>
              <a:rPr lang="ru-RU" sz="3000" dirty="0" err="1" smtClean="0">
                <a:solidFill>
                  <a:schemeClr val="bg1"/>
                </a:solidFill>
              </a:rPr>
              <a:t>шовк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</a:t>
            </a:r>
            <a:r>
              <a:rPr lang="uk-UA" dirty="0" err="1" smtClean="0"/>
              <a:t>ітика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72518" cy="132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       </a:t>
            </a:r>
            <a:r>
              <a:rPr lang="ru-RU" sz="1200" b="1" dirty="0" smtClean="0"/>
              <a:t>Глава </a:t>
            </a:r>
            <a:r>
              <a:rPr lang="ru-RU" sz="1200" b="1" dirty="0" err="1" smtClean="0"/>
              <a:t>держави</a:t>
            </a:r>
            <a:r>
              <a:rPr lang="ru-RU" sz="1200" dirty="0" smtClean="0"/>
              <a:t> — президент. Президент </a:t>
            </a:r>
            <a:r>
              <a:rPr lang="ru-RU" sz="1200" dirty="0" err="1" smtClean="0"/>
              <a:t>Франції</a:t>
            </a:r>
            <a:r>
              <a:rPr lang="ru-RU" sz="1200" dirty="0" smtClean="0"/>
              <a:t> </a:t>
            </a:r>
            <a:r>
              <a:rPr lang="ru-RU" sz="1200" dirty="0" err="1" smtClean="0"/>
              <a:t>обирається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загальним</a:t>
            </a:r>
            <a:r>
              <a:rPr lang="ru-RU" sz="1200" dirty="0" smtClean="0"/>
              <a:t> прямим </a:t>
            </a:r>
            <a:r>
              <a:rPr lang="ru-RU" sz="1200" dirty="0" err="1" smtClean="0"/>
              <a:t>голосуванням</a:t>
            </a:r>
            <a:r>
              <a:rPr lang="ru-RU" sz="1200" dirty="0" smtClean="0"/>
              <a:t> </a:t>
            </a:r>
            <a:r>
              <a:rPr lang="ru-RU" sz="1200" dirty="0" err="1" smtClean="0"/>
              <a:t>строком</a:t>
            </a:r>
            <a:r>
              <a:rPr lang="ru-RU" sz="1200" dirty="0" smtClean="0"/>
              <a:t> на 5 </a:t>
            </a:r>
            <a:r>
              <a:rPr lang="ru-RU" sz="1200" dirty="0" err="1" smtClean="0"/>
              <a:t>років</a:t>
            </a:r>
            <a:r>
              <a:rPr lang="ru-RU" sz="1200" dirty="0" smtClean="0"/>
              <a:t> (до 2002 року — 7 </a:t>
            </a:r>
            <a:r>
              <a:rPr lang="ru-RU" sz="1200" dirty="0" err="1" smtClean="0"/>
              <a:t>років</a:t>
            </a:r>
            <a:r>
              <a:rPr lang="ru-RU" sz="1200" dirty="0" smtClean="0"/>
              <a:t>). Президент </a:t>
            </a:r>
            <a:r>
              <a:rPr lang="ru-RU" sz="1200" dirty="0" err="1" smtClean="0"/>
              <a:t>обирається</a:t>
            </a:r>
            <a:r>
              <a:rPr lang="ru-RU" sz="1200" dirty="0" smtClean="0"/>
              <a:t> абсолютною </a:t>
            </a:r>
            <a:r>
              <a:rPr lang="ru-RU" sz="1200" dirty="0" err="1" smtClean="0"/>
              <a:t>більшістю</a:t>
            </a:r>
            <a:r>
              <a:rPr lang="ru-RU" sz="1200" dirty="0" smtClean="0"/>
              <a:t> </a:t>
            </a:r>
            <a:r>
              <a:rPr lang="ru-RU" sz="1200" dirty="0" err="1" smtClean="0"/>
              <a:t>голосів</a:t>
            </a:r>
            <a:r>
              <a:rPr lang="ru-RU" sz="1200" dirty="0" smtClean="0"/>
              <a:t>. </a:t>
            </a:r>
            <a:r>
              <a:rPr lang="ru-RU" sz="1200" dirty="0" err="1" smtClean="0"/>
              <a:t>Якщо</a:t>
            </a:r>
            <a:r>
              <a:rPr lang="ru-RU" sz="1200" dirty="0" smtClean="0"/>
              <a:t> </a:t>
            </a:r>
            <a:r>
              <a:rPr lang="ru-RU" sz="1200" dirty="0" err="1" smtClean="0"/>
              <a:t>цієї</a:t>
            </a:r>
            <a:r>
              <a:rPr lang="ru-RU" sz="1200" dirty="0" smtClean="0"/>
              <a:t> </a:t>
            </a:r>
            <a:r>
              <a:rPr lang="ru-RU" sz="1200" dirty="0" err="1" smtClean="0"/>
              <a:t>більшості</a:t>
            </a:r>
            <a:r>
              <a:rPr lang="ru-RU" sz="1200" dirty="0" smtClean="0"/>
              <a:t> не набрано в </a:t>
            </a:r>
            <a:r>
              <a:rPr lang="ru-RU" sz="1200" dirty="0" err="1" smtClean="0"/>
              <a:t>першому</a:t>
            </a:r>
            <a:r>
              <a:rPr lang="ru-RU" sz="1200" dirty="0" smtClean="0"/>
              <a:t> </a:t>
            </a:r>
            <a:r>
              <a:rPr lang="ru-RU" sz="1200" dirty="0" err="1" smtClean="0"/>
              <a:t>турі</a:t>
            </a:r>
            <a:r>
              <a:rPr lang="ru-RU" sz="1200" dirty="0" smtClean="0"/>
              <a:t> </a:t>
            </a:r>
            <a:r>
              <a:rPr lang="ru-RU" sz="1200" dirty="0" err="1" smtClean="0"/>
              <a:t>голосування</a:t>
            </a:r>
            <a:r>
              <a:rPr lang="ru-RU" sz="1200" dirty="0" smtClean="0"/>
              <a:t>, проводиться </a:t>
            </a:r>
            <a:r>
              <a:rPr lang="ru-RU" sz="1200" dirty="0" err="1" smtClean="0"/>
              <a:t>другий</a:t>
            </a:r>
            <a:r>
              <a:rPr lang="ru-RU" sz="1200" dirty="0" smtClean="0"/>
              <a:t> тур. На </a:t>
            </a:r>
            <a:r>
              <a:rPr lang="ru-RU" sz="1200" dirty="0" err="1" smtClean="0"/>
              <a:t>сьогоднішній</a:t>
            </a:r>
            <a:r>
              <a:rPr lang="ru-RU" sz="1200" dirty="0" smtClean="0"/>
              <a:t> день Президентом </a:t>
            </a:r>
            <a:r>
              <a:rPr lang="ru-RU" sz="1200" dirty="0" err="1" smtClean="0"/>
              <a:t>Французької</a:t>
            </a:r>
            <a:r>
              <a:rPr lang="ru-RU" sz="1200" dirty="0" smtClean="0"/>
              <a:t> </a:t>
            </a:r>
            <a:r>
              <a:rPr lang="ru-RU" sz="1200" dirty="0" err="1" smtClean="0"/>
              <a:t>республіки</a:t>
            </a:r>
            <a:r>
              <a:rPr lang="ru-RU" sz="1200" dirty="0" smtClean="0"/>
              <a:t> </a:t>
            </a:r>
            <a:r>
              <a:rPr lang="ru-RU" sz="1200" dirty="0" err="1" smtClean="0"/>
              <a:t>є</a:t>
            </a:r>
            <a:r>
              <a:rPr lang="ru-RU" sz="1200" dirty="0" smtClean="0"/>
              <a:t> Франсуа </a:t>
            </a:r>
            <a:r>
              <a:rPr lang="ru-RU" sz="1200" dirty="0" err="1" smtClean="0"/>
              <a:t>Олланд</a:t>
            </a:r>
            <a:r>
              <a:rPr lang="ru-RU" sz="1200" dirty="0" smtClean="0"/>
              <a:t>, </a:t>
            </a:r>
            <a:r>
              <a:rPr lang="ru-RU" sz="1200" dirty="0" err="1" smtClean="0"/>
              <a:t>обраний</a:t>
            </a:r>
            <a:r>
              <a:rPr lang="ru-RU" sz="1200" dirty="0" smtClean="0"/>
              <a:t> 22квітня </a:t>
            </a:r>
            <a:r>
              <a:rPr lang="ru-RU" sz="1200" dirty="0" err="1" smtClean="0"/>
              <a:t>і</a:t>
            </a:r>
            <a:r>
              <a:rPr lang="ru-RU" sz="1200" dirty="0" smtClean="0"/>
              <a:t> 6 </a:t>
            </a:r>
            <a:r>
              <a:rPr lang="ru-RU" sz="1200" dirty="0" err="1" smtClean="0"/>
              <a:t>травня</a:t>
            </a:r>
            <a:r>
              <a:rPr lang="ru-RU" sz="1200" dirty="0" smtClean="0"/>
              <a:t> 2012 року.</a:t>
            </a:r>
            <a:endParaRPr lang="ru-RU" sz="1200" dirty="0"/>
          </a:p>
        </p:txBody>
      </p:sp>
      <p:pic>
        <p:nvPicPr>
          <p:cNvPr id="17" name="Рисунок 16" descr="eSg3Bko1PH52M44VcdWgm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714620"/>
            <a:ext cx="3714776" cy="31432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85918" y="6000768"/>
            <a:ext cx="1857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    Президент франції</a:t>
            </a:r>
            <a:endParaRPr lang="ru-RU" sz="1000" dirty="0"/>
          </a:p>
        </p:txBody>
      </p:sp>
      <p:pic>
        <p:nvPicPr>
          <p:cNvPr id="20" name="Рисунок 19" descr="A886AD5E-043E-4410-9318-5348FF82FBF5_mw1024_n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714620"/>
            <a:ext cx="3786214" cy="31432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72132" y="5857892"/>
            <a:ext cx="2571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Прем'єр-міністр</a:t>
            </a:r>
            <a:r>
              <a:rPr lang="ru-RU" sz="1000" dirty="0" smtClean="0"/>
              <a:t> </a:t>
            </a:r>
            <a:r>
              <a:rPr lang="ru-RU" sz="1000" dirty="0" err="1" smtClean="0"/>
              <a:t>Франції</a:t>
            </a:r>
            <a:r>
              <a:rPr lang="ru-RU" sz="1000" dirty="0" smtClean="0"/>
              <a:t> Жан-Марк </a:t>
            </a:r>
            <a:r>
              <a:rPr lang="ru-RU" sz="1000" dirty="0" err="1" smtClean="0"/>
              <a:t>Еро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14876" y="142852"/>
            <a:ext cx="3008313" cy="584182"/>
          </a:xfrm>
        </p:spPr>
        <p:txBody>
          <a:bodyPr/>
          <a:lstStyle/>
          <a:p>
            <a:r>
              <a:rPr lang="uk-UA" dirty="0" smtClean="0"/>
              <a:t>Законодавча влада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5050" y="1142984"/>
            <a:ext cx="5111750" cy="49831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00" dirty="0" smtClean="0"/>
              <a:t>             </a:t>
            </a:r>
            <a:r>
              <a:rPr lang="ru-RU" sz="1000" b="1" dirty="0" err="1" smtClean="0"/>
              <a:t>Законодавча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влада</a:t>
            </a:r>
            <a:r>
              <a:rPr lang="ru-RU" sz="1000" dirty="0" smtClean="0"/>
              <a:t> </a:t>
            </a:r>
            <a:r>
              <a:rPr lang="ru-RU" sz="1000" dirty="0" err="1" smtClean="0"/>
              <a:t>здійснюється</a:t>
            </a:r>
            <a:r>
              <a:rPr lang="ru-RU" sz="1000" dirty="0" smtClean="0"/>
              <a:t> парламентом, </a:t>
            </a:r>
            <a:r>
              <a:rPr lang="ru-RU" sz="1000" dirty="0" err="1" smtClean="0"/>
              <a:t>який</a:t>
            </a:r>
            <a:r>
              <a:rPr lang="ru-RU" sz="1000" dirty="0" smtClean="0"/>
              <a:t> </a:t>
            </a:r>
            <a:r>
              <a:rPr lang="ru-RU" sz="1000" dirty="0" err="1" smtClean="0"/>
              <a:t>складається</a:t>
            </a:r>
            <a:r>
              <a:rPr lang="ru-RU" sz="1000" dirty="0" smtClean="0"/>
              <a:t> </a:t>
            </a:r>
            <a:r>
              <a:rPr lang="ru-RU" sz="1000" dirty="0" err="1" smtClean="0"/>
              <a:t>з</a:t>
            </a:r>
            <a:r>
              <a:rPr lang="ru-RU" sz="1000" dirty="0" smtClean="0"/>
              <a:t> </a:t>
            </a:r>
            <a:r>
              <a:rPr lang="ru-RU" sz="1000" dirty="0" err="1" smtClean="0"/>
              <a:t>двох</a:t>
            </a:r>
            <a:r>
              <a:rPr lang="ru-RU" sz="1000" dirty="0" smtClean="0"/>
              <a:t> палат: </a:t>
            </a:r>
            <a:r>
              <a:rPr lang="ru-RU" sz="1000" dirty="0" err="1" smtClean="0"/>
              <a:t>Національної</a:t>
            </a:r>
            <a:r>
              <a:rPr lang="ru-RU" sz="1000" dirty="0" smtClean="0"/>
              <a:t> </a:t>
            </a:r>
            <a:r>
              <a:rPr lang="ru-RU" sz="1000" dirty="0" err="1" smtClean="0"/>
              <a:t>асамблеї</a:t>
            </a:r>
            <a:r>
              <a:rPr lang="ru-RU" sz="1000" dirty="0" smtClean="0"/>
              <a:t> (</a:t>
            </a:r>
            <a:r>
              <a:rPr lang="ru-RU" sz="1000" dirty="0" err="1" smtClean="0"/>
              <a:t>нижня</a:t>
            </a:r>
            <a:r>
              <a:rPr lang="ru-RU" sz="1000" dirty="0" smtClean="0"/>
              <a:t> палата) </a:t>
            </a:r>
            <a:r>
              <a:rPr lang="ru-RU" sz="1000" dirty="0" err="1" smtClean="0"/>
              <a:t>і</a:t>
            </a:r>
            <a:r>
              <a:rPr lang="ru-RU" sz="1000" dirty="0" smtClean="0"/>
              <a:t> Сенату (</a:t>
            </a:r>
            <a:r>
              <a:rPr lang="ru-RU" sz="1000" dirty="0" err="1" smtClean="0"/>
              <a:t>верхня</a:t>
            </a:r>
            <a:r>
              <a:rPr lang="ru-RU" sz="1000" dirty="0" smtClean="0"/>
              <a:t> палата).</a:t>
            </a:r>
          </a:p>
          <a:p>
            <a:pPr>
              <a:buNone/>
            </a:pPr>
            <a:r>
              <a:rPr lang="ru-RU" sz="1000" dirty="0" smtClean="0"/>
              <a:t>             Логотип </a:t>
            </a:r>
            <a:r>
              <a:rPr lang="ru-RU" sz="1000" dirty="0" err="1" smtClean="0"/>
              <a:t>Національної</a:t>
            </a:r>
            <a:r>
              <a:rPr lang="ru-RU" sz="1000" dirty="0" smtClean="0"/>
              <a:t> </a:t>
            </a:r>
            <a:r>
              <a:rPr lang="ru-RU" sz="1000" dirty="0" err="1" smtClean="0"/>
              <a:t>Асамблеї</a:t>
            </a:r>
            <a:r>
              <a:rPr lang="ru-RU" sz="1000" dirty="0" smtClean="0"/>
              <a:t> </a:t>
            </a:r>
            <a:r>
              <a:rPr lang="ru-RU" sz="1000" dirty="0" err="1" smtClean="0"/>
              <a:t>Франції</a:t>
            </a:r>
            <a:endParaRPr lang="ru-RU" sz="1000" dirty="0" smtClean="0"/>
          </a:p>
          <a:p>
            <a:pPr>
              <a:buNone/>
            </a:pPr>
            <a:r>
              <a:rPr lang="ru-RU" sz="1000" dirty="0" smtClean="0"/>
              <a:t>             </a:t>
            </a:r>
            <a:r>
              <a:rPr lang="ru-RU" sz="1000" dirty="0" err="1" smtClean="0"/>
              <a:t>Депутати</a:t>
            </a:r>
            <a:r>
              <a:rPr lang="ru-RU" sz="1000" dirty="0" smtClean="0"/>
              <a:t> </a:t>
            </a:r>
            <a:r>
              <a:rPr lang="ru-RU" sz="1000" dirty="0" err="1" smtClean="0"/>
              <a:t>Національної</a:t>
            </a:r>
            <a:r>
              <a:rPr lang="ru-RU" sz="1000" dirty="0" smtClean="0"/>
              <a:t> </a:t>
            </a:r>
            <a:r>
              <a:rPr lang="ru-RU" sz="1000" dirty="0" err="1" smtClean="0"/>
              <a:t>Асамблеї</a:t>
            </a:r>
            <a:r>
              <a:rPr lang="ru-RU" sz="1000" dirty="0" smtClean="0"/>
              <a:t> </a:t>
            </a:r>
            <a:r>
              <a:rPr lang="ru-RU" sz="1000" dirty="0" err="1" smtClean="0"/>
              <a:t>обираються</a:t>
            </a:r>
            <a:r>
              <a:rPr lang="ru-RU" sz="1000" dirty="0" smtClean="0"/>
              <a:t> за мажоритарною системою у 2 тури </a:t>
            </a:r>
            <a:r>
              <a:rPr lang="ru-RU" sz="1000" dirty="0" err="1" smtClean="0"/>
              <a:t>строком</a:t>
            </a:r>
            <a:r>
              <a:rPr lang="ru-RU" sz="1000" dirty="0" smtClean="0"/>
              <a:t> на 5 </a:t>
            </a:r>
            <a:r>
              <a:rPr lang="ru-RU" sz="1000" dirty="0" err="1" smtClean="0"/>
              <a:t>років</a:t>
            </a:r>
            <a:r>
              <a:rPr lang="ru-RU" sz="1000" dirty="0" smtClean="0"/>
              <a:t>. </a:t>
            </a:r>
            <a:r>
              <a:rPr lang="ru-RU" sz="1000" dirty="0" err="1" smtClean="0"/>
              <a:t>Національна</a:t>
            </a:r>
            <a:r>
              <a:rPr lang="ru-RU" sz="1000" dirty="0" smtClean="0"/>
              <a:t> </a:t>
            </a:r>
            <a:r>
              <a:rPr lang="ru-RU" sz="1000" dirty="0" err="1" smtClean="0"/>
              <a:t>Асамблея</a:t>
            </a:r>
            <a:r>
              <a:rPr lang="ru-RU" sz="1000" dirty="0" smtClean="0"/>
              <a:t> </a:t>
            </a:r>
            <a:r>
              <a:rPr lang="ru-RU" sz="1000" dirty="0" err="1" smtClean="0"/>
              <a:t>складається</a:t>
            </a:r>
            <a:r>
              <a:rPr lang="ru-RU" sz="1000" dirty="0" smtClean="0"/>
              <a:t> </a:t>
            </a:r>
            <a:r>
              <a:rPr lang="ru-RU" sz="1000" dirty="0" err="1" smtClean="0"/>
              <a:t>з</a:t>
            </a:r>
            <a:r>
              <a:rPr lang="ru-RU" sz="1000" dirty="0" smtClean="0"/>
              <a:t> 577 </a:t>
            </a:r>
            <a:r>
              <a:rPr lang="ru-RU" sz="1000" dirty="0" err="1" smtClean="0"/>
              <a:t>членів</a:t>
            </a:r>
            <a:r>
              <a:rPr lang="ru-RU" sz="1000" dirty="0" smtClean="0"/>
              <a:t>: 555 </a:t>
            </a:r>
            <a:r>
              <a:rPr lang="ru-RU" sz="1000" dirty="0" err="1" smtClean="0"/>
              <a:t>членів</a:t>
            </a:r>
            <a:r>
              <a:rPr lang="ru-RU" sz="1000" dirty="0" smtClean="0"/>
              <a:t> </a:t>
            </a:r>
            <a:r>
              <a:rPr lang="ru-RU" sz="1000" dirty="0" err="1" smtClean="0"/>
              <a:t>обираються</a:t>
            </a:r>
            <a:r>
              <a:rPr lang="ru-RU" sz="1000" dirty="0" smtClean="0"/>
              <a:t> шляхом прямого, </a:t>
            </a:r>
            <a:r>
              <a:rPr lang="ru-RU" sz="1000" dirty="0" err="1" smtClean="0"/>
              <a:t>загального</a:t>
            </a:r>
            <a:r>
              <a:rPr lang="ru-RU" sz="1000" dirty="0" smtClean="0"/>
              <a:t> </a:t>
            </a:r>
            <a:r>
              <a:rPr lang="ru-RU" sz="1000" dirty="0" err="1" smtClean="0"/>
              <a:t>і</a:t>
            </a:r>
            <a:r>
              <a:rPr lang="ru-RU" sz="1000" dirty="0" smtClean="0"/>
              <a:t> </a:t>
            </a:r>
            <a:r>
              <a:rPr lang="ru-RU" sz="1000" dirty="0" err="1" smtClean="0"/>
              <a:t>таємного</a:t>
            </a:r>
            <a:r>
              <a:rPr lang="ru-RU" sz="1000" dirty="0" smtClean="0"/>
              <a:t> </a:t>
            </a:r>
            <a:r>
              <a:rPr lang="ru-RU" sz="1000" dirty="0" err="1" smtClean="0"/>
              <a:t>голосування</a:t>
            </a:r>
            <a:r>
              <a:rPr lang="ru-RU" sz="1000" dirty="0" smtClean="0"/>
              <a:t> за мажоритарною системою в 555 </a:t>
            </a:r>
            <a:r>
              <a:rPr lang="ru-RU" sz="1000" dirty="0" err="1" smtClean="0"/>
              <a:t>одномандатних</a:t>
            </a:r>
            <a:r>
              <a:rPr lang="ru-RU" sz="1000" dirty="0" smtClean="0"/>
              <a:t> </a:t>
            </a:r>
            <a:r>
              <a:rPr lang="ru-RU" sz="1000" dirty="0" err="1" smtClean="0"/>
              <a:t>виборчих</a:t>
            </a:r>
            <a:r>
              <a:rPr lang="ru-RU" sz="1000" dirty="0" smtClean="0"/>
              <a:t> округах у </a:t>
            </a:r>
            <a:r>
              <a:rPr lang="ru-RU" sz="1000" dirty="0" err="1" smtClean="0"/>
              <a:t>метрополії</a:t>
            </a:r>
            <a:r>
              <a:rPr lang="ru-RU" sz="1000" dirty="0" smtClean="0"/>
              <a:t> </a:t>
            </a:r>
            <a:r>
              <a:rPr lang="ru-RU" sz="1000" dirty="0" err="1" smtClean="0"/>
              <a:t>і</a:t>
            </a:r>
            <a:r>
              <a:rPr lang="ru-RU" sz="1000" dirty="0" smtClean="0"/>
              <a:t> 22 члени — в </a:t>
            </a:r>
            <a:r>
              <a:rPr lang="ru-RU" sz="1000" dirty="0" err="1" smtClean="0"/>
              <a:t>заморських</a:t>
            </a:r>
            <a:r>
              <a:rPr lang="ru-RU" sz="1000" dirty="0" smtClean="0"/>
              <a:t> департаментах </a:t>
            </a:r>
            <a:r>
              <a:rPr lang="ru-RU" sz="1000" dirty="0" err="1" smtClean="0"/>
              <a:t>і</a:t>
            </a:r>
            <a:r>
              <a:rPr lang="ru-RU" sz="1000" dirty="0" smtClean="0"/>
              <a:t> </a:t>
            </a:r>
            <a:r>
              <a:rPr lang="ru-RU" sz="1000" dirty="0" err="1" smtClean="0"/>
              <a:t>територіях</a:t>
            </a:r>
            <a:r>
              <a:rPr lang="ru-RU" sz="1000" dirty="0" smtClean="0"/>
              <a:t>. Голова </a:t>
            </a:r>
            <a:r>
              <a:rPr lang="ru-RU" sz="1000" dirty="0" err="1" smtClean="0"/>
              <a:t>Національної</a:t>
            </a:r>
            <a:r>
              <a:rPr lang="ru-RU" sz="1000" dirty="0" smtClean="0"/>
              <a:t> </a:t>
            </a:r>
            <a:r>
              <a:rPr lang="ru-RU" sz="1000" dirty="0" err="1" smtClean="0"/>
              <a:t>Асамблеї</a:t>
            </a:r>
            <a:r>
              <a:rPr lang="ru-RU" sz="1000" dirty="0" smtClean="0"/>
              <a:t> — Бернар </a:t>
            </a:r>
            <a:r>
              <a:rPr lang="ru-RU" sz="1000" dirty="0" err="1" smtClean="0"/>
              <a:t>Аккуфйє</a:t>
            </a:r>
            <a:r>
              <a:rPr lang="ru-RU" sz="1000" dirty="0" smtClean="0"/>
              <a:t> (СПНР), </a:t>
            </a:r>
            <a:r>
              <a:rPr lang="ru-RU" sz="1000" dirty="0" err="1" smtClean="0"/>
              <a:t>обраний</a:t>
            </a:r>
            <a:r>
              <a:rPr lang="ru-RU" sz="1000" dirty="0" smtClean="0"/>
              <a:t> 26 </a:t>
            </a:r>
            <a:r>
              <a:rPr lang="ru-RU" sz="1000" dirty="0" err="1" smtClean="0"/>
              <a:t>червня</a:t>
            </a:r>
            <a:r>
              <a:rPr lang="ru-RU" sz="1000" dirty="0" smtClean="0"/>
              <a:t> 2007 року.</a:t>
            </a:r>
          </a:p>
          <a:p>
            <a:pPr>
              <a:buNone/>
            </a:pPr>
            <a:r>
              <a:rPr lang="ru-RU" sz="1000" dirty="0" smtClean="0"/>
              <a:t>             Сенат </a:t>
            </a:r>
            <a:r>
              <a:rPr lang="ru-RU" sz="1000" dirty="0" err="1" smtClean="0"/>
              <a:t>обирається</a:t>
            </a:r>
            <a:r>
              <a:rPr lang="ru-RU" sz="1000" dirty="0" smtClean="0"/>
              <a:t> </a:t>
            </a:r>
            <a:r>
              <a:rPr lang="ru-RU" sz="1000" dirty="0" err="1" smtClean="0"/>
              <a:t>колегією</a:t>
            </a:r>
            <a:r>
              <a:rPr lang="ru-RU" sz="1000" dirty="0" smtClean="0"/>
              <a:t> </a:t>
            </a:r>
            <a:r>
              <a:rPr lang="ru-RU" sz="1000" dirty="0" err="1" smtClean="0"/>
              <a:t>виборщиків</a:t>
            </a:r>
            <a:r>
              <a:rPr lang="ru-RU" sz="1000" dirty="0" smtClean="0"/>
              <a:t>, яка </a:t>
            </a:r>
            <a:r>
              <a:rPr lang="ru-RU" sz="1000" dirty="0" err="1" smtClean="0"/>
              <a:t>складається</a:t>
            </a:r>
            <a:r>
              <a:rPr lang="ru-RU" sz="1000" dirty="0" smtClean="0"/>
              <a:t> </a:t>
            </a:r>
            <a:r>
              <a:rPr lang="ru-RU" sz="1000" dirty="0" err="1" smtClean="0"/>
              <a:t>з</a:t>
            </a:r>
            <a:r>
              <a:rPr lang="ru-RU" sz="1000" dirty="0" smtClean="0"/>
              <a:t> </a:t>
            </a:r>
            <a:r>
              <a:rPr lang="ru-RU" sz="1000" dirty="0" err="1" smtClean="0"/>
              <a:t>депутатів</a:t>
            </a:r>
            <a:r>
              <a:rPr lang="ru-RU" sz="1000" dirty="0" smtClean="0"/>
              <a:t> </a:t>
            </a:r>
            <a:r>
              <a:rPr lang="ru-RU" sz="1000" dirty="0" err="1" smtClean="0"/>
              <a:t>обласних</a:t>
            </a:r>
            <a:r>
              <a:rPr lang="ru-RU" sz="1000" dirty="0" smtClean="0"/>
              <a:t>, </a:t>
            </a:r>
            <a:r>
              <a:rPr lang="ru-RU" sz="1000" dirty="0" err="1" smtClean="0"/>
              <a:t>генеральних</a:t>
            </a:r>
            <a:r>
              <a:rPr lang="ru-RU" sz="1000" dirty="0" smtClean="0"/>
              <a:t>, </a:t>
            </a:r>
            <a:r>
              <a:rPr lang="ru-RU" sz="1000" dirty="0" err="1" smtClean="0"/>
              <a:t>муніципальних</a:t>
            </a:r>
            <a:r>
              <a:rPr lang="ru-RU" sz="1000" dirty="0" smtClean="0"/>
              <a:t> рад, </a:t>
            </a:r>
            <a:r>
              <a:rPr lang="ru-RU" sz="1000" dirty="0" err="1" smtClean="0"/>
              <a:t>строком</a:t>
            </a:r>
            <a:r>
              <a:rPr lang="ru-RU" sz="1000" dirty="0" smtClean="0"/>
              <a:t> на 6 </a:t>
            </a:r>
            <a:r>
              <a:rPr lang="ru-RU" sz="1000" dirty="0" err="1" smtClean="0"/>
              <a:t>років</a:t>
            </a:r>
            <a:r>
              <a:rPr lang="ru-RU" sz="1000" dirty="0" smtClean="0"/>
              <a:t> </a:t>
            </a:r>
            <a:r>
              <a:rPr lang="ru-RU" sz="1000" dirty="0" err="1" smtClean="0"/>
              <a:t>з</a:t>
            </a:r>
            <a:r>
              <a:rPr lang="ru-RU" sz="1000" dirty="0" smtClean="0"/>
              <a:t> </a:t>
            </a:r>
            <a:r>
              <a:rPr lang="ru-RU" sz="1000" dirty="0" err="1" smtClean="0"/>
              <a:t>поновленням</a:t>
            </a:r>
            <a:r>
              <a:rPr lang="ru-RU" sz="1000" dirty="0" smtClean="0"/>
              <a:t> </a:t>
            </a:r>
            <a:r>
              <a:rPr lang="ru-RU" sz="1000" dirty="0" err="1" smtClean="0"/>
              <a:t>кожні</a:t>
            </a:r>
            <a:r>
              <a:rPr lang="ru-RU" sz="1000" dirty="0" smtClean="0"/>
              <a:t> 3 роки наполовину. </a:t>
            </a:r>
            <a:r>
              <a:rPr lang="ru-RU" sz="1000" dirty="0" err="1" smtClean="0"/>
              <a:t>Вибори</a:t>
            </a:r>
            <a:r>
              <a:rPr lang="ru-RU" sz="1000" dirty="0" smtClean="0"/>
              <a:t> </a:t>
            </a:r>
            <a:r>
              <a:rPr lang="ru-RU" sz="1000" dirty="0" err="1" smtClean="0"/>
              <a:t>проходять</a:t>
            </a:r>
            <a:r>
              <a:rPr lang="ru-RU" sz="1000" dirty="0" smtClean="0"/>
              <a:t> за </a:t>
            </a:r>
            <a:r>
              <a:rPr lang="ru-RU" sz="1000" dirty="0" err="1" smtClean="0"/>
              <a:t>пропорційною</a:t>
            </a:r>
            <a:r>
              <a:rPr lang="ru-RU" sz="1000" dirty="0" smtClean="0"/>
              <a:t> системою в департаментах, де </a:t>
            </a:r>
            <a:r>
              <a:rPr lang="ru-RU" sz="1000" dirty="0" err="1" smtClean="0"/>
              <a:t>обираються</a:t>
            </a:r>
            <a:r>
              <a:rPr lang="ru-RU" sz="1000" dirty="0" smtClean="0"/>
              <a:t> по 4 </a:t>
            </a:r>
            <a:r>
              <a:rPr lang="ru-RU" sz="1000" dirty="0" err="1" smtClean="0"/>
              <a:t>сенатори</a:t>
            </a:r>
            <a:r>
              <a:rPr lang="ru-RU" sz="1000" dirty="0" smtClean="0"/>
              <a:t> </a:t>
            </a:r>
            <a:r>
              <a:rPr lang="ru-RU" sz="1000" dirty="0" err="1" smtClean="0"/>
              <a:t>і</a:t>
            </a:r>
            <a:r>
              <a:rPr lang="ru-RU" sz="1000" dirty="0" smtClean="0"/>
              <a:t> </a:t>
            </a:r>
            <a:r>
              <a:rPr lang="ru-RU" sz="1000" dirty="0" err="1" smtClean="0"/>
              <a:t>більше</a:t>
            </a:r>
            <a:r>
              <a:rPr lang="ru-RU" sz="1000" dirty="0" smtClean="0"/>
              <a:t> за мажоритарною системою в департаментах, де </a:t>
            </a:r>
            <a:r>
              <a:rPr lang="ru-RU" sz="1000" dirty="0" err="1" smtClean="0"/>
              <a:t>обираються</a:t>
            </a:r>
            <a:r>
              <a:rPr lang="ru-RU" sz="1000" dirty="0" smtClean="0"/>
              <a:t> по 3 </a:t>
            </a:r>
            <a:r>
              <a:rPr lang="ru-RU" sz="1000" dirty="0" err="1" smtClean="0"/>
              <a:t>сенатори</a:t>
            </a:r>
            <a:r>
              <a:rPr lang="ru-RU" sz="1000" dirty="0" smtClean="0"/>
              <a:t> </a:t>
            </a:r>
            <a:r>
              <a:rPr lang="ru-RU" sz="1000" dirty="0" err="1" smtClean="0"/>
              <a:t>і</a:t>
            </a:r>
            <a:r>
              <a:rPr lang="ru-RU" sz="1000" dirty="0" smtClean="0"/>
              <a:t> </a:t>
            </a:r>
            <a:r>
              <a:rPr lang="ru-RU" sz="1000" dirty="0" err="1" smtClean="0"/>
              <a:t>менше</a:t>
            </a:r>
            <a:r>
              <a:rPr lang="ru-RU" sz="1000" dirty="0" smtClean="0"/>
              <a:t>. Сенатором </a:t>
            </a:r>
            <a:r>
              <a:rPr lang="ru-RU" sz="1000" dirty="0" err="1" smtClean="0"/>
              <a:t>може</a:t>
            </a:r>
            <a:r>
              <a:rPr lang="ru-RU" sz="1000" dirty="0" smtClean="0"/>
              <a:t> бути </a:t>
            </a:r>
            <a:r>
              <a:rPr lang="ru-RU" sz="1000" dirty="0" err="1" smtClean="0"/>
              <a:t>обраний</a:t>
            </a:r>
            <a:r>
              <a:rPr lang="ru-RU" sz="1000" dirty="0" smtClean="0"/>
              <a:t> </a:t>
            </a:r>
            <a:r>
              <a:rPr lang="ru-RU" sz="1000" dirty="0" err="1" smtClean="0"/>
              <a:t>громадянин</a:t>
            </a:r>
            <a:r>
              <a:rPr lang="ru-RU" sz="1000" dirty="0" smtClean="0"/>
              <a:t> </a:t>
            </a:r>
            <a:r>
              <a:rPr lang="ru-RU" sz="1000" dirty="0" err="1" smtClean="0"/>
              <a:t>віком</a:t>
            </a:r>
            <a:r>
              <a:rPr lang="ru-RU" sz="1000" dirty="0" smtClean="0"/>
              <a:t> </a:t>
            </a:r>
            <a:r>
              <a:rPr lang="ru-RU" sz="1000" dirty="0" err="1" smtClean="0"/>
              <a:t>від</a:t>
            </a:r>
            <a:r>
              <a:rPr lang="ru-RU" sz="1000" dirty="0" smtClean="0"/>
              <a:t> 30 </a:t>
            </a:r>
            <a:r>
              <a:rPr lang="ru-RU" sz="1000" dirty="0" err="1" smtClean="0"/>
              <a:t>років</a:t>
            </a:r>
            <a:r>
              <a:rPr lang="ru-RU" sz="1000" dirty="0" smtClean="0"/>
              <a:t>. Число </a:t>
            </a:r>
            <a:r>
              <a:rPr lang="ru-RU" sz="1000" dirty="0" err="1" smtClean="0"/>
              <a:t>сенаторів</a:t>
            </a:r>
            <a:r>
              <a:rPr lang="ru-RU" sz="1000" dirty="0" smtClean="0"/>
              <a:t> становить 346 </a:t>
            </a:r>
            <a:r>
              <a:rPr lang="ru-RU" sz="1000" dirty="0" err="1" smtClean="0"/>
              <a:t>чоловік</a:t>
            </a:r>
            <a:r>
              <a:rPr lang="ru-RU" sz="1000" dirty="0" smtClean="0"/>
              <a:t>. </a:t>
            </a:r>
            <a:r>
              <a:rPr lang="ru-RU" sz="1000" dirty="0" err="1" smtClean="0"/>
              <a:t>Сенатори</a:t>
            </a:r>
            <a:r>
              <a:rPr lang="ru-RU" sz="1000" dirty="0" smtClean="0"/>
              <a:t>, </a:t>
            </a:r>
            <a:r>
              <a:rPr lang="ru-RU" sz="1000" dirty="0" err="1" smtClean="0"/>
              <a:t>обрані</a:t>
            </a:r>
            <a:r>
              <a:rPr lang="ru-RU" sz="1000" dirty="0" smtClean="0"/>
              <a:t> в 1998 </a:t>
            </a:r>
            <a:r>
              <a:rPr lang="ru-RU" sz="1000" dirty="0" err="1" smtClean="0"/>
              <a:t>році</a:t>
            </a:r>
            <a:r>
              <a:rPr lang="ru-RU" sz="1000" dirty="0" smtClean="0"/>
              <a:t> </a:t>
            </a:r>
            <a:r>
              <a:rPr lang="ru-RU" sz="1000" dirty="0" err="1" smtClean="0"/>
              <a:t>і</a:t>
            </a:r>
            <a:r>
              <a:rPr lang="ru-RU" sz="1000" dirty="0" smtClean="0"/>
              <a:t> 2001 </a:t>
            </a:r>
            <a:r>
              <a:rPr lang="ru-RU" sz="1000" dirty="0" err="1" smtClean="0"/>
              <a:t>році</a:t>
            </a:r>
            <a:r>
              <a:rPr lang="ru-RU" sz="1000" dirty="0" smtClean="0"/>
              <a:t> </a:t>
            </a:r>
            <a:r>
              <a:rPr lang="ru-RU" sz="1000" dirty="0" err="1" smtClean="0"/>
              <a:t>строком</a:t>
            </a:r>
            <a:r>
              <a:rPr lang="ru-RU" sz="1000" dirty="0" smtClean="0"/>
              <a:t> на 9 </a:t>
            </a:r>
            <a:r>
              <a:rPr lang="ru-RU" sz="1000" dirty="0" err="1" smtClean="0"/>
              <a:t>років</a:t>
            </a:r>
            <a:r>
              <a:rPr lang="ru-RU" sz="1000" dirty="0" smtClean="0"/>
              <a:t>, </a:t>
            </a:r>
            <a:r>
              <a:rPr lang="ru-RU" sz="1000" dirty="0" err="1" smtClean="0"/>
              <a:t>завершують</a:t>
            </a:r>
            <a:r>
              <a:rPr lang="ru-RU" sz="1000" dirty="0" smtClean="0"/>
              <a:t> </a:t>
            </a:r>
            <a:r>
              <a:rPr lang="ru-RU" sz="1000" dirty="0" err="1" smtClean="0"/>
              <a:t>свої</a:t>
            </a:r>
            <a:r>
              <a:rPr lang="ru-RU" sz="1000" dirty="0" smtClean="0"/>
              <a:t> </a:t>
            </a:r>
            <a:r>
              <a:rPr lang="ru-RU" sz="1000" dirty="0" err="1" smtClean="0"/>
              <a:t>повноваження</a:t>
            </a:r>
            <a:r>
              <a:rPr lang="ru-RU" sz="1000" dirty="0" smtClean="0"/>
              <a:t> </a:t>
            </a:r>
            <a:r>
              <a:rPr lang="ru-RU" sz="1000" dirty="0" err="1" smtClean="0"/>
              <a:t>відповідно</a:t>
            </a:r>
            <a:r>
              <a:rPr lang="ru-RU" sz="1000" dirty="0" smtClean="0"/>
              <a:t> в 2007 </a:t>
            </a:r>
            <a:r>
              <a:rPr lang="ru-RU" sz="1000" dirty="0" err="1" smtClean="0"/>
              <a:t>році</a:t>
            </a:r>
            <a:r>
              <a:rPr lang="ru-RU" sz="1000" dirty="0" smtClean="0"/>
              <a:t> </a:t>
            </a:r>
            <a:r>
              <a:rPr lang="ru-RU" sz="1000" dirty="0" err="1" smtClean="0"/>
              <a:t>і</a:t>
            </a:r>
            <a:r>
              <a:rPr lang="ru-RU" sz="1000" dirty="0" smtClean="0"/>
              <a:t> 2010 </a:t>
            </a:r>
            <a:r>
              <a:rPr lang="ru-RU" sz="1000" dirty="0" err="1" smtClean="0"/>
              <a:t>році</a:t>
            </a:r>
            <a:r>
              <a:rPr lang="ru-RU" sz="1000" dirty="0" smtClean="0"/>
              <a:t>. Голова Сенату — </a:t>
            </a:r>
            <a:r>
              <a:rPr lang="ru-RU" sz="1000" dirty="0" err="1" smtClean="0"/>
              <a:t>Жерар</a:t>
            </a:r>
            <a:r>
              <a:rPr lang="ru-RU" sz="1000" dirty="0" smtClean="0"/>
              <a:t> </a:t>
            </a:r>
            <a:r>
              <a:rPr lang="ru-RU" sz="1000" dirty="0" err="1" smtClean="0"/>
              <a:t>Ларше</a:t>
            </a:r>
            <a:r>
              <a:rPr lang="ru-RU" sz="1000" dirty="0" smtClean="0"/>
              <a:t> (СПНР), </a:t>
            </a:r>
            <a:r>
              <a:rPr lang="ru-RU" sz="1000" dirty="0" err="1" smtClean="0"/>
              <a:t>обраний</a:t>
            </a:r>
            <a:r>
              <a:rPr lang="ru-RU" sz="1000" dirty="0" smtClean="0"/>
              <a:t> 1 </a:t>
            </a:r>
            <a:r>
              <a:rPr lang="ru-RU" sz="1000" dirty="0" err="1" smtClean="0"/>
              <a:t>жовтня</a:t>
            </a:r>
            <a:r>
              <a:rPr lang="ru-RU" sz="1000" dirty="0" smtClean="0"/>
              <a:t> 2008 року.</a:t>
            </a:r>
          </a:p>
          <a:p>
            <a:pPr>
              <a:buNone/>
            </a:pPr>
            <a:r>
              <a:rPr lang="ru-RU" sz="1000" dirty="0" smtClean="0"/>
              <a:t>             </a:t>
            </a:r>
            <a:r>
              <a:rPr lang="ru-RU" sz="1000" dirty="0" err="1" smtClean="0"/>
              <a:t>Згідно</a:t>
            </a:r>
            <a:r>
              <a:rPr lang="ru-RU" sz="1000" dirty="0" smtClean="0"/>
              <a:t> </a:t>
            </a:r>
            <a:r>
              <a:rPr lang="ru-RU" sz="1000" dirty="0" err="1" smtClean="0"/>
              <a:t>з</a:t>
            </a:r>
            <a:r>
              <a:rPr lang="ru-RU" sz="1000" dirty="0" smtClean="0"/>
              <a:t> </a:t>
            </a:r>
            <a:r>
              <a:rPr lang="ru-RU" sz="1000" dirty="0" err="1" smtClean="0"/>
              <a:t>Конституцією</a:t>
            </a:r>
            <a:r>
              <a:rPr lang="ru-RU" sz="1000" dirty="0" smtClean="0"/>
              <a:t> 1958 року створено </a:t>
            </a:r>
            <a:r>
              <a:rPr lang="ru-RU" sz="1000" dirty="0" err="1" smtClean="0"/>
              <a:t>Конституційну</a:t>
            </a:r>
            <a:r>
              <a:rPr lang="ru-RU" sz="1000" dirty="0" smtClean="0"/>
              <a:t> раду — </a:t>
            </a:r>
            <a:r>
              <a:rPr lang="ru-RU" sz="1000" dirty="0" err="1" smtClean="0"/>
              <a:t>вищий</a:t>
            </a:r>
            <a:r>
              <a:rPr lang="ru-RU" sz="1000" dirty="0" smtClean="0"/>
              <a:t> орган, </a:t>
            </a:r>
            <a:r>
              <a:rPr lang="ru-RU" sz="1000" dirty="0" err="1" smtClean="0"/>
              <a:t>який</a:t>
            </a:r>
            <a:r>
              <a:rPr lang="ru-RU" sz="1000" dirty="0" smtClean="0"/>
              <a:t> </a:t>
            </a:r>
            <a:r>
              <a:rPr lang="ru-RU" sz="1000" dirty="0" err="1" smtClean="0"/>
              <a:t>здійснює</a:t>
            </a:r>
            <a:r>
              <a:rPr lang="ru-RU" sz="1000" dirty="0" smtClean="0"/>
              <a:t> контроль над </a:t>
            </a:r>
            <a:r>
              <a:rPr lang="ru-RU" sz="1000" dirty="0" err="1" smtClean="0"/>
              <a:t>дотриманням</a:t>
            </a:r>
            <a:r>
              <a:rPr lang="ru-RU" sz="1000" dirty="0" smtClean="0"/>
              <a:t> </a:t>
            </a:r>
            <a:r>
              <a:rPr lang="ru-RU" sz="1000" dirty="0" err="1" smtClean="0"/>
              <a:t>Конституції</a:t>
            </a:r>
            <a:r>
              <a:rPr lang="ru-RU" sz="1000" dirty="0" smtClean="0"/>
              <a:t>. До ради </a:t>
            </a:r>
            <a:r>
              <a:rPr lang="ru-RU" sz="1000" dirty="0" err="1" smtClean="0"/>
              <a:t>входять</a:t>
            </a:r>
            <a:r>
              <a:rPr lang="ru-RU" sz="1000" dirty="0" smtClean="0"/>
              <a:t> 9 </a:t>
            </a:r>
            <a:r>
              <a:rPr lang="ru-RU" sz="1000" dirty="0" err="1" smtClean="0"/>
              <a:t>членів</a:t>
            </a:r>
            <a:r>
              <a:rPr lang="ru-RU" sz="1000" dirty="0" smtClean="0"/>
              <a:t>, </a:t>
            </a:r>
            <a:r>
              <a:rPr lang="ru-RU" sz="1000" dirty="0" err="1" smtClean="0"/>
              <a:t>які</a:t>
            </a:r>
            <a:r>
              <a:rPr lang="ru-RU" sz="1000" dirty="0" smtClean="0"/>
              <a:t> </a:t>
            </a:r>
            <a:r>
              <a:rPr lang="ru-RU" sz="1000" dirty="0" err="1" smtClean="0"/>
              <a:t>призначаються</a:t>
            </a:r>
            <a:r>
              <a:rPr lang="ru-RU" sz="1000" dirty="0" smtClean="0"/>
              <a:t> на 9 </a:t>
            </a:r>
            <a:r>
              <a:rPr lang="ru-RU" sz="1000" dirty="0" err="1" smtClean="0"/>
              <a:t>років</a:t>
            </a:r>
            <a:r>
              <a:rPr lang="ru-RU" sz="1000" dirty="0" smtClean="0"/>
              <a:t> (</a:t>
            </a:r>
            <a:r>
              <a:rPr lang="ru-RU" sz="1000" dirty="0" err="1" smtClean="0"/>
              <a:t>їхній</a:t>
            </a:r>
            <a:r>
              <a:rPr lang="ru-RU" sz="1000" dirty="0" smtClean="0"/>
              <a:t> мандат не </a:t>
            </a:r>
            <a:r>
              <a:rPr lang="ru-RU" sz="1000" dirty="0" err="1" smtClean="0"/>
              <a:t>відновлюється</a:t>
            </a:r>
            <a:r>
              <a:rPr lang="ru-RU" sz="1000" dirty="0" smtClean="0"/>
              <a:t>), </a:t>
            </a:r>
            <a:r>
              <a:rPr lang="ru-RU" sz="1000" dirty="0" err="1" smtClean="0"/>
              <a:t>і</a:t>
            </a:r>
            <a:r>
              <a:rPr lang="ru-RU" sz="1000" dirty="0" smtClean="0"/>
              <a:t> </a:t>
            </a:r>
            <a:r>
              <a:rPr lang="ru-RU" sz="1000" dirty="0" err="1" smtClean="0"/>
              <a:t>всі</a:t>
            </a:r>
            <a:r>
              <a:rPr lang="ru-RU" sz="1000" dirty="0" smtClean="0"/>
              <a:t> </a:t>
            </a:r>
            <a:r>
              <a:rPr lang="ru-RU" sz="1000" dirty="0" err="1" smtClean="0"/>
              <a:t>колишні</a:t>
            </a:r>
            <a:r>
              <a:rPr lang="ru-RU" sz="1000" dirty="0" smtClean="0"/>
              <a:t> </a:t>
            </a:r>
            <a:r>
              <a:rPr lang="ru-RU" sz="1000" dirty="0" err="1" smtClean="0"/>
              <a:t>президенти</a:t>
            </a:r>
            <a:r>
              <a:rPr lang="ru-RU" sz="1000" dirty="0" smtClean="0"/>
              <a:t> </a:t>
            </a:r>
            <a:r>
              <a:rPr lang="ru-RU" sz="1000" dirty="0" err="1" smtClean="0"/>
              <a:t>республіки</a:t>
            </a:r>
            <a:r>
              <a:rPr lang="ru-RU" sz="1000" dirty="0" smtClean="0"/>
              <a:t> </a:t>
            </a:r>
            <a:r>
              <a:rPr lang="ru-RU" sz="1000" dirty="0" err="1" smtClean="0"/>
              <a:t>довічно</a:t>
            </a:r>
            <a:r>
              <a:rPr lang="ru-RU" sz="1000" dirty="0" smtClean="0"/>
              <a:t>. </a:t>
            </a:r>
            <a:r>
              <a:rPr lang="ru-RU" sz="1000" dirty="0" err="1" smtClean="0"/>
              <a:t>Конституційна</a:t>
            </a:r>
            <a:r>
              <a:rPr lang="ru-RU" sz="1000" dirty="0" smtClean="0"/>
              <a:t> рада </a:t>
            </a:r>
            <a:r>
              <a:rPr lang="ru-RU" sz="1000" dirty="0" err="1" smtClean="0"/>
              <a:t>оновлюється</a:t>
            </a:r>
            <a:r>
              <a:rPr lang="ru-RU" sz="1000" dirty="0" smtClean="0"/>
              <a:t> на </a:t>
            </a:r>
            <a:r>
              <a:rPr lang="ru-RU" sz="1000" dirty="0" err="1" smtClean="0"/>
              <a:t>третину</a:t>
            </a:r>
            <a:r>
              <a:rPr lang="ru-RU" sz="1000" dirty="0" smtClean="0"/>
              <a:t> </a:t>
            </a:r>
            <a:r>
              <a:rPr lang="ru-RU" sz="1000" dirty="0" err="1" smtClean="0"/>
              <a:t>кожні</a:t>
            </a:r>
            <a:r>
              <a:rPr lang="ru-RU" sz="1000" dirty="0" smtClean="0"/>
              <a:t> З роки. </a:t>
            </a:r>
            <a:r>
              <a:rPr lang="ru-RU" sz="1000" dirty="0" err="1" smtClean="0"/>
              <a:t>Троє</a:t>
            </a:r>
            <a:r>
              <a:rPr lang="ru-RU" sz="1000" dirty="0" smtClean="0"/>
              <a:t> </a:t>
            </a:r>
            <a:r>
              <a:rPr lang="ru-RU" sz="1000" dirty="0" err="1" smtClean="0"/>
              <a:t>членів</a:t>
            </a:r>
            <a:r>
              <a:rPr lang="ru-RU" sz="1000" dirty="0" smtClean="0"/>
              <a:t> ради </a:t>
            </a:r>
            <a:r>
              <a:rPr lang="ru-RU" sz="1000" dirty="0" err="1" smtClean="0"/>
              <a:t>призначаються</a:t>
            </a:r>
            <a:r>
              <a:rPr lang="ru-RU" sz="1000" dirty="0" smtClean="0"/>
              <a:t> президентом, </a:t>
            </a:r>
            <a:r>
              <a:rPr lang="ru-RU" sz="1000" dirty="0" err="1" smtClean="0"/>
              <a:t>троє</a:t>
            </a:r>
            <a:r>
              <a:rPr lang="ru-RU" sz="1000" dirty="0" smtClean="0"/>
              <a:t> — головою </a:t>
            </a:r>
            <a:r>
              <a:rPr lang="ru-RU" sz="1000" dirty="0" err="1" smtClean="0"/>
              <a:t>Національних</a:t>
            </a:r>
            <a:r>
              <a:rPr lang="ru-RU" sz="1000" dirty="0" smtClean="0"/>
              <a:t> </a:t>
            </a:r>
            <a:r>
              <a:rPr lang="ru-RU" sz="1000" dirty="0" err="1" smtClean="0"/>
              <a:t>зборів</a:t>
            </a:r>
            <a:r>
              <a:rPr lang="ru-RU" sz="1000" dirty="0" smtClean="0"/>
              <a:t>. Голова </a:t>
            </a:r>
            <a:r>
              <a:rPr lang="ru-RU" sz="1000" dirty="0" err="1" smtClean="0"/>
              <a:t>Конституційної</a:t>
            </a:r>
            <a:r>
              <a:rPr lang="ru-RU" sz="1000" dirty="0" smtClean="0"/>
              <a:t> ради </a:t>
            </a:r>
            <a:r>
              <a:rPr lang="ru-RU" sz="1000" dirty="0" err="1" smtClean="0"/>
              <a:t>призначається</a:t>
            </a:r>
            <a:r>
              <a:rPr lang="ru-RU" sz="1000" dirty="0" smtClean="0"/>
              <a:t> президентом </a:t>
            </a:r>
            <a:r>
              <a:rPr lang="ru-RU" sz="1000" dirty="0" err="1" smtClean="0"/>
              <a:t>з</a:t>
            </a:r>
            <a:r>
              <a:rPr lang="ru-RU" sz="1000" dirty="0" smtClean="0"/>
              <a:t> числа </a:t>
            </a:r>
            <a:r>
              <a:rPr lang="ru-RU" sz="1000" dirty="0" err="1" smtClean="0"/>
              <a:t>членів</a:t>
            </a:r>
            <a:r>
              <a:rPr lang="ru-RU" sz="1000" dirty="0" smtClean="0"/>
              <a:t> ради </a:t>
            </a:r>
            <a:r>
              <a:rPr lang="ru-RU" sz="1000" dirty="0" err="1" smtClean="0"/>
              <a:t>і</a:t>
            </a:r>
            <a:r>
              <a:rPr lang="ru-RU" sz="1000" dirty="0" smtClean="0"/>
              <a:t> формально </a:t>
            </a:r>
            <a:r>
              <a:rPr lang="ru-RU" sz="1000" dirty="0" err="1" smtClean="0"/>
              <a:t>є</a:t>
            </a:r>
            <a:r>
              <a:rPr lang="ru-RU" sz="1000" dirty="0" smtClean="0"/>
              <a:t> восьмою особою в </a:t>
            </a:r>
            <a:r>
              <a:rPr lang="ru-RU" sz="1000" dirty="0" err="1" smtClean="0"/>
              <a:t>державній</a:t>
            </a:r>
            <a:r>
              <a:rPr lang="ru-RU" sz="1000" dirty="0" smtClean="0"/>
              <a:t> </a:t>
            </a:r>
            <a:r>
              <a:rPr lang="ru-RU" sz="1000" dirty="0" err="1" smtClean="0"/>
              <a:t>ієрархії</a:t>
            </a:r>
            <a:r>
              <a:rPr lang="ru-RU" sz="1000" dirty="0" smtClean="0"/>
              <a:t>. </a:t>
            </a:r>
            <a:r>
              <a:rPr lang="ru-RU" sz="1000" dirty="0" err="1" smtClean="0"/>
              <a:t>Конституційна</a:t>
            </a:r>
            <a:r>
              <a:rPr lang="ru-RU" sz="1000" dirty="0" smtClean="0"/>
              <a:t> рада </a:t>
            </a:r>
            <a:r>
              <a:rPr lang="ru-RU" sz="1000" dirty="0" err="1" smtClean="0"/>
              <a:t>здійснює</a:t>
            </a:r>
            <a:r>
              <a:rPr lang="ru-RU" sz="1000" dirty="0" smtClean="0"/>
              <a:t> контроль за </a:t>
            </a:r>
            <a:r>
              <a:rPr lang="ru-RU" sz="1000" dirty="0" err="1" smtClean="0"/>
              <a:t>виборами</a:t>
            </a:r>
            <a:r>
              <a:rPr lang="ru-RU" sz="1000" dirty="0" smtClean="0"/>
              <a:t> президента, </a:t>
            </a:r>
            <a:r>
              <a:rPr lang="ru-RU" sz="1000" dirty="0" err="1" smtClean="0"/>
              <a:t>депутатів</a:t>
            </a:r>
            <a:r>
              <a:rPr lang="ru-RU" sz="1000" dirty="0" smtClean="0"/>
              <a:t> </a:t>
            </a:r>
            <a:r>
              <a:rPr lang="ru-RU" sz="1000" dirty="0" err="1" smtClean="0"/>
              <a:t>і</a:t>
            </a:r>
            <a:r>
              <a:rPr lang="ru-RU" sz="1000" dirty="0" smtClean="0"/>
              <a:t> </a:t>
            </a:r>
            <a:r>
              <a:rPr lang="ru-RU" sz="1000" dirty="0" err="1" smtClean="0"/>
              <a:t>сенаторів</a:t>
            </a:r>
            <a:r>
              <a:rPr lang="ru-RU" sz="1000" dirty="0" smtClean="0"/>
              <a:t>, </a:t>
            </a:r>
            <a:r>
              <a:rPr lang="ru-RU" sz="1000" dirty="0" err="1" smtClean="0"/>
              <a:t>стежить</a:t>
            </a:r>
            <a:r>
              <a:rPr lang="ru-RU" sz="1000" dirty="0" smtClean="0"/>
              <a:t> за </a:t>
            </a:r>
            <a:r>
              <a:rPr lang="ru-RU" sz="1000" dirty="0" err="1" smtClean="0"/>
              <a:t>правильністю</a:t>
            </a:r>
            <a:r>
              <a:rPr lang="ru-RU" sz="1000" dirty="0" smtClean="0"/>
              <a:t> </a:t>
            </a:r>
            <a:r>
              <a:rPr lang="ru-RU" sz="1000" dirty="0" err="1" smtClean="0"/>
              <a:t>проведення</a:t>
            </a:r>
            <a:r>
              <a:rPr lang="ru-RU" sz="1000" dirty="0" smtClean="0"/>
              <a:t> </a:t>
            </a:r>
            <a:r>
              <a:rPr lang="ru-RU" sz="1000" dirty="0" err="1" smtClean="0"/>
              <a:t>референдумів</a:t>
            </a:r>
            <a:r>
              <a:rPr lang="ru-RU" sz="1000" dirty="0" smtClean="0"/>
              <a:t> </a:t>
            </a:r>
            <a:r>
              <a:rPr lang="ru-RU" sz="1000" dirty="0" err="1" smtClean="0"/>
              <a:t>і</a:t>
            </a:r>
            <a:r>
              <a:rPr lang="ru-RU" sz="1000" dirty="0" smtClean="0"/>
              <a:t> </a:t>
            </a:r>
            <a:r>
              <a:rPr lang="ru-RU" sz="1000" dirty="0" err="1" smtClean="0"/>
              <a:t>оголошує</a:t>
            </a:r>
            <a:r>
              <a:rPr lang="ru-RU" sz="1000" dirty="0" smtClean="0"/>
              <a:t> </a:t>
            </a:r>
            <a:r>
              <a:rPr lang="ru-RU" sz="1000" dirty="0" err="1" smtClean="0"/>
              <a:t>їх</a:t>
            </a:r>
            <a:r>
              <a:rPr lang="ru-RU" sz="1000" dirty="0" smtClean="0"/>
              <a:t> </a:t>
            </a:r>
            <a:r>
              <a:rPr lang="ru-RU" sz="1000" dirty="0" err="1" smtClean="0"/>
              <a:t>результати</a:t>
            </a:r>
            <a:r>
              <a:rPr lang="ru-RU" sz="1000" dirty="0" smtClean="0"/>
              <a:t>. </a:t>
            </a:r>
            <a:r>
              <a:rPr lang="ru-RU" sz="1000" dirty="0" err="1" smtClean="0"/>
              <a:t>Запити</a:t>
            </a:r>
            <a:r>
              <a:rPr lang="ru-RU" sz="1000" dirty="0" smtClean="0"/>
              <a:t> до </a:t>
            </a:r>
            <a:r>
              <a:rPr lang="ru-RU" sz="1000" dirty="0" err="1" smtClean="0"/>
              <a:t>цього</a:t>
            </a:r>
            <a:r>
              <a:rPr lang="ru-RU" sz="1000" dirty="0" smtClean="0"/>
              <a:t> органу </a:t>
            </a:r>
            <a:r>
              <a:rPr lang="ru-RU" sz="1000" dirty="0" err="1" smtClean="0"/>
              <a:t>можуть</a:t>
            </a:r>
            <a:r>
              <a:rPr lang="ru-RU" sz="1000" dirty="0" smtClean="0"/>
              <a:t> </a:t>
            </a:r>
            <a:r>
              <a:rPr lang="ru-RU" sz="1000" dirty="0" err="1" smtClean="0"/>
              <a:t>надсилати</a:t>
            </a:r>
            <a:r>
              <a:rPr lang="ru-RU" sz="1000" dirty="0" smtClean="0"/>
              <a:t> президент, </a:t>
            </a:r>
            <a:r>
              <a:rPr lang="ru-RU" sz="1000" dirty="0" err="1" smtClean="0"/>
              <a:t>прем'єр-міністр</a:t>
            </a:r>
            <a:r>
              <a:rPr lang="ru-RU" sz="1000" dirty="0" smtClean="0"/>
              <a:t>, </a:t>
            </a:r>
            <a:r>
              <a:rPr lang="ru-RU" sz="1000" dirty="0" err="1" smtClean="0"/>
              <a:t>голови</a:t>
            </a:r>
            <a:r>
              <a:rPr lang="ru-RU" sz="1000" dirty="0" smtClean="0"/>
              <a:t> </a:t>
            </a:r>
            <a:r>
              <a:rPr lang="ru-RU" sz="1000" dirty="0" err="1" smtClean="0"/>
              <a:t>обох</a:t>
            </a:r>
            <a:r>
              <a:rPr lang="ru-RU" sz="1000" dirty="0" smtClean="0"/>
              <a:t> палат парламенту, а </a:t>
            </a:r>
            <a:r>
              <a:rPr lang="ru-RU" sz="1000" dirty="0" err="1" smtClean="0"/>
              <a:t>також</a:t>
            </a:r>
            <a:r>
              <a:rPr lang="ru-RU" sz="1000" dirty="0" smtClean="0"/>
              <a:t> </a:t>
            </a:r>
            <a:r>
              <a:rPr lang="ru-RU" sz="1000" dirty="0" err="1" smtClean="0"/>
              <a:t>група</a:t>
            </a:r>
            <a:r>
              <a:rPr lang="ru-RU" sz="1000" dirty="0" smtClean="0"/>
              <a:t> </a:t>
            </a:r>
            <a:r>
              <a:rPr lang="ru-RU" sz="1000" dirty="0" err="1" smtClean="0"/>
              <a:t>депутатів</a:t>
            </a:r>
            <a:r>
              <a:rPr lang="ru-RU" sz="1000" dirty="0" smtClean="0"/>
              <a:t> </a:t>
            </a:r>
            <a:r>
              <a:rPr lang="ru-RU" sz="1000" dirty="0" err="1" smtClean="0"/>
              <a:t>або</a:t>
            </a:r>
            <a:r>
              <a:rPr lang="ru-RU" sz="1000" dirty="0" smtClean="0"/>
              <a:t> </a:t>
            </a:r>
            <a:r>
              <a:rPr lang="ru-RU" sz="1000" dirty="0" err="1" smtClean="0"/>
              <a:t>сенаторів</a:t>
            </a:r>
            <a:r>
              <a:rPr lang="ru-RU" sz="1000" dirty="0" smtClean="0"/>
              <a:t>, </a:t>
            </a:r>
            <a:r>
              <a:rPr lang="ru-RU" sz="1000" dirty="0" err="1" smtClean="0"/>
              <a:t>що</a:t>
            </a:r>
            <a:r>
              <a:rPr lang="ru-RU" sz="1000" dirty="0" smtClean="0"/>
              <a:t> </a:t>
            </a:r>
            <a:r>
              <a:rPr lang="ru-RU" sz="1000" dirty="0" err="1" smtClean="0"/>
              <a:t>налічує</a:t>
            </a:r>
            <a:r>
              <a:rPr lang="ru-RU" sz="1000" dirty="0" smtClean="0"/>
              <a:t> не </a:t>
            </a:r>
            <a:r>
              <a:rPr lang="ru-RU" sz="1000" dirty="0" err="1" smtClean="0"/>
              <a:t>менше</a:t>
            </a:r>
            <a:r>
              <a:rPr lang="ru-RU" sz="1000" dirty="0" smtClean="0"/>
              <a:t> 60 </a:t>
            </a:r>
            <a:r>
              <a:rPr lang="ru-RU" sz="1000" dirty="0" err="1" smtClean="0"/>
              <a:t>осіб</a:t>
            </a:r>
            <a:r>
              <a:rPr lang="ru-RU" sz="1000" dirty="0" smtClean="0"/>
              <a:t>. </a:t>
            </a:r>
            <a:r>
              <a:rPr lang="ru-RU" sz="1000" dirty="0" err="1" smtClean="0"/>
              <a:t>Рішення</a:t>
            </a:r>
            <a:r>
              <a:rPr lang="ru-RU" sz="1000" dirty="0" smtClean="0"/>
              <a:t> </a:t>
            </a:r>
            <a:r>
              <a:rPr lang="ru-RU" sz="1000" dirty="0" err="1" smtClean="0"/>
              <a:t>Конституційної</a:t>
            </a:r>
            <a:r>
              <a:rPr lang="ru-RU" sz="1000" dirty="0" smtClean="0"/>
              <a:t> ради </a:t>
            </a:r>
            <a:r>
              <a:rPr lang="ru-RU" sz="1000" dirty="0" err="1" smtClean="0"/>
              <a:t>оскарженню</a:t>
            </a:r>
            <a:r>
              <a:rPr lang="ru-RU" sz="1000" dirty="0" smtClean="0"/>
              <a:t> не </a:t>
            </a:r>
            <a:r>
              <a:rPr lang="ru-RU" sz="1000" dirty="0" err="1" smtClean="0"/>
              <a:t>підлягають</a:t>
            </a:r>
            <a:r>
              <a:rPr lang="ru-RU" sz="1000" dirty="0" smtClean="0"/>
              <a:t>. Вони </a:t>
            </a:r>
            <a:r>
              <a:rPr lang="ru-RU" sz="1000" dirty="0" err="1" smtClean="0"/>
              <a:t>обов'язкові</a:t>
            </a:r>
            <a:r>
              <a:rPr lang="ru-RU" sz="1000" dirty="0" smtClean="0"/>
              <a:t> для </a:t>
            </a:r>
            <a:r>
              <a:rPr lang="ru-RU" sz="1000" dirty="0" err="1" smtClean="0"/>
              <a:t>всіх</a:t>
            </a:r>
            <a:r>
              <a:rPr lang="ru-RU" sz="1000" dirty="0" smtClean="0"/>
              <a:t> </a:t>
            </a:r>
            <a:r>
              <a:rPr lang="ru-RU" sz="1000" dirty="0" err="1" smtClean="0"/>
              <a:t>органів</a:t>
            </a:r>
            <a:r>
              <a:rPr lang="ru-RU" sz="1000" dirty="0" smtClean="0"/>
              <a:t> </a:t>
            </a:r>
            <a:r>
              <a:rPr lang="ru-RU" sz="1000" dirty="0" err="1" smtClean="0"/>
              <a:t>державної</a:t>
            </a:r>
            <a:r>
              <a:rPr lang="ru-RU" sz="1000" dirty="0" smtClean="0"/>
              <a:t> </a:t>
            </a:r>
            <a:r>
              <a:rPr lang="ru-RU" sz="1000" dirty="0" err="1" smtClean="0"/>
              <a:t>влади</a:t>
            </a:r>
            <a:r>
              <a:rPr lang="ru-RU" sz="1000" dirty="0" smtClean="0"/>
              <a:t> </a:t>
            </a:r>
            <a:r>
              <a:rPr lang="ru-RU" sz="1000" dirty="0" err="1" smtClean="0"/>
              <a:t>адміністративних</a:t>
            </a:r>
            <a:r>
              <a:rPr lang="ru-RU" sz="1000" dirty="0" smtClean="0"/>
              <a:t> </a:t>
            </a:r>
            <a:r>
              <a:rPr lang="ru-RU" sz="1000" dirty="0" err="1" smtClean="0"/>
              <a:t>і</a:t>
            </a:r>
            <a:r>
              <a:rPr lang="ru-RU" sz="1000" dirty="0" smtClean="0"/>
              <a:t> </a:t>
            </a:r>
            <a:r>
              <a:rPr lang="ru-RU" sz="1000" dirty="0" err="1" smtClean="0"/>
              <a:t>судових</a:t>
            </a:r>
            <a:r>
              <a:rPr lang="ru-RU" sz="1000" dirty="0" smtClean="0"/>
              <a:t> </a:t>
            </a:r>
            <a:r>
              <a:rPr lang="ru-RU" sz="1000" dirty="0" err="1" smtClean="0"/>
              <a:t>органів</a:t>
            </a:r>
            <a:r>
              <a:rPr lang="ru-RU" sz="1000" dirty="0" smtClean="0"/>
              <a:t>. Голова </a:t>
            </a:r>
            <a:r>
              <a:rPr lang="ru-RU" sz="1000" dirty="0" err="1" smtClean="0"/>
              <a:t>Конституційної</a:t>
            </a:r>
            <a:r>
              <a:rPr lang="ru-RU" sz="1000" dirty="0" smtClean="0"/>
              <a:t> ради </a:t>
            </a:r>
            <a:r>
              <a:rPr lang="ru-RU" sz="1000" dirty="0" err="1" smtClean="0"/>
              <a:t>Жан-Луі</a:t>
            </a:r>
            <a:r>
              <a:rPr lang="ru-RU" sz="1000" dirty="0" smtClean="0"/>
              <a:t> </a:t>
            </a:r>
            <a:r>
              <a:rPr lang="ru-RU" sz="1000" dirty="0" err="1" smtClean="0"/>
              <a:t>Дебре</a:t>
            </a:r>
            <a:r>
              <a:rPr lang="ru-RU" sz="1000" dirty="0" smtClean="0"/>
              <a:t>.</a:t>
            </a:r>
          </a:p>
          <a:p>
            <a:endParaRPr lang="ru-RU" sz="900" dirty="0"/>
          </a:p>
        </p:txBody>
      </p:sp>
      <p:pic>
        <p:nvPicPr>
          <p:cNvPr id="7" name="Рисунок 6" descr="LOGOAS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142984"/>
            <a:ext cx="2571768" cy="1714512"/>
          </a:xfrm>
          <a:prstGeom prst="rect">
            <a:avLst/>
          </a:prstGeom>
        </p:spPr>
      </p:pic>
      <p:pic>
        <p:nvPicPr>
          <p:cNvPr id="8" name="Рисунок 7" descr="French_Senate_amphitheater_050917_1629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429000"/>
            <a:ext cx="2714644" cy="2143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5852" y="5643578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      Сенат Франції   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76" y="285749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Логотип </a:t>
            </a:r>
            <a:r>
              <a:rPr lang="ru-RU" sz="1000" dirty="0" err="1" smtClean="0"/>
              <a:t>Національної</a:t>
            </a:r>
            <a:r>
              <a:rPr lang="ru-RU" sz="1000" dirty="0" smtClean="0"/>
              <a:t>       </a:t>
            </a:r>
            <a:r>
              <a:rPr lang="ru-RU" sz="1000" dirty="0" err="1" smtClean="0"/>
              <a:t>Асамблеї</a:t>
            </a:r>
            <a:r>
              <a:rPr lang="ru-RU" sz="1000" dirty="0" smtClean="0"/>
              <a:t> </a:t>
            </a:r>
            <a:r>
              <a:rPr lang="ru-RU" sz="1000" dirty="0" err="1" smtClean="0"/>
              <a:t>Франції</a:t>
            </a:r>
            <a:r>
              <a:rPr lang="ru-RU" sz="1000" dirty="0" smtClean="0"/>
              <a:t>   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sz="2800" dirty="0" err="1" smtClean="0"/>
              <a:t>Сучасна</a:t>
            </a:r>
            <a:r>
              <a:rPr lang="ru-RU" sz="2800" dirty="0" smtClean="0"/>
              <a:t> система </a:t>
            </a:r>
            <a:r>
              <a:rPr lang="ru-RU" sz="2800" b="1" dirty="0" err="1" smtClean="0"/>
              <a:t>освіти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Франції</a:t>
            </a:r>
            <a:r>
              <a:rPr lang="ru-RU" sz="2800" dirty="0" smtClean="0"/>
              <a:t> остаточно </a:t>
            </a:r>
            <a:r>
              <a:rPr lang="ru-RU" sz="2800" dirty="0" err="1" smtClean="0"/>
              <a:t>утвердилася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 </a:t>
            </a:r>
            <a:r>
              <a:rPr lang="ru-RU" sz="2800" dirty="0" err="1" smtClean="0"/>
              <a:t>двох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століть</a:t>
            </a:r>
            <a:r>
              <a:rPr lang="ru-RU" sz="2800" dirty="0" smtClean="0"/>
              <a:t> потому </a:t>
            </a:r>
            <a:r>
              <a:rPr lang="ru-RU" sz="2800" dirty="0" err="1" smtClean="0"/>
              <a:t>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сьогодні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вважається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однією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найкращих</a:t>
            </a:r>
            <a:r>
              <a:rPr lang="ru-RU" sz="2800" dirty="0" smtClean="0"/>
              <a:t> у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             </a:t>
            </a:r>
            <a:r>
              <a:rPr lang="ru-RU" sz="2800" dirty="0" err="1" smtClean="0"/>
              <a:t>Основна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особливість</a:t>
            </a:r>
            <a:r>
              <a:rPr lang="ru-RU" sz="2800" dirty="0" smtClean="0"/>
              <a:t> — </a:t>
            </a:r>
            <a:r>
              <a:rPr lang="ru-RU" sz="2800" dirty="0" err="1" smtClean="0"/>
              <a:t>доступність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безкоштовного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навчання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всіх</a:t>
            </a:r>
            <a:r>
              <a:rPr lang="ru-RU" sz="2800" dirty="0" smtClean="0"/>
              <a:t> в </a:t>
            </a:r>
            <a:r>
              <a:rPr lang="ru-RU" sz="2800" dirty="0" err="1" smtClean="0"/>
              <a:t>державних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вищих</a:t>
            </a:r>
            <a:r>
              <a:rPr lang="ru-RU" sz="2800" dirty="0" smtClean="0"/>
              <a:t> </a:t>
            </a:r>
            <a:r>
              <a:rPr lang="ru-RU" sz="2800" dirty="0" err="1" smtClean="0"/>
              <a:t>учбових</a:t>
            </a:r>
            <a:r>
              <a:rPr lang="ru-RU" sz="2800" dirty="0" smtClean="0"/>
              <a:t> закладах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, </a:t>
            </a:r>
            <a:r>
              <a:rPr lang="ru-RU" sz="2800" dirty="0" err="1" smtClean="0"/>
              <a:t>включаючи</a:t>
            </a:r>
            <a:r>
              <a:rPr lang="ru-RU" sz="2800" dirty="0" smtClean="0"/>
              <a:t> </a:t>
            </a:r>
            <a:r>
              <a:rPr lang="ru-RU" sz="2800" dirty="0" err="1" smtClean="0"/>
              <a:t>іноземців</a:t>
            </a:r>
            <a:r>
              <a:rPr lang="ru-RU" sz="2800" dirty="0" smtClean="0"/>
              <a:t> (</a:t>
            </a:r>
            <a:r>
              <a:rPr lang="ru-RU" sz="2800" i="1" dirty="0" err="1" smtClean="0"/>
              <a:t>університети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стягують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іноземних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студентів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лише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номінальну</a:t>
            </a:r>
            <a:r>
              <a:rPr lang="ru-RU" sz="2800" i="1" dirty="0" smtClean="0"/>
              <a:t> плату</a:t>
            </a:r>
            <a:r>
              <a:rPr lang="ru-RU" sz="2800" dirty="0" smtClean="0"/>
              <a:t>). </a:t>
            </a:r>
            <a:r>
              <a:rPr lang="ru-RU" sz="2800" dirty="0" err="1" smtClean="0"/>
              <a:t>Ще</a:t>
            </a:r>
            <a:r>
              <a:rPr lang="ru-RU" sz="2800" dirty="0" smtClean="0"/>
              <a:t> одна </a:t>
            </a:r>
            <a:r>
              <a:rPr lang="ru-RU" sz="2800" dirty="0" err="1" smtClean="0"/>
              <a:t>особливість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освітянської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системи</a:t>
            </a:r>
            <a:r>
              <a:rPr lang="ru-RU" sz="2800" dirty="0" smtClean="0"/>
              <a:t> </a:t>
            </a:r>
            <a:r>
              <a:rPr lang="ru-RU" sz="2800" dirty="0" err="1" smtClean="0"/>
              <a:t>Франції</a:t>
            </a:r>
            <a:r>
              <a:rPr lang="ru-RU" sz="2800" dirty="0" smtClean="0"/>
              <a:t> 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практично </a:t>
            </a:r>
            <a:r>
              <a:rPr lang="ru-RU" sz="2800" dirty="0" err="1" smtClean="0"/>
              <a:t>однакова</a:t>
            </a:r>
            <a:r>
              <a:rPr lang="ru-RU" sz="2800" dirty="0" smtClean="0"/>
              <a:t> </a:t>
            </a:r>
            <a:r>
              <a:rPr lang="ru-RU" sz="2800" dirty="0" err="1" smtClean="0"/>
              <a:t>якість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навчання</a:t>
            </a:r>
            <a:r>
              <a:rPr lang="ru-RU" sz="2800" dirty="0" smtClean="0"/>
              <a:t> як у </a:t>
            </a:r>
            <a:r>
              <a:rPr lang="ru-RU" sz="2800" dirty="0" err="1" smtClean="0"/>
              <a:t>самій</a:t>
            </a:r>
            <a:r>
              <a:rPr lang="ru-RU" sz="2800" dirty="0" smtClean="0"/>
              <a:t> </a:t>
            </a:r>
            <a:r>
              <a:rPr lang="ru-RU" sz="2800" dirty="0" err="1" smtClean="0"/>
              <a:t>столиці</a:t>
            </a:r>
            <a:r>
              <a:rPr lang="ru-RU" sz="2800" dirty="0" smtClean="0"/>
              <a:t> </a:t>
            </a:r>
            <a:r>
              <a:rPr lang="ru-RU" sz="2800" dirty="0" err="1" smtClean="0"/>
              <a:t>Франції</a:t>
            </a:r>
            <a:r>
              <a:rPr lang="ru-RU" sz="2800" dirty="0" smtClean="0"/>
              <a:t>, так </a:t>
            </a:r>
            <a:r>
              <a:rPr lang="ru-RU" sz="2800" dirty="0" err="1" smtClean="0"/>
              <a:t>і</a:t>
            </a:r>
            <a:r>
              <a:rPr lang="ru-RU" sz="2800" dirty="0" smtClean="0"/>
              <a:t> в </a:t>
            </a:r>
            <a:r>
              <a:rPr lang="ru-RU" sz="2800" dirty="0" err="1" smtClean="0"/>
              <a:t>провінціях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             За </a:t>
            </a:r>
            <a:r>
              <a:rPr lang="ru-RU" sz="2800" dirty="0" err="1" smtClean="0"/>
              <a:t>останніми</a:t>
            </a:r>
            <a:r>
              <a:rPr lang="ru-RU" sz="2800" dirty="0" smtClean="0"/>
              <a:t> </a:t>
            </a:r>
            <a:r>
              <a:rPr lang="ru-RU" sz="2800" dirty="0" err="1" smtClean="0"/>
              <a:t>даними</a:t>
            </a:r>
            <a:r>
              <a:rPr lang="ru-RU" sz="2800" dirty="0" smtClean="0"/>
              <a:t> число </a:t>
            </a:r>
            <a:r>
              <a:rPr lang="ru-RU" sz="2800" dirty="0" err="1" smtClean="0"/>
              <a:t>школярів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студентів</a:t>
            </a:r>
            <a:r>
              <a:rPr lang="ru-RU" sz="2800" dirty="0" smtClean="0"/>
              <a:t> у </a:t>
            </a:r>
            <a:r>
              <a:rPr lang="ru-RU" sz="2800" dirty="0" err="1" smtClean="0"/>
              <a:t>Франції</a:t>
            </a:r>
            <a:r>
              <a:rPr lang="ru-RU" sz="2800" dirty="0" smtClean="0"/>
              <a:t> </a:t>
            </a:r>
            <a:r>
              <a:rPr lang="ru-RU" sz="2800" dirty="0" err="1" smtClean="0"/>
              <a:t>перевищило</a:t>
            </a:r>
            <a:r>
              <a:rPr lang="ru-RU" sz="2800" dirty="0" smtClean="0"/>
              <a:t> 15 </a:t>
            </a:r>
            <a:r>
              <a:rPr lang="ru-RU" sz="2800" dirty="0" err="1" smtClean="0"/>
              <a:t>млн</a:t>
            </a:r>
            <a:r>
              <a:rPr lang="ru-RU" sz="2800" dirty="0" smtClean="0"/>
              <a:t> </a:t>
            </a:r>
            <a:r>
              <a:rPr lang="ru-RU" sz="2800" dirty="0" err="1" smtClean="0"/>
              <a:t>осіб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склало</a:t>
            </a:r>
            <a:r>
              <a:rPr lang="ru-RU" sz="2800" dirty="0" smtClean="0"/>
              <a:t> </a:t>
            </a:r>
            <a:r>
              <a:rPr lang="ru-RU" sz="2800" dirty="0" err="1" smtClean="0"/>
              <a:t>чверть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населення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baseline="30000" dirty="0" smtClean="0"/>
              <a:t>.</a:t>
            </a:r>
            <a:r>
              <a:rPr lang="ru-RU" sz="2800" dirty="0" smtClean="0"/>
              <a:t> У </a:t>
            </a:r>
            <a:r>
              <a:rPr lang="ru-RU" sz="2800" dirty="0" err="1" smtClean="0"/>
              <a:t>країні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 7 тис. </a:t>
            </a:r>
            <a:r>
              <a:rPr lang="ru-RU" sz="2800" dirty="0" err="1" smtClean="0"/>
              <a:t>коледжів</a:t>
            </a:r>
            <a:r>
              <a:rPr lang="ru-RU" sz="2800" dirty="0" smtClean="0"/>
              <a:t>, 2600 </a:t>
            </a:r>
            <a:r>
              <a:rPr lang="ru-RU" sz="2800" dirty="0" err="1" smtClean="0"/>
              <a:t>ліцеїв</a:t>
            </a:r>
            <a:r>
              <a:rPr lang="ru-RU" sz="2800" dirty="0" smtClean="0"/>
              <a:t>. На потреби </a:t>
            </a:r>
            <a:r>
              <a:rPr lang="ru-RU" sz="2800" dirty="0" err="1" smtClean="0"/>
              <a:t>освіти</a:t>
            </a:r>
            <a:r>
              <a:rPr lang="ru-RU" sz="2800" dirty="0" smtClean="0"/>
              <a:t> </a:t>
            </a:r>
            <a:r>
              <a:rPr lang="ru-RU" sz="2800" dirty="0" err="1" smtClean="0"/>
              <a:t>щорічно</a:t>
            </a:r>
            <a:r>
              <a:rPr lang="ru-RU" sz="2800" dirty="0" smtClean="0"/>
              <a:t> </a:t>
            </a:r>
            <a:r>
              <a:rPr lang="ru-RU" sz="2800" dirty="0" err="1" smtClean="0"/>
              <a:t>витрачається</a:t>
            </a:r>
            <a:r>
              <a:rPr lang="ru-RU" sz="2800" dirty="0" smtClean="0"/>
              <a:t> 21% державного бюджету. Система </a:t>
            </a:r>
            <a:r>
              <a:rPr lang="ru-RU" sz="2800" dirty="0" err="1" smtClean="0"/>
              <a:t>освіти</a:t>
            </a:r>
            <a:r>
              <a:rPr lang="ru-RU" sz="2800" dirty="0" smtClean="0"/>
              <a:t> — </a:t>
            </a:r>
            <a:r>
              <a:rPr lang="ru-RU" sz="2800" dirty="0" err="1" smtClean="0"/>
              <a:t>найбільший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роботодавець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: у </a:t>
            </a:r>
            <a:r>
              <a:rPr lang="ru-RU" sz="2800" dirty="0" err="1" smtClean="0"/>
              <a:t>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зайнято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 </a:t>
            </a:r>
            <a:r>
              <a:rPr lang="ru-RU" sz="2800" dirty="0" err="1" smtClean="0"/>
              <a:t>половини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службовців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             </a:t>
            </a:r>
            <a:r>
              <a:rPr lang="ru-RU" sz="2800" dirty="0" err="1" smtClean="0"/>
              <a:t>Французька</a:t>
            </a:r>
            <a:r>
              <a:rPr lang="ru-RU" sz="2800" dirty="0" smtClean="0"/>
              <a:t> система </a:t>
            </a:r>
            <a:r>
              <a:rPr lang="ru-RU" sz="2800" dirty="0" err="1" smtClean="0"/>
              <a:t>освіти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яскраво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виражену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національну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специфіку</a:t>
            </a:r>
            <a:r>
              <a:rPr lang="ru-RU" sz="2800" dirty="0" smtClean="0"/>
              <a:t>. У </a:t>
            </a:r>
            <a:r>
              <a:rPr lang="ru-RU" sz="2800" dirty="0" err="1" smtClean="0"/>
              <a:t>цій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країні</a:t>
            </a:r>
            <a:r>
              <a:rPr lang="ru-RU" sz="2800" dirty="0" smtClean="0"/>
              <a:t> своя система </a:t>
            </a:r>
            <a:r>
              <a:rPr lang="ru-RU" sz="2800" dirty="0" err="1" smtClean="0"/>
              <a:t>дипломів</a:t>
            </a:r>
            <a:r>
              <a:rPr lang="ru-RU" sz="2800" dirty="0" smtClean="0"/>
              <a:t> та </a:t>
            </a:r>
            <a:r>
              <a:rPr lang="ru-RU" sz="2800" dirty="0" err="1" smtClean="0"/>
              <a:t>вчених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ступенів</a:t>
            </a:r>
            <a:r>
              <a:rPr lang="ru-RU" sz="2800" dirty="0" smtClean="0"/>
              <a:t>, </a:t>
            </a:r>
            <a:r>
              <a:rPr lang="ru-RU" sz="2800" dirty="0" err="1" smtClean="0"/>
              <a:t>особливий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розподіл</a:t>
            </a:r>
            <a:r>
              <a:rPr lang="ru-RU" sz="2800" dirty="0" smtClean="0"/>
              <a:t> на цикли. І </a:t>
            </a:r>
            <a:r>
              <a:rPr lang="ru-RU" sz="2800" dirty="0" err="1" smtClean="0"/>
              <a:t>особливе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відношення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дипломів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закладів</a:t>
            </a:r>
            <a:r>
              <a:rPr lang="ru-RU" sz="2800" dirty="0" smtClean="0"/>
              <a:t>: вони, як правило, </a:t>
            </a:r>
            <a:r>
              <a:rPr lang="ru-RU" sz="2800" dirty="0" err="1" smtClean="0"/>
              <a:t>цінуються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набагато</a:t>
            </a:r>
            <a:r>
              <a:rPr lang="ru-RU" sz="2800" dirty="0" smtClean="0"/>
              <a:t> </a:t>
            </a:r>
            <a:r>
              <a:rPr lang="ru-RU" sz="2800" dirty="0" err="1" smtClean="0"/>
              <a:t>вище</a:t>
            </a:r>
            <a:r>
              <a:rPr lang="ru-RU" sz="2800" dirty="0" smtClean="0"/>
              <a:t>, </a:t>
            </a:r>
            <a:r>
              <a:rPr lang="ru-RU" sz="2800" dirty="0" err="1" smtClean="0"/>
              <a:t>ніж</a:t>
            </a:r>
            <a:r>
              <a:rPr lang="ru-RU" sz="2800" dirty="0" smtClean="0"/>
              <a:t> </a:t>
            </a:r>
            <a:r>
              <a:rPr lang="ru-RU" sz="2800" dirty="0" err="1" smtClean="0"/>
              <a:t>дипломи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приватних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шкіл</a:t>
            </a:r>
            <a:r>
              <a:rPr lang="ru-RU" sz="2800" dirty="0" smtClean="0"/>
              <a:t> та </a:t>
            </a:r>
            <a:r>
              <a:rPr lang="ru-RU" sz="2800" u="sng" dirty="0" err="1" smtClean="0"/>
              <a:t>університетів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             На </a:t>
            </a:r>
            <a:r>
              <a:rPr lang="ru-RU" sz="2800" dirty="0" err="1" smtClean="0"/>
              <a:t>сьогодні</a:t>
            </a:r>
            <a:r>
              <a:rPr lang="ru-RU" sz="2800" dirty="0" smtClean="0"/>
              <a:t> </a:t>
            </a:r>
            <a:r>
              <a:rPr lang="ru-RU" sz="2800" dirty="0" err="1" smtClean="0"/>
              <a:t>Франція</a:t>
            </a:r>
            <a:r>
              <a:rPr lang="ru-RU" sz="2800" dirty="0" smtClean="0"/>
              <a:t> </a:t>
            </a:r>
            <a:r>
              <a:rPr lang="ru-RU" sz="2800" dirty="0" err="1" smtClean="0"/>
              <a:t>посідає</a:t>
            </a:r>
            <a:r>
              <a:rPr lang="ru-RU" sz="2800" dirty="0" smtClean="0"/>
              <a:t> </a:t>
            </a:r>
            <a:r>
              <a:rPr lang="ru-RU" sz="2800" dirty="0" err="1" smtClean="0"/>
              <a:t>третє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у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іноземців</a:t>
            </a:r>
            <a:r>
              <a:rPr lang="ru-RU" sz="2800" baseline="30000" dirty="0" smtClean="0"/>
              <a:t>[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Навчання</a:t>
            </a:r>
            <a:r>
              <a:rPr lang="ru-RU" sz="2800" dirty="0" smtClean="0"/>
              <a:t> кожного такого студента обходиться </a:t>
            </a:r>
            <a:r>
              <a:rPr lang="ru-RU" sz="2800" dirty="0" err="1" smtClean="0"/>
              <a:t>державній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скарбниці</a:t>
            </a:r>
            <a:r>
              <a:rPr lang="ru-RU" sz="2800" dirty="0" smtClean="0"/>
              <a:t> в 35 тис. </a:t>
            </a:r>
            <a:r>
              <a:rPr lang="ru-RU" sz="2800" dirty="0" err="1" smtClean="0"/>
              <a:t>франків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рік</a:t>
            </a:r>
            <a:r>
              <a:rPr lang="ru-RU" sz="2800" dirty="0" smtClean="0"/>
              <a:t>, </a:t>
            </a:r>
            <a:r>
              <a:rPr lang="ru-RU" sz="2800" dirty="0" err="1" smtClean="0"/>
              <a:t>іноземних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студентів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зараховують</a:t>
            </a:r>
            <a:r>
              <a:rPr lang="ru-RU" sz="2800" dirty="0" smtClean="0"/>
              <a:t> в </a:t>
            </a:r>
            <a:r>
              <a:rPr lang="ru-RU" sz="2800" dirty="0" err="1" smtClean="0"/>
              <a:t>державні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заклади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однакових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всіх</a:t>
            </a:r>
            <a:r>
              <a:rPr lang="ru-RU" sz="2800" dirty="0" smtClean="0"/>
              <a:t> </a:t>
            </a:r>
            <a:r>
              <a:rPr lang="ru-RU" sz="2800" dirty="0" err="1" smtClean="0"/>
              <a:t>умовах</a:t>
            </a:r>
            <a:r>
              <a:rPr lang="ru-RU" sz="2800" dirty="0" smtClean="0"/>
              <a:t>.</a:t>
            </a:r>
          </a:p>
          <a:p>
            <a:endParaRPr lang="ru-RU" sz="2800" dirty="0"/>
          </a:p>
        </p:txBody>
      </p:sp>
      <p:pic>
        <p:nvPicPr>
          <p:cNvPr id="8" name="Содержимое 7" descr="50caf799b3fc4b70620002c3_complex-school-in-bobigny-mikou-design-studio_08-mikou-bobigny-1000x666-500x33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428736"/>
            <a:ext cx="4038600" cy="2689708"/>
          </a:xfrm>
        </p:spPr>
      </p:pic>
      <p:sp>
        <p:nvSpPr>
          <p:cNvPr id="9" name="TextBox 8"/>
          <p:cNvSpPr txBox="1"/>
          <p:nvPr/>
        </p:nvSpPr>
        <p:spPr>
          <a:xfrm>
            <a:off x="5786446" y="4143380"/>
            <a:ext cx="2000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          Одна із шкіл Франції</a:t>
            </a:r>
            <a:endParaRPr lang="ru-RU" sz="1000" dirty="0"/>
          </a:p>
        </p:txBody>
      </p:sp>
      <p:pic>
        <p:nvPicPr>
          <p:cNvPr id="10" name="Рисунок 9" descr="13146907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643446"/>
            <a:ext cx="2928958" cy="1604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Культура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14298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Французька</a:t>
            </a:r>
            <a:r>
              <a:rPr lang="ru-RU" sz="1200" dirty="0" smtClean="0"/>
              <a:t> культура — </a:t>
            </a:r>
            <a:r>
              <a:rPr lang="ru-RU" sz="1200" dirty="0" err="1" smtClean="0"/>
              <a:t>багата</a:t>
            </a:r>
            <a:r>
              <a:rPr lang="ru-RU" sz="1200" dirty="0" smtClean="0"/>
              <a:t>, </a:t>
            </a:r>
            <a:r>
              <a:rPr lang="ru-RU" sz="1200" dirty="0" err="1" smtClean="0"/>
              <a:t>різноманітна</a:t>
            </a:r>
            <a:r>
              <a:rPr lang="ru-RU" sz="1200" dirty="0" smtClean="0"/>
              <a:t>,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багатою</a:t>
            </a:r>
            <a:r>
              <a:rPr lang="ru-RU" sz="1200" dirty="0" smtClean="0"/>
              <a:t> </a:t>
            </a:r>
            <a:r>
              <a:rPr lang="ru-RU" sz="1200" dirty="0" err="1" smtClean="0"/>
              <a:t>історією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відображає</a:t>
            </a:r>
            <a:r>
              <a:rPr lang="ru-RU" sz="1200" dirty="0" smtClean="0"/>
              <a:t> не </a:t>
            </a:r>
            <a:r>
              <a:rPr lang="ru-RU" sz="1200" dirty="0" err="1" smtClean="0"/>
              <a:t>тільки</a:t>
            </a:r>
            <a:r>
              <a:rPr lang="ru-RU" sz="1200" dirty="0" smtClean="0"/>
              <a:t> культуру кожного </a:t>
            </a:r>
            <a:r>
              <a:rPr lang="ru-RU" sz="1200" dirty="0" err="1" smtClean="0"/>
              <a:t>свого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регіону</a:t>
            </a:r>
            <a:r>
              <a:rPr lang="ru-RU" sz="1200" dirty="0" smtClean="0"/>
              <a:t>, </a:t>
            </a:r>
            <a:r>
              <a:rPr lang="ru-RU" sz="1200" dirty="0" err="1" smtClean="0"/>
              <a:t>але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вплив</a:t>
            </a:r>
            <a:r>
              <a:rPr lang="ru-RU" sz="1200" dirty="0" smtClean="0"/>
              <a:t> </a:t>
            </a:r>
            <a:r>
              <a:rPr lang="ru-RU" sz="1200" dirty="0" err="1" smtClean="0"/>
              <a:t>імміграційних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хвиль</a:t>
            </a:r>
            <a:r>
              <a:rPr lang="ru-RU" sz="1200" dirty="0" smtClean="0"/>
              <a:t> </a:t>
            </a:r>
            <a:r>
              <a:rPr lang="ru-RU" sz="1200" dirty="0" err="1" smtClean="0"/>
              <a:t>різних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епох</a:t>
            </a:r>
            <a:r>
              <a:rPr lang="ru-RU" sz="1200" dirty="0" smtClean="0"/>
              <a:t>. </a:t>
            </a:r>
            <a:r>
              <a:rPr lang="ru-RU" sz="1200" dirty="0" err="1" smtClean="0"/>
              <a:t>Саме</a:t>
            </a:r>
            <a:r>
              <a:rPr lang="ru-RU" sz="1200" dirty="0" smtClean="0"/>
              <a:t> </a:t>
            </a:r>
            <a:r>
              <a:rPr lang="ru-RU" sz="1200" dirty="0" err="1" smtClean="0"/>
              <a:t>культурне</a:t>
            </a:r>
            <a:r>
              <a:rPr lang="ru-RU" sz="1200" dirty="0" smtClean="0"/>
              <a:t> </a:t>
            </a:r>
            <a:r>
              <a:rPr lang="ru-RU" sz="1200" dirty="0" err="1" smtClean="0"/>
              <a:t>багатство</a:t>
            </a:r>
            <a:r>
              <a:rPr lang="ru-RU" sz="1200" dirty="0" smtClean="0"/>
              <a:t> </a:t>
            </a:r>
            <a:r>
              <a:rPr lang="ru-RU" sz="1200" dirty="0" err="1" smtClean="0"/>
              <a:t>країни</a:t>
            </a:r>
            <a:r>
              <a:rPr lang="ru-RU" sz="1200" dirty="0" smtClean="0"/>
              <a:t> </a:t>
            </a:r>
            <a:r>
              <a:rPr lang="ru-RU" sz="1200" dirty="0" err="1" smtClean="0"/>
              <a:t>робить</a:t>
            </a:r>
            <a:r>
              <a:rPr lang="ru-RU" sz="1200" dirty="0" smtClean="0"/>
              <a:t> </a:t>
            </a:r>
            <a:r>
              <a:rPr lang="ru-RU" sz="1200" dirty="0" err="1" smtClean="0"/>
              <a:t>Францію</a:t>
            </a:r>
            <a:r>
              <a:rPr lang="ru-RU" sz="1200" dirty="0" smtClean="0"/>
              <a:t> одним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найпривабливіших</a:t>
            </a:r>
            <a:r>
              <a:rPr lang="ru-RU" sz="1200" dirty="0" smtClean="0"/>
              <a:t> </a:t>
            </a:r>
            <a:r>
              <a:rPr lang="ru-RU" sz="1200" dirty="0" err="1" smtClean="0"/>
              <a:t>туристичних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напрямів</a:t>
            </a:r>
            <a:r>
              <a:rPr lang="ru-RU" sz="1200" dirty="0" smtClean="0"/>
              <a:t>.</a:t>
            </a:r>
          </a:p>
          <a:p>
            <a:r>
              <a:rPr lang="ru-RU" sz="1200" dirty="0" err="1" smtClean="0"/>
              <a:t>Французька</a:t>
            </a:r>
            <a:r>
              <a:rPr lang="ru-RU" sz="1200" dirty="0" smtClean="0"/>
              <a:t> культура дала </a:t>
            </a:r>
            <a:r>
              <a:rPr lang="ru-RU" sz="1200" dirty="0" err="1" smtClean="0"/>
              <a:t>цивілізації</a:t>
            </a:r>
            <a:r>
              <a:rPr lang="ru-RU" sz="1200" dirty="0" smtClean="0"/>
              <a:t> великих </a:t>
            </a:r>
            <a:r>
              <a:rPr lang="ru-RU" sz="1200" dirty="0" err="1" smtClean="0"/>
              <a:t>математиків</a:t>
            </a:r>
            <a:r>
              <a:rPr lang="ru-RU" sz="1200" dirty="0" smtClean="0"/>
              <a:t>, </a:t>
            </a:r>
            <a:r>
              <a:rPr lang="ru-RU" sz="1200" dirty="0" err="1" smtClean="0"/>
              <a:t>численних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філософів</a:t>
            </a:r>
            <a:r>
              <a:rPr lang="ru-RU" sz="1200" dirty="0" smtClean="0"/>
              <a:t>, </a:t>
            </a:r>
            <a:r>
              <a:rPr lang="ru-RU" sz="1200" dirty="0" err="1" smtClean="0"/>
              <a:t>письменників</a:t>
            </a:r>
            <a:r>
              <a:rPr lang="ru-RU" sz="1200" dirty="0" smtClean="0"/>
              <a:t>, </a:t>
            </a:r>
            <a:r>
              <a:rPr lang="ru-RU" sz="1200" dirty="0" err="1" smtClean="0"/>
              <a:t>композиторів</a:t>
            </a:r>
            <a:r>
              <a:rPr lang="ru-RU" sz="1200" dirty="0" smtClean="0"/>
              <a:t>, </a:t>
            </a:r>
            <a:r>
              <a:rPr lang="ru-RU" sz="1200" dirty="0" err="1" smtClean="0"/>
              <a:t>Століття</a:t>
            </a:r>
            <a:r>
              <a:rPr lang="ru-RU" sz="1200" dirty="0" smtClean="0"/>
              <a:t> </a:t>
            </a:r>
            <a:r>
              <a:rPr lang="ru-RU" sz="1200" dirty="0" err="1" smtClean="0"/>
              <a:t>Просвіти</a:t>
            </a:r>
            <a:r>
              <a:rPr lang="ru-RU" sz="1200" dirty="0" smtClean="0"/>
              <a:t>, </a:t>
            </a:r>
            <a:r>
              <a:rPr lang="ru-RU" sz="1200" dirty="0" err="1" smtClean="0"/>
              <a:t>мову</a:t>
            </a:r>
            <a:r>
              <a:rPr lang="ru-RU" sz="1200" dirty="0" smtClean="0"/>
              <a:t> </a:t>
            </a:r>
            <a:r>
              <a:rPr lang="ru-RU" sz="1200" dirty="0" err="1" smtClean="0"/>
              <a:t>дипломатії</a:t>
            </a:r>
            <a:r>
              <a:rPr lang="ru-RU" sz="1200" dirty="0" smtClean="0"/>
              <a:t>, </a:t>
            </a:r>
            <a:r>
              <a:rPr lang="ru-RU" sz="1200" dirty="0" err="1" smtClean="0"/>
              <a:t>універсальну</a:t>
            </a:r>
            <a:r>
              <a:rPr lang="ru-RU" sz="1200" dirty="0" smtClean="0"/>
              <a:t> </a:t>
            </a:r>
            <a:r>
              <a:rPr lang="ru-RU" sz="1200" dirty="0" err="1" smtClean="0"/>
              <a:t>концепцію</a:t>
            </a:r>
            <a:r>
              <a:rPr lang="ru-RU" sz="1200" dirty="0" smtClean="0"/>
              <a:t> прав </a:t>
            </a:r>
            <a:r>
              <a:rPr lang="ru-RU" sz="1200" dirty="0" err="1" smtClean="0"/>
              <a:t>людини</a:t>
            </a:r>
            <a:r>
              <a:rPr lang="ru-RU" sz="1200" dirty="0" smtClean="0"/>
              <a:t>. </a:t>
            </a:r>
            <a:r>
              <a:rPr lang="ru-RU" sz="1200" dirty="0" err="1" smtClean="0"/>
              <a:t>Франція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відома</a:t>
            </a:r>
            <a:r>
              <a:rPr lang="ru-RU" sz="1200" dirty="0" smtClean="0"/>
              <a:t> в </a:t>
            </a:r>
            <a:r>
              <a:rPr lang="ru-RU" sz="1200" dirty="0" err="1" smtClean="0"/>
              <a:t>усьому</a:t>
            </a:r>
            <a:r>
              <a:rPr lang="ru-RU" sz="1200" dirty="0" smtClean="0"/>
              <a:t> </a:t>
            </a:r>
            <a:r>
              <a:rPr lang="ru-RU" sz="1200" dirty="0" err="1" smtClean="0"/>
              <a:t>світі</a:t>
            </a:r>
            <a:r>
              <a:rPr lang="ru-RU" sz="1200" dirty="0" smtClean="0"/>
              <a:t> </a:t>
            </a:r>
            <a:r>
              <a:rPr lang="ru-RU" sz="1200" dirty="0" err="1" smtClean="0"/>
              <a:t>своїми</a:t>
            </a:r>
            <a:r>
              <a:rPr lang="ru-RU" sz="1200" dirty="0" smtClean="0"/>
              <a:t> </a:t>
            </a:r>
            <a:r>
              <a:rPr lang="ru-RU" sz="1200" dirty="0" err="1" smtClean="0"/>
              <a:t>численними</a:t>
            </a:r>
            <a:r>
              <a:rPr lang="ru-RU" sz="1200" dirty="0" smtClean="0"/>
              <a:t> </a:t>
            </a:r>
            <a:r>
              <a:rPr lang="ru-RU" sz="1200" dirty="0" err="1" smtClean="0"/>
              <a:t>досягненнями</a:t>
            </a:r>
            <a:r>
              <a:rPr lang="ru-RU" sz="1200" dirty="0" smtClean="0"/>
              <a:t> </a:t>
            </a:r>
            <a:r>
              <a:rPr lang="ru-RU" sz="1200" dirty="0" err="1" smtClean="0"/>
              <a:t>в</a:t>
            </a:r>
            <a:r>
              <a:rPr lang="ru-RU" sz="1200" dirty="0" smtClean="0"/>
              <a:t> </a:t>
            </a:r>
            <a:r>
              <a:rPr lang="ru-RU" sz="1200" dirty="0" err="1" smtClean="0"/>
              <a:t>області</a:t>
            </a:r>
            <a:r>
              <a:rPr lang="ru-RU" sz="1200" dirty="0" smtClean="0"/>
              <a:t> </a:t>
            </a:r>
            <a:r>
              <a:rPr lang="ru-RU" sz="1200" dirty="0" err="1" smtClean="0"/>
              <a:t>медицини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технології</a:t>
            </a:r>
            <a:r>
              <a:rPr lang="ru-RU" sz="1200" dirty="0" smtClean="0"/>
              <a:t>, а </a:t>
            </a:r>
            <a:r>
              <a:rPr lang="ru-RU" sz="1200" dirty="0" err="1" smtClean="0"/>
              <a:t>також</a:t>
            </a:r>
            <a:r>
              <a:rPr lang="ru-RU" sz="1200" dirty="0" smtClean="0"/>
              <a:t> </a:t>
            </a:r>
            <a:r>
              <a:rPr lang="ru-RU" sz="1200" dirty="0" err="1" smtClean="0"/>
              <a:t>особливим</a:t>
            </a:r>
            <a:r>
              <a:rPr lang="ru-RU" sz="1200" dirty="0" smtClean="0"/>
              <a:t> </a:t>
            </a:r>
            <a:r>
              <a:rPr lang="ru-RU" sz="1200" dirty="0" err="1" smtClean="0"/>
              <a:t>французьким</a:t>
            </a:r>
            <a:r>
              <a:rPr lang="ru-RU" sz="1200" dirty="0" smtClean="0"/>
              <a:t> стилем </a:t>
            </a:r>
            <a:r>
              <a:rPr lang="ru-RU" sz="1200" dirty="0" err="1" smtClean="0"/>
              <a:t>життя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7" name="Рисунок 6" descr="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357430"/>
            <a:ext cx="2643206" cy="1784289"/>
          </a:xfrm>
          <a:prstGeom prst="rect">
            <a:avLst/>
          </a:prstGeom>
        </p:spPr>
      </p:pic>
      <p:pic>
        <p:nvPicPr>
          <p:cNvPr id="8" name="Рисунок 7" descr="1301758340_culture_fr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357694"/>
            <a:ext cx="2520726" cy="1960565"/>
          </a:xfrm>
          <a:prstGeom prst="rect">
            <a:avLst/>
          </a:prstGeom>
        </p:spPr>
      </p:pic>
      <p:pic>
        <p:nvPicPr>
          <p:cNvPr id="9" name="Рисунок 8" descr="fr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928934"/>
            <a:ext cx="2357454" cy="1520558"/>
          </a:xfrm>
          <a:prstGeom prst="rect">
            <a:avLst/>
          </a:prstGeom>
        </p:spPr>
      </p:pic>
      <p:pic>
        <p:nvPicPr>
          <p:cNvPr id="10" name="Рисунок 9" descr="gf2_29ed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4572008"/>
            <a:ext cx="2325682" cy="1969710"/>
          </a:xfrm>
          <a:prstGeom prst="rect">
            <a:avLst/>
          </a:prstGeom>
        </p:spPr>
      </p:pic>
      <p:pic>
        <p:nvPicPr>
          <p:cNvPr id="11" name="Рисунок 10" descr="jd83jc73jf7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2643182"/>
            <a:ext cx="2461265" cy="1619253"/>
          </a:xfrm>
          <a:prstGeom prst="rect">
            <a:avLst/>
          </a:prstGeom>
        </p:spPr>
      </p:pic>
      <p:pic>
        <p:nvPicPr>
          <p:cNvPr id="12" name="Рисунок 11" descr="icon15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16" y="4857760"/>
            <a:ext cx="2000264" cy="1666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Транспорт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</a:t>
            </a:r>
            <a:r>
              <a:rPr lang="ru-RU" b="1" dirty="0" err="1" smtClean="0"/>
              <a:t>Залізничний</a:t>
            </a:r>
            <a:r>
              <a:rPr lang="ru-RU" b="1" dirty="0" smtClean="0"/>
              <a:t> транспорт</a:t>
            </a:r>
          </a:p>
          <a:p>
            <a:pPr>
              <a:buNone/>
            </a:pPr>
            <a:r>
              <a:rPr lang="ru-RU" sz="2000" dirty="0" smtClean="0"/>
              <a:t>          </a:t>
            </a:r>
            <a:r>
              <a:rPr lang="ru-RU" sz="2000" dirty="0" err="1" smtClean="0"/>
              <a:t>Залізничний</a:t>
            </a:r>
            <a:r>
              <a:rPr lang="ru-RU" sz="2000" dirty="0" smtClean="0"/>
              <a:t> транспорт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розвинений</a:t>
            </a:r>
            <a:r>
              <a:rPr lang="ru-RU" sz="2000" dirty="0" smtClean="0"/>
              <a:t>. </a:t>
            </a:r>
            <a:r>
              <a:rPr lang="ru-RU" sz="2000" dirty="0" err="1" smtClean="0"/>
              <a:t>Місцеві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поїзди</a:t>
            </a:r>
            <a:r>
              <a:rPr lang="ru-RU" sz="2000" dirty="0" smtClean="0"/>
              <a:t>,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 </a:t>
            </a:r>
            <a:r>
              <a:rPr lang="en-US" sz="2000" dirty="0" smtClean="0"/>
              <a:t>TGV («Trains à Grande </a:t>
            </a:r>
            <a:r>
              <a:rPr lang="en-US" sz="2000" dirty="0" err="1" smtClean="0"/>
              <a:t>Vitesse</a:t>
            </a:r>
            <a:r>
              <a:rPr lang="en-US" sz="2000" dirty="0" smtClean="0"/>
              <a:t>» — </a:t>
            </a:r>
            <a:r>
              <a:rPr lang="ru-RU" sz="2000" dirty="0" err="1" smtClean="0"/>
              <a:t>високошвидкісні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поїзди</a:t>
            </a:r>
            <a:r>
              <a:rPr lang="ru-RU" sz="2000" dirty="0" smtClean="0"/>
              <a:t>) </a:t>
            </a:r>
            <a:r>
              <a:rPr lang="ru-RU" sz="2000" dirty="0" err="1" smtClean="0"/>
              <a:t>зв'язують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столицю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всіма</a:t>
            </a:r>
            <a:r>
              <a:rPr lang="ru-RU" sz="2000" dirty="0" smtClean="0"/>
              <a:t> великими </a:t>
            </a:r>
            <a:r>
              <a:rPr lang="ru-RU" sz="2000" dirty="0" err="1" smtClean="0"/>
              <a:t>містами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сусідніми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Європи</a:t>
            </a:r>
            <a:r>
              <a:rPr lang="ru-RU" sz="2000" dirty="0" smtClean="0"/>
              <a:t>. </a:t>
            </a:r>
            <a:r>
              <a:rPr lang="ru-RU" sz="2000" dirty="0" err="1" smtClean="0"/>
              <a:t>Швидкість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руху</a:t>
            </a:r>
            <a:r>
              <a:rPr lang="ru-RU" sz="2000" dirty="0" smtClean="0"/>
              <a:t>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потягів</a:t>
            </a:r>
            <a:r>
              <a:rPr lang="ru-RU" sz="2000" dirty="0" smtClean="0"/>
              <a:t> — 320 км/год. </a:t>
            </a:r>
            <a:r>
              <a:rPr lang="ru-RU" sz="2000" dirty="0" err="1" smtClean="0"/>
              <a:t>Залізнична</a:t>
            </a:r>
            <a:r>
              <a:rPr lang="ru-RU" sz="2000" dirty="0" smtClean="0"/>
              <a:t> мережа </a:t>
            </a:r>
            <a:r>
              <a:rPr lang="ru-RU" sz="2000" dirty="0" err="1" smtClean="0"/>
              <a:t>Франції</a:t>
            </a:r>
            <a:r>
              <a:rPr lang="ru-RU" sz="2000" dirty="0" smtClean="0"/>
              <a:t> становить 29370 </a:t>
            </a:r>
            <a:r>
              <a:rPr lang="ru-RU" sz="2000" dirty="0" err="1" smtClean="0"/>
              <a:t>кілометрів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найпротяжнішою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залізничною</a:t>
            </a:r>
            <a:r>
              <a:rPr lang="ru-RU" sz="2000" dirty="0" smtClean="0"/>
              <a:t> мережею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 </a:t>
            </a:r>
            <a:r>
              <a:rPr lang="ru-RU" sz="2000" dirty="0" err="1" smtClean="0"/>
              <a:t>Західної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Європи</a:t>
            </a:r>
            <a:r>
              <a:rPr lang="ru-RU" sz="2000" dirty="0" smtClean="0"/>
              <a:t>. </a:t>
            </a:r>
            <a:r>
              <a:rPr lang="ru-RU" sz="2000" dirty="0" err="1" smtClean="0"/>
              <a:t>Залізничне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сполучення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існує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всіма</a:t>
            </a:r>
            <a:r>
              <a:rPr lang="ru-RU" sz="2000" dirty="0" smtClean="0"/>
              <a:t> </a:t>
            </a:r>
            <a:r>
              <a:rPr lang="ru-RU" sz="2000" dirty="0" err="1" smtClean="0"/>
              <a:t>сусідніми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окрім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Андорри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                          </a:t>
            </a:r>
            <a:r>
              <a:rPr lang="ru-RU" b="1" dirty="0" err="1" smtClean="0"/>
              <a:t>Метрополітен</a:t>
            </a:r>
            <a:endParaRPr lang="ru-RU" b="1" dirty="0" smtClean="0"/>
          </a:p>
          <a:p>
            <a:pPr>
              <a:buNone/>
            </a:pPr>
            <a:r>
              <a:rPr lang="ru-RU" sz="1800" dirty="0" smtClean="0"/>
              <a:t>          Метро у </a:t>
            </a:r>
            <a:r>
              <a:rPr lang="ru-RU" sz="1800" dirty="0" err="1" smtClean="0"/>
              <a:t>Франції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в </a:t>
            </a:r>
            <a:r>
              <a:rPr lang="ru-RU" sz="1800" dirty="0" err="1" smtClean="0"/>
              <a:t>Парижі</a:t>
            </a:r>
            <a:r>
              <a:rPr lang="ru-RU" sz="1800" dirty="0" smtClean="0"/>
              <a:t>, </a:t>
            </a:r>
            <a:r>
              <a:rPr lang="ru-RU" sz="1800" dirty="0" err="1" smtClean="0"/>
              <a:t>Ліоні</a:t>
            </a:r>
            <a:r>
              <a:rPr lang="ru-RU" sz="1800" dirty="0" smtClean="0"/>
              <a:t>, </a:t>
            </a:r>
            <a:r>
              <a:rPr lang="ru-RU" sz="1800" dirty="0" err="1" smtClean="0"/>
              <a:t>Марселі</a:t>
            </a:r>
            <a:r>
              <a:rPr lang="ru-RU" sz="1800" dirty="0" smtClean="0"/>
              <a:t>, </a:t>
            </a:r>
            <a:r>
              <a:rPr lang="ru-RU" sz="1800" dirty="0" err="1" smtClean="0"/>
              <a:t>Ліллі</a:t>
            </a:r>
            <a:r>
              <a:rPr lang="ru-RU" sz="1800" dirty="0" smtClean="0"/>
              <a:t>, </a:t>
            </a:r>
            <a:r>
              <a:rPr lang="ru-RU" sz="1800" dirty="0" err="1" smtClean="0"/>
              <a:t>Тулузі</a:t>
            </a:r>
            <a:r>
              <a:rPr lang="ru-RU" sz="1800" dirty="0" smtClean="0"/>
              <a:t>, </a:t>
            </a:r>
            <a:r>
              <a:rPr lang="ru-RU" sz="1800" dirty="0" err="1" smtClean="0"/>
              <a:t>Ренні</a:t>
            </a:r>
            <a:r>
              <a:rPr lang="ru-RU" sz="1800" dirty="0" smtClean="0"/>
              <a:t>. У </a:t>
            </a:r>
            <a:r>
              <a:rPr lang="ru-RU" sz="1800" dirty="0" err="1" smtClean="0"/>
              <a:t>Руані</a:t>
            </a:r>
            <a:r>
              <a:rPr lang="ru-RU" sz="1800" dirty="0" smtClean="0"/>
              <a:t> — </a:t>
            </a:r>
            <a:r>
              <a:rPr lang="ru-RU" sz="1800" dirty="0" err="1" smtClean="0"/>
              <a:t>частково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підземний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швидкісний</a:t>
            </a:r>
            <a:r>
              <a:rPr lang="ru-RU" sz="1800" dirty="0" smtClean="0"/>
              <a:t> трамвай.</a:t>
            </a:r>
          </a:p>
          <a:p>
            <a:pPr>
              <a:buNone/>
            </a:pPr>
            <a:r>
              <a:rPr lang="ru-RU" sz="1800" dirty="0" smtClean="0"/>
              <a:t>          </a:t>
            </a:r>
            <a:r>
              <a:rPr lang="ru-RU" sz="1800" dirty="0" err="1" smtClean="0"/>
              <a:t>Крім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метро, в </a:t>
            </a:r>
            <a:r>
              <a:rPr lang="ru-RU" sz="1800" dirty="0" err="1" smtClean="0"/>
              <a:t>Парижі</a:t>
            </a:r>
            <a:r>
              <a:rPr lang="ru-RU" sz="1800" dirty="0" smtClean="0"/>
              <a:t> </a:t>
            </a:r>
            <a:r>
              <a:rPr lang="ru-RU" sz="1800" dirty="0" err="1" smtClean="0"/>
              <a:t>існує</a:t>
            </a:r>
            <a:r>
              <a:rPr lang="ru-RU" sz="1800" dirty="0" smtClean="0"/>
              <a:t> мережа </a:t>
            </a:r>
            <a:r>
              <a:rPr lang="en-US" sz="1800" dirty="0" smtClean="0"/>
              <a:t>RER (</a:t>
            </a:r>
            <a:r>
              <a:rPr lang="en-US" sz="1800" dirty="0" err="1" smtClean="0"/>
              <a:t>Reseau</a:t>
            </a:r>
            <a:r>
              <a:rPr lang="en-US" sz="1800" dirty="0" smtClean="0"/>
              <a:t> Express Regional), </a:t>
            </a:r>
            <a:r>
              <a:rPr lang="ru-RU" sz="1800" dirty="0" err="1" smtClean="0"/>
              <a:t>зв'язана</a:t>
            </a:r>
            <a:r>
              <a:rPr lang="ru-RU" sz="1800" dirty="0" smtClean="0"/>
              <a:t> </a:t>
            </a:r>
            <a:r>
              <a:rPr lang="ru-RU" sz="1800" dirty="0" err="1" smtClean="0"/>
              <a:t>одночасно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системою метро </a:t>
            </a:r>
            <a:r>
              <a:rPr lang="ru-RU" sz="1800" dirty="0" err="1" smtClean="0"/>
              <a:t>і</a:t>
            </a:r>
            <a:r>
              <a:rPr lang="ru-RU" sz="1800" dirty="0" smtClean="0"/>
              <a:t> мережею </a:t>
            </a:r>
            <a:r>
              <a:rPr lang="ru-RU" sz="1800" dirty="0" err="1" smtClean="0"/>
              <a:t>приміських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поїздів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  <p:pic>
        <p:nvPicPr>
          <p:cNvPr id="9" name="Содержимое 8" descr="TGV_train_inside_Gare_Montparnasse_DSC0889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Автомобільний транспорт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 Мережа </a:t>
            </a:r>
            <a:r>
              <a:rPr lang="ru-RU" dirty="0" err="1" smtClean="0"/>
              <a:t>автомобільних</a:t>
            </a:r>
            <a:r>
              <a:rPr lang="ru-RU" dirty="0" smtClean="0"/>
              <a:t> </a:t>
            </a:r>
            <a:r>
              <a:rPr lang="ru-RU" dirty="0" err="1" smtClean="0"/>
              <a:t>доріг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щільно</a:t>
            </a:r>
            <a:r>
              <a:rPr lang="ru-RU" dirty="0" smtClean="0"/>
              <a:t> </a:t>
            </a:r>
            <a:r>
              <a:rPr lang="ru-RU" dirty="0" err="1" smtClean="0"/>
              <a:t>покриває</a:t>
            </a:r>
            <a:r>
              <a:rPr lang="ru-RU" dirty="0" smtClean="0"/>
              <a:t> всю </a:t>
            </a:r>
            <a:r>
              <a:rPr lang="ru-RU" dirty="0" err="1" smtClean="0"/>
              <a:t>територію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протяжність</a:t>
            </a:r>
            <a:r>
              <a:rPr lang="ru-RU" dirty="0" smtClean="0"/>
              <a:t> </a:t>
            </a:r>
            <a:r>
              <a:rPr lang="ru-RU" dirty="0" err="1" smtClean="0"/>
              <a:t>автодоріг</a:t>
            </a:r>
            <a:r>
              <a:rPr lang="ru-RU" dirty="0" smtClean="0"/>
              <a:t>: 951500 км.</a:t>
            </a:r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ru-RU" dirty="0" err="1" smtClean="0"/>
              <a:t>Основні</a:t>
            </a:r>
            <a:r>
              <a:rPr lang="ru-RU" dirty="0" smtClean="0"/>
              <a:t> дороги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ділять</a:t>
            </a:r>
            <a:r>
              <a:rPr lang="ru-RU" dirty="0" smtClean="0"/>
              <a:t> на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        1)</a:t>
            </a:r>
            <a:r>
              <a:rPr lang="ru-RU" dirty="0" err="1" smtClean="0"/>
              <a:t>Автотраси</a:t>
            </a:r>
            <a:r>
              <a:rPr lang="ru-RU" dirty="0" smtClean="0"/>
              <a:t> — </a:t>
            </a:r>
            <a:r>
              <a:rPr lang="ru-RU" dirty="0" err="1" smtClean="0"/>
              <a:t>назва</a:t>
            </a:r>
            <a:r>
              <a:rPr lang="ru-RU" dirty="0" smtClean="0"/>
              <a:t> дороги </a:t>
            </a:r>
            <a:r>
              <a:rPr lang="ru-RU" dirty="0" err="1" smtClean="0"/>
              <a:t>складена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букви</a:t>
            </a:r>
            <a:r>
              <a:rPr lang="ru-RU" dirty="0" smtClean="0"/>
              <a:t> </a:t>
            </a:r>
            <a:r>
              <a:rPr lang="en-US" dirty="0" smtClean="0"/>
              <a:t>A </a:t>
            </a:r>
            <a:r>
              <a:rPr lang="ru-RU" dirty="0" err="1" smtClean="0"/>
              <a:t>з</a:t>
            </a:r>
            <a:r>
              <a:rPr lang="ru-RU" dirty="0" smtClean="0"/>
              <a:t> номером дороги. </a:t>
            </a:r>
            <a:r>
              <a:rPr lang="ru-RU" dirty="0" err="1" smtClean="0"/>
              <a:t>Максимальне</a:t>
            </a:r>
            <a:r>
              <a:rPr lang="ru-RU" dirty="0" smtClean="0"/>
              <a:t> </a:t>
            </a:r>
            <a:r>
              <a:rPr lang="ru-RU" dirty="0" err="1" smtClean="0"/>
              <a:t>можливе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 — 130 км/год, </a:t>
            </a:r>
            <a:r>
              <a:rPr lang="ru-RU" dirty="0" err="1" smtClean="0"/>
              <a:t>обов'язкова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заправок </a:t>
            </a:r>
            <a:r>
              <a:rPr lang="ru-RU" dirty="0" err="1" smtClean="0"/>
              <a:t>кожні</a:t>
            </a:r>
            <a:r>
              <a:rPr lang="ru-RU" dirty="0" smtClean="0"/>
              <a:t> 50 км, </a:t>
            </a:r>
            <a:r>
              <a:rPr lang="ru-RU" dirty="0" err="1" smtClean="0"/>
              <a:t>бетонна</a:t>
            </a:r>
            <a:r>
              <a:rPr lang="ru-RU" dirty="0" smtClean="0"/>
              <a:t> </a:t>
            </a:r>
            <a:r>
              <a:rPr lang="ru-RU" dirty="0" err="1" smtClean="0"/>
              <a:t>розділова</a:t>
            </a:r>
            <a:r>
              <a:rPr lang="ru-RU" dirty="0" smtClean="0"/>
              <a:t> </a:t>
            </a:r>
            <a:r>
              <a:rPr lang="ru-RU" dirty="0" err="1" smtClean="0"/>
              <a:t>смуга</a:t>
            </a:r>
            <a:r>
              <a:rPr lang="ru-RU" dirty="0" smtClean="0"/>
              <a:t>,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світлофорів</a:t>
            </a:r>
            <a:r>
              <a:rPr lang="ru-RU" dirty="0" smtClean="0"/>
              <a:t>, </a:t>
            </a:r>
            <a:r>
              <a:rPr lang="ru-RU" dirty="0" err="1" smtClean="0"/>
              <a:t>пішохідних</a:t>
            </a:r>
            <a:r>
              <a:rPr lang="ru-RU" dirty="0" smtClean="0"/>
              <a:t> </a:t>
            </a:r>
            <a:r>
              <a:rPr lang="ru-RU" dirty="0" err="1" smtClean="0"/>
              <a:t>переходів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2)</a:t>
            </a:r>
            <a:r>
              <a:rPr lang="ru-RU" dirty="0" err="1" smtClean="0"/>
              <a:t>Національні</a:t>
            </a:r>
            <a:r>
              <a:rPr lang="ru-RU" dirty="0" smtClean="0"/>
              <a:t> дороги — </a:t>
            </a:r>
            <a:r>
              <a:rPr lang="ru-RU" dirty="0" err="1" smtClean="0"/>
              <a:t>префікс</a:t>
            </a:r>
            <a:r>
              <a:rPr lang="ru-RU" dirty="0" smtClean="0"/>
              <a:t> </a:t>
            </a:r>
            <a:r>
              <a:rPr lang="en-US" dirty="0" smtClean="0"/>
              <a:t>N. </a:t>
            </a:r>
            <a:r>
              <a:rPr lang="ru-RU" dirty="0" err="1" smtClean="0"/>
              <a:t>Максимальне</a:t>
            </a:r>
            <a:r>
              <a:rPr lang="ru-RU" dirty="0" smtClean="0"/>
              <a:t> </a:t>
            </a:r>
            <a:r>
              <a:rPr lang="ru-RU" dirty="0" err="1" smtClean="0"/>
              <a:t>можливе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 — 90 км/год (за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бетонної</a:t>
            </a:r>
            <a:r>
              <a:rPr lang="ru-RU" dirty="0" smtClean="0"/>
              <a:t> </a:t>
            </a:r>
            <a:r>
              <a:rPr lang="ru-RU" dirty="0" err="1" smtClean="0"/>
              <a:t>розділової</a:t>
            </a:r>
            <a:r>
              <a:rPr lang="ru-RU" dirty="0" smtClean="0"/>
              <a:t> </a:t>
            </a:r>
            <a:r>
              <a:rPr lang="ru-RU" dirty="0" err="1" smtClean="0"/>
              <a:t>смуги</a:t>
            </a:r>
            <a:r>
              <a:rPr lang="ru-RU" dirty="0" smtClean="0"/>
              <a:t> — 110 км/год).</a:t>
            </a:r>
          </a:p>
          <a:p>
            <a:pPr>
              <a:buNone/>
            </a:pPr>
            <a:r>
              <a:rPr lang="ru-RU" dirty="0" smtClean="0"/>
              <a:t>           3)</a:t>
            </a:r>
            <a:r>
              <a:rPr lang="ru-RU" dirty="0" err="1" smtClean="0"/>
              <a:t>Департаментальні</a:t>
            </a:r>
            <a:r>
              <a:rPr lang="ru-RU" dirty="0" smtClean="0"/>
              <a:t> </a:t>
            </a:r>
            <a:r>
              <a:rPr lang="ru-RU" dirty="0" err="1" smtClean="0"/>
              <a:t>дорогі</a:t>
            </a:r>
            <a:r>
              <a:rPr lang="ru-RU" dirty="0" smtClean="0"/>
              <a:t> — </a:t>
            </a:r>
            <a:r>
              <a:rPr lang="ru-RU" dirty="0" err="1" smtClean="0"/>
              <a:t>префікс</a:t>
            </a:r>
            <a:r>
              <a:rPr lang="ru-RU" dirty="0" smtClean="0"/>
              <a:t> </a:t>
            </a:r>
            <a:r>
              <a:rPr lang="en-US" dirty="0" smtClean="0"/>
              <a:t>D. </a:t>
            </a:r>
            <a:r>
              <a:rPr lang="ru-RU" dirty="0" err="1" smtClean="0"/>
              <a:t>Максимальне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 — 90 км/год.</a:t>
            </a:r>
          </a:p>
          <a:p>
            <a:pPr>
              <a:buNone/>
            </a:pPr>
            <a:r>
              <a:rPr lang="ru-RU" dirty="0" smtClean="0"/>
              <a:t>          У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 — 50 км/год.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ременів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 — </a:t>
            </a:r>
            <a:r>
              <a:rPr lang="ru-RU" dirty="0" err="1" smtClean="0"/>
              <a:t>обов'язково</a:t>
            </a:r>
            <a:r>
              <a:rPr lang="ru-RU" dirty="0" smtClean="0"/>
              <a:t>. </a:t>
            </a:r>
            <a:r>
              <a:rPr lang="ru-RU" dirty="0" err="1" smtClean="0"/>
              <a:t>Діти</a:t>
            </a:r>
            <a:r>
              <a:rPr lang="ru-RU" dirty="0" smtClean="0"/>
              <a:t> до 10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перевозитися</a:t>
            </a:r>
            <a:r>
              <a:rPr lang="ru-RU" dirty="0" smtClean="0"/>
              <a:t> в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сидіннях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9" name="Содержимое 8" descr="motor-transpor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500174"/>
            <a:ext cx="3333750" cy="2309812"/>
          </a:xfrm>
        </p:spPr>
      </p:pic>
      <p:pic>
        <p:nvPicPr>
          <p:cNvPr id="10" name="Рисунок 9" descr="1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000505"/>
            <a:ext cx="3244449" cy="207170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Туризм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dirty="0" err="1" smtClean="0"/>
              <a:t>Франція</a:t>
            </a:r>
            <a:r>
              <a:rPr lang="ru-RU" dirty="0" smtClean="0"/>
              <a:t> —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відвідувана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(за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іноземців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приїжджають</a:t>
            </a:r>
            <a:r>
              <a:rPr lang="ru-RU" dirty="0" smtClean="0"/>
              <a:t>); Париж —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туристичне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; </a:t>
            </a:r>
            <a:r>
              <a:rPr lang="ru-RU" dirty="0" err="1" smtClean="0"/>
              <a:t>Ейфелева</a:t>
            </a:r>
            <a:r>
              <a:rPr lang="ru-RU" dirty="0" smtClean="0"/>
              <a:t> вежа — </a:t>
            </a:r>
            <a:r>
              <a:rPr lang="ru-RU" dirty="0" err="1" smtClean="0"/>
              <a:t>найвідвідуваніший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монумент: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Франція</a:t>
            </a:r>
            <a:r>
              <a:rPr lang="ru-RU" dirty="0" smtClean="0"/>
              <a:t> — </a:t>
            </a:r>
            <a:r>
              <a:rPr lang="ru-RU" dirty="0" err="1" smtClean="0"/>
              <a:t>безперечна</a:t>
            </a:r>
            <a:r>
              <a:rPr lang="ru-RU" dirty="0" smtClean="0"/>
              <a:t> </a:t>
            </a:r>
            <a:r>
              <a:rPr lang="ru-RU" dirty="0" err="1" smtClean="0"/>
              <a:t>чемпіонка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туризму.</a:t>
            </a:r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туризму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вищий</a:t>
            </a:r>
            <a:r>
              <a:rPr lang="ru-RU" dirty="0" smtClean="0"/>
              <a:t> в США (81,7 </a:t>
            </a:r>
            <a:r>
              <a:rPr lang="ru-RU" dirty="0" err="1" smtClean="0"/>
              <a:t>мільярдів</a:t>
            </a:r>
            <a:r>
              <a:rPr lang="ru-RU" dirty="0" smtClean="0"/>
              <a:t> дол.),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 (42,3 </a:t>
            </a:r>
            <a:r>
              <a:rPr lang="ru-RU" dirty="0" err="1" smtClean="0"/>
              <a:t>мільярда</a:t>
            </a:r>
            <a:r>
              <a:rPr lang="ru-RU" dirty="0" smtClean="0"/>
              <a:t> дол.),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пояснюється</a:t>
            </a:r>
            <a:r>
              <a:rPr lang="ru-RU" dirty="0" smtClean="0"/>
              <a:t> </a:t>
            </a:r>
            <a:r>
              <a:rPr lang="ru-RU" dirty="0" err="1" smtClean="0"/>
              <a:t>коротшим</a:t>
            </a:r>
            <a:r>
              <a:rPr lang="ru-RU" dirty="0" smtClean="0"/>
              <a:t> </a:t>
            </a:r>
            <a:r>
              <a:rPr lang="ru-RU" dirty="0" err="1" smtClean="0"/>
              <a:t>перебуванням</a:t>
            </a:r>
            <a:r>
              <a:rPr lang="ru-RU" dirty="0" smtClean="0"/>
              <a:t> </a:t>
            </a:r>
            <a:r>
              <a:rPr lang="ru-RU" dirty="0" err="1" smtClean="0"/>
              <a:t>туристів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: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приїжджають</a:t>
            </a:r>
            <a:r>
              <a:rPr lang="ru-RU" dirty="0" smtClean="0"/>
              <a:t> до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прагнуть</a:t>
            </a:r>
            <a:r>
              <a:rPr lang="ru-RU" dirty="0" smtClean="0"/>
              <a:t> </a:t>
            </a:r>
            <a:r>
              <a:rPr lang="ru-RU" dirty="0" err="1" smtClean="0"/>
              <a:t>відвідати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сусідні</a:t>
            </a:r>
            <a:r>
              <a:rPr lang="ru-RU" dirty="0" smtClean="0"/>
              <a:t>, не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привабливі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До того ж </a:t>
            </a:r>
            <a:r>
              <a:rPr lang="ru-RU" dirty="0" err="1" smtClean="0"/>
              <a:t>французький</a:t>
            </a:r>
            <a:r>
              <a:rPr lang="ru-RU" dirty="0" smtClean="0"/>
              <a:t> турист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сімейний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діловий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пояснює</a:t>
            </a:r>
            <a:r>
              <a:rPr lang="ru-RU" dirty="0" smtClean="0"/>
              <a:t> </a:t>
            </a:r>
            <a:r>
              <a:rPr lang="ru-RU" dirty="0" err="1" smtClean="0"/>
              <a:t>менші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туристів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    У 2000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Францію</a:t>
            </a:r>
            <a:r>
              <a:rPr lang="ru-RU" dirty="0" smtClean="0"/>
              <a:t> </a:t>
            </a:r>
            <a:r>
              <a:rPr lang="ru-RU" dirty="0" err="1" smtClean="0"/>
              <a:t>відвідало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75,5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туристів</a:t>
            </a:r>
            <a:r>
              <a:rPr lang="ru-RU" dirty="0" smtClean="0"/>
              <a:t> — </a:t>
            </a:r>
            <a:r>
              <a:rPr lang="ru-RU" dirty="0" err="1" smtClean="0"/>
              <a:t>абсолютний</a:t>
            </a:r>
            <a:r>
              <a:rPr lang="ru-RU" dirty="0" smtClean="0"/>
              <a:t> рекорд. </a:t>
            </a:r>
            <a:r>
              <a:rPr lang="ru-RU" dirty="0" err="1" smtClean="0"/>
              <a:t>Зовнішній</a:t>
            </a:r>
            <a:r>
              <a:rPr lang="ru-RU" dirty="0" smtClean="0"/>
              <a:t> баланс </a:t>
            </a:r>
            <a:r>
              <a:rPr lang="ru-RU" dirty="0" err="1" smtClean="0"/>
              <a:t>французького</a:t>
            </a:r>
            <a:r>
              <a:rPr lang="ru-RU" dirty="0" smtClean="0"/>
              <a:t> туризму </a:t>
            </a:r>
            <a:r>
              <a:rPr lang="ru-RU" dirty="0" err="1" smtClean="0"/>
              <a:t>позитивний</a:t>
            </a:r>
            <a:r>
              <a:rPr lang="ru-RU" dirty="0" smtClean="0"/>
              <a:t>: у 2000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туризму </a:t>
            </a:r>
            <a:r>
              <a:rPr lang="ru-RU" dirty="0" err="1" smtClean="0"/>
              <a:t>склав</a:t>
            </a:r>
            <a:r>
              <a:rPr lang="ru-RU" dirty="0" smtClean="0"/>
              <a:t> 32,78 </a:t>
            </a:r>
            <a:r>
              <a:rPr lang="ru-RU" dirty="0" err="1" smtClean="0"/>
              <a:t>мільярда</a:t>
            </a:r>
            <a:r>
              <a:rPr lang="ru-RU" dirty="0" smtClean="0"/>
              <a:t> </a:t>
            </a:r>
            <a:r>
              <a:rPr lang="ru-RU" dirty="0" err="1" smtClean="0"/>
              <a:t>євро</a:t>
            </a:r>
            <a:r>
              <a:rPr lang="ru-RU" dirty="0" smtClean="0"/>
              <a:t>, </a:t>
            </a:r>
            <a:r>
              <a:rPr lang="ru-RU" dirty="0" err="1" smtClean="0"/>
              <a:t>тоді</a:t>
            </a:r>
            <a:r>
              <a:rPr lang="ru-RU" dirty="0" smtClean="0"/>
              <a:t> як </a:t>
            </a:r>
            <a:r>
              <a:rPr lang="ru-RU" dirty="0" err="1" smtClean="0"/>
              <a:t>французькі</a:t>
            </a:r>
            <a:r>
              <a:rPr lang="ru-RU" dirty="0" smtClean="0"/>
              <a:t> </a:t>
            </a:r>
            <a:r>
              <a:rPr lang="ru-RU" dirty="0" err="1" smtClean="0"/>
              <a:t>туристи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подорожували</a:t>
            </a:r>
            <a:r>
              <a:rPr lang="ru-RU" dirty="0" smtClean="0"/>
              <a:t> за кордон, </a:t>
            </a:r>
            <a:r>
              <a:rPr lang="ru-RU" dirty="0" err="1" smtClean="0"/>
              <a:t>витратили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17,53 </a:t>
            </a:r>
            <a:r>
              <a:rPr lang="ru-RU" dirty="0" err="1" smtClean="0"/>
              <a:t>мільярдів</a:t>
            </a:r>
            <a:r>
              <a:rPr lang="ru-RU" dirty="0" smtClean="0"/>
              <a:t> </a:t>
            </a:r>
            <a:r>
              <a:rPr lang="ru-RU" dirty="0" err="1" smtClean="0"/>
              <a:t>євро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   Те, </a:t>
            </a:r>
            <a:r>
              <a:rPr lang="ru-RU" dirty="0" err="1" smtClean="0"/>
              <a:t>що</a:t>
            </a:r>
            <a:r>
              <a:rPr lang="ru-RU" dirty="0" smtClean="0"/>
              <a:t> поза </a:t>
            </a:r>
            <a:r>
              <a:rPr lang="ru-RU" dirty="0" err="1" smtClean="0"/>
              <a:t>сумнівом</a:t>
            </a:r>
            <a:r>
              <a:rPr lang="ru-RU" dirty="0" smtClean="0"/>
              <a:t> </a:t>
            </a:r>
            <a:r>
              <a:rPr lang="ru-RU" dirty="0" err="1" smtClean="0"/>
              <a:t>привертає</a:t>
            </a:r>
            <a:r>
              <a:rPr lang="ru-RU" dirty="0" smtClean="0"/>
              <a:t> тих,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приїжджають</a:t>
            </a:r>
            <a:r>
              <a:rPr lang="ru-RU" dirty="0" smtClean="0"/>
              <a:t> до </a:t>
            </a:r>
            <a:r>
              <a:rPr lang="ru-RU" dirty="0" err="1" smtClean="0"/>
              <a:t>Франції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велика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 </a:t>
            </a:r>
            <a:r>
              <a:rPr lang="ru-RU" dirty="0" err="1" smtClean="0"/>
              <a:t>пейзажів</a:t>
            </a:r>
            <a:r>
              <a:rPr lang="ru-RU" dirty="0" smtClean="0"/>
              <a:t>,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 err="1" smtClean="0"/>
              <a:t>океанічного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морського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, </a:t>
            </a:r>
            <a:r>
              <a:rPr lang="ru-RU" dirty="0" err="1" smtClean="0"/>
              <a:t>помірний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,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пам'ятників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престиж </a:t>
            </a:r>
            <a:r>
              <a:rPr lang="ru-RU" dirty="0" err="1" smtClean="0"/>
              <a:t>французької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способу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   Для </a:t>
            </a:r>
            <a:r>
              <a:rPr lang="ru-RU" dirty="0" err="1" smtClean="0"/>
              <a:t>поїздки</a:t>
            </a:r>
            <a:r>
              <a:rPr lang="ru-RU" dirty="0" smtClean="0"/>
              <a:t> у </a:t>
            </a:r>
            <a:r>
              <a:rPr lang="ru-RU" dirty="0" err="1" smtClean="0"/>
              <a:t>Францію</a:t>
            </a:r>
            <a:r>
              <a:rPr lang="ru-RU" dirty="0" smtClean="0"/>
              <a:t> </a:t>
            </a:r>
            <a:r>
              <a:rPr lang="ru-RU" dirty="0" err="1" smtClean="0"/>
              <a:t>потрібна</a:t>
            </a:r>
            <a:r>
              <a:rPr lang="ru-RU" dirty="0" smtClean="0"/>
              <a:t> </a:t>
            </a:r>
            <a:r>
              <a:rPr lang="ru-RU" dirty="0" err="1" smtClean="0"/>
              <a:t>віза</a:t>
            </a:r>
            <a:r>
              <a:rPr lang="ru-RU" dirty="0" smtClean="0"/>
              <a:t> (</a:t>
            </a:r>
            <a:r>
              <a:rPr lang="ru-RU" dirty="0" err="1" smtClean="0"/>
              <a:t>Шенгенська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оформляється</a:t>
            </a:r>
            <a:r>
              <a:rPr lang="ru-RU" dirty="0" smtClean="0"/>
              <a:t> </a:t>
            </a:r>
            <a:r>
              <a:rPr lang="ru-RU" dirty="0" err="1" smtClean="0"/>
              <a:t>заздалегідь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посольстві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в </a:t>
            </a:r>
            <a:r>
              <a:rPr lang="ru-RU" dirty="0" err="1" smtClean="0"/>
              <a:t>Києві</a:t>
            </a:r>
            <a:r>
              <a:rPr lang="ru-RU" dirty="0" smtClean="0"/>
              <a:t>. </a:t>
            </a:r>
            <a:r>
              <a:rPr lang="ru-RU" dirty="0" err="1" smtClean="0"/>
              <a:t>Візу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2 </a:t>
            </a:r>
            <a:r>
              <a:rPr lang="ru-RU" dirty="0" err="1" smtClean="0"/>
              <a:t>тижнів</a:t>
            </a:r>
            <a:r>
              <a:rPr lang="ru-RU" dirty="0" smtClean="0"/>
              <a:t>, практично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особиста</a:t>
            </a:r>
            <a:r>
              <a:rPr lang="ru-RU" dirty="0" smtClean="0"/>
              <a:t> </a:t>
            </a:r>
            <a:r>
              <a:rPr lang="ru-RU" dirty="0" err="1" smtClean="0"/>
              <a:t>присутність</a:t>
            </a:r>
            <a:r>
              <a:rPr lang="ru-RU" dirty="0" smtClean="0"/>
              <a:t>. </a:t>
            </a:r>
            <a:r>
              <a:rPr lang="ru-RU" dirty="0" err="1" smtClean="0"/>
              <a:t>Короткострокові</a:t>
            </a:r>
            <a:r>
              <a:rPr lang="ru-RU" dirty="0" smtClean="0"/>
              <a:t> </a:t>
            </a:r>
            <a:r>
              <a:rPr lang="ru-RU" dirty="0" err="1" smtClean="0"/>
              <a:t>візи</a:t>
            </a:r>
            <a:r>
              <a:rPr lang="ru-RU" dirty="0" smtClean="0"/>
              <a:t>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даються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 — за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подання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пакету </a:t>
            </a:r>
            <a:r>
              <a:rPr lang="ru-RU" dirty="0" err="1" smtClean="0"/>
              <a:t>документів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перешкод</a:t>
            </a:r>
            <a:r>
              <a:rPr lang="ru-RU" dirty="0" smtClean="0"/>
              <a:t> для </a:t>
            </a:r>
            <a:r>
              <a:rPr lang="ru-RU" dirty="0" err="1" smtClean="0"/>
              <a:t>оформлення</a:t>
            </a:r>
            <a:r>
              <a:rPr lang="ru-RU" dirty="0" smtClean="0"/>
              <a:t>. </a:t>
            </a:r>
            <a:r>
              <a:rPr lang="ru-RU" dirty="0" err="1" smtClean="0"/>
              <a:t>Радять</a:t>
            </a:r>
            <a:r>
              <a:rPr lang="ru-RU" dirty="0" smtClean="0"/>
              <a:t> </a:t>
            </a:r>
            <a:r>
              <a:rPr lang="ru-RU" dirty="0" err="1" smtClean="0"/>
              <a:t>уточнювати</a:t>
            </a:r>
            <a:r>
              <a:rPr lang="ru-RU" dirty="0" smtClean="0"/>
              <a:t> список перед </a:t>
            </a:r>
            <a:r>
              <a:rPr lang="ru-RU" dirty="0" err="1" smtClean="0"/>
              <a:t>здачею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 у </a:t>
            </a:r>
            <a:r>
              <a:rPr lang="ru-RU" dirty="0" err="1" smtClean="0"/>
              <a:t>будь-яку</a:t>
            </a:r>
            <a:r>
              <a:rPr lang="ru-RU" dirty="0" smtClean="0"/>
              <a:t> </a:t>
            </a:r>
            <a:r>
              <a:rPr lang="ru-RU" dirty="0" err="1" smtClean="0"/>
              <a:t>фірму</a:t>
            </a:r>
            <a:r>
              <a:rPr lang="ru-RU" dirty="0" smtClean="0"/>
              <a:t>. </a:t>
            </a:r>
            <a:r>
              <a:rPr lang="ru-RU" dirty="0" err="1" smtClean="0"/>
              <a:t>Дуже</a:t>
            </a:r>
            <a:r>
              <a:rPr lang="ru-RU" dirty="0" smtClean="0"/>
              <a:t> не рекомендовано </a:t>
            </a:r>
            <a:r>
              <a:rPr lang="ru-RU" dirty="0" err="1" smtClean="0"/>
              <a:t>порушувати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 </a:t>
            </a:r>
            <a:r>
              <a:rPr lang="ru-RU" dirty="0" err="1" smtClean="0"/>
              <a:t>перебування</a:t>
            </a:r>
            <a:r>
              <a:rPr lang="ru-RU" dirty="0" smtClean="0"/>
              <a:t> — Вас </a:t>
            </a:r>
            <a:r>
              <a:rPr lang="ru-RU" dirty="0" err="1" smtClean="0"/>
              <a:t>випустять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простроченою</a:t>
            </a:r>
            <a:r>
              <a:rPr lang="ru-RU" dirty="0" smtClean="0"/>
              <a:t> </a:t>
            </a:r>
            <a:r>
              <a:rPr lang="ru-RU" dirty="0" err="1" smtClean="0"/>
              <a:t>візою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внести в '</a:t>
            </a:r>
            <a:r>
              <a:rPr lang="ru-RU" dirty="0" err="1" smtClean="0"/>
              <a:t>чорний</a:t>
            </a:r>
            <a:r>
              <a:rPr lang="ru-RU" dirty="0" smtClean="0"/>
              <a:t> список',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про </a:t>
            </a:r>
            <a:r>
              <a:rPr lang="ru-RU" dirty="0" err="1" smtClean="0"/>
              <a:t>поїздки</a:t>
            </a:r>
            <a:r>
              <a:rPr lang="ru-RU" dirty="0" smtClean="0"/>
              <a:t> в </a:t>
            </a:r>
            <a:r>
              <a:rPr lang="ru-RU" dirty="0" err="1" smtClean="0"/>
              <a:t>західну</a:t>
            </a:r>
            <a:r>
              <a:rPr lang="ru-RU" dirty="0" smtClean="0"/>
              <a:t> </a:t>
            </a:r>
            <a:r>
              <a:rPr lang="ru-RU" dirty="0" err="1" smtClean="0"/>
              <a:t>Європу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буде </a:t>
            </a:r>
            <a:r>
              <a:rPr lang="ru-RU" dirty="0" err="1" smtClean="0"/>
              <a:t>надовго</a:t>
            </a:r>
            <a:r>
              <a:rPr lang="ru-RU" dirty="0" smtClean="0"/>
              <a:t> забути.</a:t>
            </a:r>
          </a:p>
          <a:p>
            <a:endParaRPr lang="ru-RU" dirty="0"/>
          </a:p>
        </p:txBody>
      </p:sp>
      <p:pic>
        <p:nvPicPr>
          <p:cNvPr id="6" name="Содержимое 5" descr="2_cc01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214422"/>
            <a:ext cx="3571900" cy="2516500"/>
          </a:xfrm>
        </p:spPr>
      </p:pic>
      <p:pic>
        <p:nvPicPr>
          <p:cNvPr id="7" name="Рисунок 6" descr="10_france_paris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929066"/>
            <a:ext cx="3581264" cy="2397614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8c8e2286e3a841a29663b7bf57001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357166"/>
            <a:ext cx="6215106" cy="4000528"/>
          </a:xfrm>
        </p:spPr>
      </p:pic>
      <p:sp>
        <p:nvSpPr>
          <p:cNvPr id="7" name="TextBox 6"/>
          <p:cNvSpPr txBox="1"/>
          <p:nvPr/>
        </p:nvSpPr>
        <p:spPr>
          <a:xfrm>
            <a:off x="714348" y="4643446"/>
            <a:ext cx="72152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Фра́нція</a:t>
            </a:r>
            <a:r>
              <a:rPr lang="uk-UA" sz="1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офіційна 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назва Францу́зька 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Респу́бліка</a:t>
            </a:r>
            <a:r>
              <a:rPr lang="uk-UA" sz="1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— </a:t>
            </a: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держава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на заході 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Європи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республіка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що межує на північному сході з 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Бельгією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Люксембургом; 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сході 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Німеччиною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Швейцарією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й 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талією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південному-заході з 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Іспанією 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uk-UA" sz="1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Андорою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 півдні 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омивається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Середземним морем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 заході — Атлантичним 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океан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ом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vi-VN"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Площа (разом з Корсикою) 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—</a:t>
            </a: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551 695 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км²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Столиця і найбільше місто — Париж. Окрім метрополії, Франції належать численні заморські території — Гваделупа, 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Сен-Бартель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 Сен-Мартен, Французька Гвіана, 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Мартиніка</a:t>
            </a:r>
            <a:r>
              <a:rPr lang="uk-UA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Майотта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Реюньйон, 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Сен-П'є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і Мікелон, Південні й Антарктичні території, Нова Каледонія, Французька 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Полінезія,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Волліс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uk-UA" sz="1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Футуна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vi-VN"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Протягом останніх п'ятисот років Франція була одною з провідних країн 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світу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з сильними культурними, економічними, військовими та політичними впливами на Європу та увесь світ. Протягом 17-18 століть Франція колонізувала великі території у Північній 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Америці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Південно-Східній Азії, протягом двох наступних століть стала другою найбільшою імперією у світі, завоювавши значні частини Північної, Західної та Центральної Африки, Південно-Східної Азії, а також багато 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Карибських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vi-VN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Тихоокеанських </a:t>
            </a:r>
            <a:r>
              <a:rPr lang="vi-VN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островів</a:t>
            </a:r>
            <a:r>
              <a:rPr lang="uk-UA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vi-VN"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708759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                                                                                                          </a:t>
            </a:r>
            <a:r>
              <a:rPr lang="ru-RU" sz="2000" b="1" dirty="0" err="1" smtClean="0"/>
              <a:t>Релігія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857232"/>
            <a:ext cx="85011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/>
              <a:t>Майже</a:t>
            </a:r>
            <a:r>
              <a:rPr lang="ru-RU" sz="1100" dirty="0" smtClean="0"/>
              <a:t> все </a:t>
            </a:r>
            <a:r>
              <a:rPr lang="ru-RU" sz="1100" dirty="0" err="1" smtClean="0"/>
              <a:t>населення</a:t>
            </a:r>
            <a:r>
              <a:rPr lang="ru-RU" sz="1100" dirty="0" smtClean="0"/>
              <a:t> </a:t>
            </a:r>
            <a:r>
              <a:rPr lang="ru-RU" sz="1100" dirty="0" err="1" smtClean="0"/>
              <a:t>країни</a:t>
            </a:r>
            <a:r>
              <a:rPr lang="ru-RU" sz="1100" dirty="0" smtClean="0"/>
              <a:t> — католики. Але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огляду</a:t>
            </a:r>
            <a:r>
              <a:rPr lang="ru-RU" sz="1100" dirty="0" smtClean="0"/>
              <a:t> на </a:t>
            </a:r>
            <a:r>
              <a:rPr lang="ru-RU" sz="1100" dirty="0" err="1" smtClean="0"/>
              <a:t>історичні</a:t>
            </a:r>
            <a:r>
              <a:rPr lang="ru-RU" sz="1100" dirty="0" smtClean="0"/>
              <a:t> причини у </a:t>
            </a:r>
            <a:r>
              <a:rPr lang="ru-RU" sz="1100" dirty="0" err="1" smtClean="0"/>
              <a:t>Франції</a:t>
            </a:r>
            <a:r>
              <a:rPr lang="ru-RU" sz="1100" dirty="0" smtClean="0"/>
              <a:t> </a:t>
            </a:r>
            <a:r>
              <a:rPr lang="ru-RU" sz="1100" dirty="0" err="1" smtClean="0"/>
              <a:t>співіснують</a:t>
            </a:r>
            <a:r>
              <a:rPr lang="ru-RU" sz="1100" dirty="0" smtClean="0"/>
              <a:t> </a:t>
            </a:r>
            <a:r>
              <a:rPr lang="ru-RU" sz="1100" dirty="0" err="1" smtClean="0"/>
              <a:t>багато</a:t>
            </a:r>
            <a:r>
              <a:rPr lang="ru-RU" sz="1100" dirty="0" smtClean="0"/>
              <a:t> </a:t>
            </a:r>
            <a:r>
              <a:rPr lang="ru-RU" sz="1100" dirty="0" err="1" smtClean="0"/>
              <a:t>різних</a:t>
            </a:r>
            <a:r>
              <a:rPr lang="ru-RU" sz="1100" dirty="0" smtClean="0"/>
              <a:t> </a:t>
            </a:r>
            <a:r>
              <a:rPr lang="ru-RU" sz="1100" dirty="0" err="1" smtClean="0"/>
              <a:t>релігій</a:t>
            </a:r>
            <a:r>
              <a:rPr lang="ru-RU" sz="1100" dirty="0" smtClean="0"/>
              <a:t>. На другому </a:t>
            </a:r>
            <a:r>
              <a:rPr lang="ru-RU" sz="1100" dirty="0" err="1" smtClean="0"/>
              <a:t>місці</a:t>
            </a:r>
            <a:r>
              <a:rPr lang="ru-RU" sz="1100" dirty="0" smtClean="0"/>
              <a:t> — </a:t>
            </a:r>
            <a:r>
              <a:rPr lang="ru-RU" sz="1100" dirty="0" err="1" smtClean="0"/>
              <a:t>іслам</a:t>
            </a:r>
            <a:r>
              <a:rPr lang="ru-RU" sz="1100" dirty="0" smtClean="0"/>
              <a:t>. </a:t>
            </a:r>
            <a:r>
              <a:rPr lang="ru-RU" sz="1100" dirty="0" err="1" smtClean="0"/>
              <a:t>Його</a:t>
            </a:r>
            <a:r>
              <a:rPr lang="ru-RU" sz="1100" dirty="0" smtClean="0"/>
              <a:t> </a:t>
            </a:r>
            <a:r>
              <a:rPr lang="ru-RU" sz="1100" dirty="0" err="1" smtClean="0"/>
              <a:t>сповідують</a:t>
            </a:r>
            <a:r>
              <a:rPr lang="ru-RU" sz="1100" dirty="0" smtClean="0"/>
              <a:t> </a:t>
            </a:r>
            <a:r>
              <a:rPr lang="ru-RU" sz="1100" dirty="0" err="1" smtClean="0"/>
              <a:t>вихідці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країн</a:t>
            </a:r>
            <a:r>
              <a:rPr lang="ru-RU" sz="1100" dirty="0" smtClean="0"/>
              <a:t> </a:t>
            </a:r>
            <a:r>
              <a:rPr lang="ru-RU" sz="1100" dirty="0" err="1" smtClean="0"/>
              <a:t>Північної</a:t>
            </a:r>
            <a:r>
              <a:rPr lang="ru-RU" sz="1100" dirty="0" smtClean="0"/>
              <a:t> Африки, </a:t>
            </a:r>
            <a:r>
              <a:rPr lang="ru-RU" sz="1100" dirty="0" err="1" smtClean="0"/>
              <a:t>колишніх</a:t>
            </a:r>
            <a:r>
              <a:rPr lang="ru-RU" sz="1100" dirty="0" smtClean="0"/>
              <a:t> </a:t>
            </a:r>
            <a:r>
              <a:rPr lang="ru-RU" sz="1100" dirty="0" err="1" smtClean="0"/>
              <a:t>французьких</a:t>
            </a:r>
            <a:r>
              <a:rPr lang="ru-RU" sz="1100" dirty="0" smtClean="0"/>
              <a:t> </a:t>
            </a:r>
            <a:r>
              <a:rPr lang="ru-RU" sz="1100" dirty="0" err="1" smtClean="0"/>
              <a:t>колоній</a:t>
            </a:r>
            <a:r>
              <a:rPr lang="ru-RU" sz="1100" dirty="0" smtClean="0"/>
              <a:t>. Є </a:t>
            </a:r>
            <a:r>
              <a:rPr lang="ru-RU" sz="1100" dirty="0" err="1" smtClean="0"/>
              <a:t>також</a:t>
            </a:r>
            <a:r>
              <a:rPr lang="ru-RU" sz="1100" dirty="0" smtClean="0"/>
              <a:t> </a:t>
            </a:r>
            <a:r>
              <a:rPr lang="ru-RU" sz="1100" dirty="0" err="1" smtClean="0"/>
              <a:t>прибічники</a:t>
            </a:r>
            <a:r>
              <a:rPr lang="ru-RU" sz="1100" dirty="0" smtClean="0"/>
              <a:t> </a:t>
            </a:r>
            <a:r>
              <a:rPr lang="ru-RU" sz="1100" dirty="0" err="1" smtClean="0"/>
              <a:t>юдаїзму</a:t>
            </a:r>
            <a:r>
              <a:rPr lang="ru-RU" sz="1100" dirty="0" smtClean="0"/>
              <a:t>, </a:t>
            </a:r>
            <a:r>
              <a:rPr lang="ru-RU" sz="1100" dirty="0" err="1" smtClean="0"/>
              <a:t>православ'я</a:t>
            </a:r>
            <a:r>
              <a:rPr lang="ru-RU" sz="1100" dirty="0" smtClean="0"/>
              <a:t>, протестантизму та </a:t>
            </a:r>
            <a:r>
              <a:rPr lang="ru-RU" sz="1100" dirty="0" err="1" smtClean="0"/>
              <a:t>англіканства</a:t>
            </a:r>
            <a:r>
              <a:rPr lang="ru-RU" sz="1100" dirty="0" smtClean="0"/>
              <a:t>.</a:t>
            </a:r>
          </a:p>
          <a:p>
            <a:r>
              <a:rPr lang="ru-RU" sz="1100" dirty="0" err="1" smtClean="0"/>
              <a:t>Франція</a:t>
            </a:r>
            <a:r>
              <a:rPr lang="ru-RU" sz="1100" dirty="0" smtClean="0"/>
              <a:t> — </a:t>
            </a:r>
            <a:r>
              <a:rPr lang="ru-RU" sz="1100" dirty="0" err="1" smtClean="0"/>
              <a:t>світська</a:t>
            </a:r>
            <a:r>
              <a:rPr lang="ru-RU" sz="1100" dirty="0" smtClean="0"/>
              <a:t> </a:t>
            </a:r>
            <a:r>
              <a:rPr lang="ru-RU" sz="1100" dirty="0" err="1" smtClean="0"/>
              <a:t>країна</a:t>
            </a:r>
            <a:r>
              <a:rPr lang="ru-RU" sz="1100" dirty="0" smtClean="0"/>
              <a:t>, свобода </a:t>
            </a:r>
            <a:r>
              <a:rPr lang="ru-RU" sz="1100" dirty="0" err="1" smtClean="0"/>
              <a:t>совісті</a:t>
            </a:r>
            <a:r>
              <a:rPr lang="ru-RU" sz="1100" dirty="0" smtClean="0"/>
              <a:t> </a:t>
            </a:r>
            <a:r>
              <a:rPr lang="ru-RU" sz="1100" dirty="0" err="1" smtClean="0"/>
              <a:t>передбачена</a:t>
            </a:r>
            <a:r>
              <a:rPr lang="ru-RU" sz="1100" dirty="0" smtClean="0"/>
              <a:t> </a:t>
            </a:r>
            <a:r>
              <a:rPr lang="ru-RU" sz="1100" dirty="0" err="1" smtClean="0"/>
              <a:t>конституційним</a:t>
            </a:r>
            <a:r>
              <a:rPr lang="ru-RU" sz="1100" dirty="0" smtClean="0"/>
              <a:t> правом. </a:t>
            </a:r>
            <a:r>
              <a:rPr lang="ru-RU" sz="1100" dirty="0" err="1" smtClean="0"/>
              <a:t>Саме</a:t>
            </a:r>
            <a:r>
              <a:rPr lang="ru-RU" sz="1100" dirty="0" smtClean="0"/>
              <a:t> у </a:t>
            </a:r>
            <a:r>
              <a:rPr lang="ru-RU" sz="1100" dirty="0" err="1" smtClean="0"/>
              <a:t>Франції</a:t>
            </a:r>
            <a:r>
              <a:rPr lang="ru-RU" sz="1100" dirty="0" smtClean="0"/>
              <a:t> </a:t>
            </a:r>
            <a:r>
              <a:rPr lang="ru-RU" sz="1100" dirty="0" err="1" smtClean="0"/>
              <a:t>зародилася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розвинулася</a:t>
            </a:r>
            <a:r>
              <a:rPr lang="ru-RU" sz="1100" dirty="0" smtClean="0"/>
              <a:t> доктрина </a:t>
            </a:r>
            <a:r>
              <a:rPr lang="ru-RU" sz="1100" dirty="0" err="1" smtClean="0"/>
              <a:t>світськості</a:t>
            </a:r>
            <a:r>
              <a:rPr lang="ru-RU" sz="1100" dirty="0" smtClean="0"/>
              <a:t> (</a:t>
            </a:r>
            <a:r>
              <a:rPr lang="en-US" sz="1100" dirty="0" err="1" smtClean="0"/>
              <a:t>laïcité</a:t>
            </a:r>
            <a:r>
              <a:rPr lang="en-US" sz="1100" dirty="0" smtClean="0"/>
              <a:t>), </a:t>
            </a:r>
            <a:r>
              <a:rPr lang="ru-RU" sz="1100" dirty="0" err="1" smtClean="0"/>
              <a:t>відповідно</a:t>
            </a:r>
            <a:r>
              <a:rPr lang="ru-RU" sz="1100" dirty="0" smtClean="0"/>
              <a:t> до </a:t>
            </a:r>
            <a:r>
              <a:rPr lang="ru-RU" sz="1100" dirty="0" err="1" smtClean="0"/>
              <a:t>якої</a:t>
            </a:r>
            <a:r>
              <a:rPr lang="ru-RU" sz="1100" dirty="0" smtClean="0"/>
              <a:t> держава </a:t>
            </a:r>
            <a:r>
              <a:rPr lang="ru-RU" sz="1100" dirty="0" err="1" smtClean="0"/>
              <a:t>жорстко</a:t>
            </a:r>
            <a:r>
              <a:rPr lang="ru-RU" sz="1100" dirty="0" smtClean="0"/>
              <a:t> </a:t>
            </a:r>
            <a:r>
              <a:rPr lang="ru-RU" sz="1100" dirty="0" err="1" smtClean="0"/>
              <a:t>відокремлена</a:t>
            </a:r>
            <a:r>
              <a:rPr lang="ru-RU" sz="1100" dirty="0" smtClean="0"/>
              <a:t> </a:t>
            </a:r>
            <a:r>
              <a:rPr lang="ru-RU" sz="1100" dirty="0" err="1" smtClean="0"/>
              <a:t>від</a:t>
            </a:r>
            <a:r>
              <a:rPr lang="ru-RU" sz="1100" dirty="0" smtClean="0"/>
              <a:t> </a:t>
            </a:r>
            <a:r>
              <a:rPr lang="ru-RU" sz="1100" dirty="0" err="1" smtClean="0"/>
              <a:t>всіх</a:t>
            </a:r>
            <a:r>
              <a:rPr lang="ru-RU" sz="1100" dirty="0" smtClean="0"/>
              <a:t> </a:t>
            </a:r>
            <a:r>
              <a:rPr lang="ru-RU" sz="1100" dirty="0" err="1" smtClean="0"/>
              <a:t>релігійних</a:t>
            </a:r>
            <a:r>
              <a:rPr lang="ru-RU" sz="1100" dirty="0" smtClean="0"/>
              <a:t> </a:t>
            </a:r>
            <a:r>
              <a:rPr lang="ru-RU" sz="1100" dirty="0" err="1" smtClean="0"/>
              <a:t>організацій</a:t>
            </a:r>
            <a:r>
              <a:rPr lang="ru-RU" sz="1100" dirty="0" smtClean="0"/>
              <a:t>. </a:t>
            </a:r>
            <a:r>
              <a:rPr lang="ru-RU" sz="1100" dirty="0" err="1" smtClean="0"/>
              <a:t>Згідно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опитуванням</a:t>
            </a:r>
            <a:r>
              <a:rPr lang="ru-RU" sz="1100" dirty="0" smtClean="0"/>
              <a:t>, </a:t>
            </a:r>
            <a:r>
              <a:rPr lang="ru-RU" sz="1100" dirty="0" err="1" smtClean="0"/>
              <a:t>проведеним</a:t>
            </a:r>
            <a:r>
              <a:rPr lang="ru-RU" sz="1100" dirty="0" smtClean="0"/>
              <a:t> в 2005 </a:t>
            </a:r>
            <a:r>
              <a:rPr lang="ru-RU" sz="1100" dirty="0" err="1" smtClean="0"/>
              <a:t>році</a:t>
            </a:r>
            <a:r>
              <a:rPr lang="ru-RU" sz="1100" dirty="0" smtClean="0"/>
              <a:t>, 34 % </a:t>
            </a:r>
            <a:r>
              <a:rPr lang="ru-RU" sz="1100" dirty="0" err="1" smtClean="0"/>
              <a:t>французьких</a:t>
            </a:r>
            <a:r>
              <a:rPr lang="ru-RU" sz="1100" dirty="0" smtClean="0"/>
              <a:t> </a:t>
            </a:r>
            <a:r>
              <a:rPr lang="ru-RU" sz="1100" dirty="0" err="1" smtClean="0"/>
              <a:t>громадян</a:t>
            </a:r>
            <a:r>
              <a:rPr lang="ru-RU" sz="1100" dirty="0" smtClean="0"/>
              <a:t> заявили про те, </a:t>
            </a:r>
            <a:r>
              <a:rPr lang="ru-RU" sz="1100" dirty="0" err="1" smtClean="0"/>
              <a:t>що</a:t>
            </a:r>
            <a:r>
              <a:rPr lang="ru-RU" sz="1100" dirty="0" smtClean="0"/>
              <a:t> вони «</a:t>
            </a:r>
            <a:r>
              <a:rPr lang="ru-RU" sz="1100" dirty="0" err="1" smtClean="0"/>
              <a:t>вірять</a:t>
            </a:r>
            <a:r>
              <a:rPr lang="ru-RU" sz="1100" dirty="0" smtClean="0"/>
              <a:t> в </a:t>
            </a:r>
            <a:r>
              <a:rPr lang="ru-RU" sz="1100" dirty="0" err="1" smtClean="0"/>
              <a:t>існування</a:t>
            </a:r>
            <a:r>
              <a:rPr lang="ru-RU" sz="1100" dirty="0" smtClean="0"/>
              <a:t> Бога», 27 % </a:t>
            </a:r>
            <a:r>
              <a:rPr lang="ru-RU" sz="1100" dirty="0" err="1" smtClean="0"/>
              <a:t>відповіли</a:t>
            </a:r>
            <a:r>
              <a:rPr lang="ru-RU" sz="1100" dirty="0" smtClean="0"/>
              <a:t>, </a:t>
            </a:r>
            <a:r>
              <a:rPr lang="ru-RU" sz="1100" dirty="0" err="1" smtClean="0"/>
              <a:t>що</a:t>
            </a:r>
            <a:r>
              <a:rPr lang="ru-RU" sz="1100" dirty="0" smtClean="0"/>
              <a:t> «</a:t>
            </a:r>
            <a:r>
              <a:rPr lang="ru-RU" sz="1100" dirty="0" err="1" smtClean="0"/>
              <a:t>вірять</a:t>
            </a:r>
            <a:r>
              <a:rPr lang="ru-RU" sz="1100" dirty="0" smtClean="0"/>
              <a:t> в </a:t>
            </a:r>
            <a:r>
              <a:rPr lang="ru-RU" sz="1100" dirty="0" err="1" smtClean="0"/>
              <a:t>існування</a:t>
            </a:r>
            <a:r>
              <a:rPr lang="ru-RU" sz="1100" dirty="0" smtClean="0"/>
              <a:t> </a:t>
            </a:r>
            <a:r>
              <a:rPr lang="ru-RU" sz="1100" dirty="0" err="1" smtClean="0"/>
              <a:t>надприродних</a:t>
            </a:r>
            <a:r>
              <a:rPr lang="ru-RU" sz="1100" dirty="0" smtClean="0"/>
              <a:t> сил», </a:t>
            </a:r>
            <a:r>
              <a:rPr lang="ru-RU" sz="1100" dirty="0" err="1" smtClean="0"/>
              <a:t>і</a:t>
            </a:r>
            <a:r>
              <a:rPr lang="ru-RU" sz="1100" dirty="0" smtClean="0"/>
              <a:t> 33 % заявили, </a:t>
            </a:r>
            <a:r>
              <a:rPr lang="ru-RU" sz="1100" dirty="0" err="1" smtClean="0"/>
              <a:t>що</a:t>
            </a:r>
            <a:r>
              <a:rPr lang="ru-RU" sz="1100" dirty="0" smtClean="0"/>
              <a:t> вони </a:t>
            </a:r>
            <a:r>
              <a:rPr lang="ru-RU" sz="1100" dirty="0" err="1" smtClean="0"/>
              <a:t>атеїсти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не </a:t>
            </a:r>
            <a:r>
              <a:rPr lang="ru-RU" sz="1100" dirty="0" err="1" smtClean="0"/>
              <a:t>вірять</a:t>
            </a:r>
            <a:r>
              <a:rPr lang="ru-RU" sz="1100" dirty="0" smtClean="0"/>
              <a:t> в </a:t>
            </a:r>
            <a:r>
              <a:rPr lang="ru-RU" sz="1100" dirty="0" err="1" smtClean="0"/>
              <a:t>існування</a:t>
            </a:r>
            <a:r>
              <a:rPr lang="ru-RU" sz="1100" dirty="0" smtClean="0"/>
              <a:t> </a:t>
            </a:r>
            <a:r>
              <a:rPr lang="ru-RU" sz="1100" dirty="0" err="1" smtClean="0"/>
              <a:t>подібних</a:t>
            </a:r>
            <a:r>
              <a:rPr lang="ru-RU" sz="1100" dirty="0" smtClean="0"/>
              <a:t> сил.</a:t>
            </a:r>
          </a:p>
          <a:p>
            <a:r>
              <a:rPr lang="ru-RU" sz="1100" dirty="0" err="1" smtClean="0"/>
              <a:t>Згідно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опитуванням</a:t>
            </a:r>
            <a:r>
              <a:rPr lang="ru-RU" sz="1100" dirty="0" smtClean="0"/>
              <a:t>, </a:t>
            </a:r>
            <a:r>
              <a:rPr lang="ru-RU" sz="1100" dirty="0" err="1" smtClean="0"/>
              <a:t>проведеним</a:t>
            </a:r>
            <a:r>
              <a:rPr lang="ru-RU" sz="1100" dirty="0" smtClean="0"/>
              <a:t> в </a:t>
            </a:r>
            <a:r>
              <a:rPr lang="ru-RU" sz="1100" dirty="0" err="1" smtClean="0"/>
              <a:t>січні</a:t>
            </a:r>
            <a:r>
              <a:rPr lang="ru-RU" sz="1100" dirty="0" smtClean="0"/>
              <a:t> 2007 року, 51 % </a:t>
            </a:r>
            <a:r>
              <a:rPr lang="ru-RU" sz="1100" dirty="0" err="1" smtClean="0"/>
              <a:t>французів</a:t>
            </a:r>
            <a:r>
              <a:rPr lang="ru-RU" sz="1100" dirty="0" smtClean="0"/>
              <a:t> </a:t>
            </a:r>
            <a:r>
              <a:rPr lang="ru-RU" sz="1100" dirty="0" err="1" smtClean="0"/>
              <a:t>вважають</a:t>
            </a:r>
            <a:r>
              <a:rPr lang="ru-RU" sz="1100" dirty="0" smtClean="0"/>
              <a:t> себе католиками, 31 % </a:t>
            </a:r>
            <a:r>
              <a:rPr lang="ru-RU" sz="1100" dirty="0" err="1" smtClean="0"/>
              <a:t>визначають</a:t>
            </a:r>
            <a:r>
              <a:rPr lang="ru-RU" sz="1100" dirty="0" smtClean="0"/>
              <a:t> себе як агностики </a:t>
            </a:r>
            <a:r>
              <a:rPr lang="ru-RU" sz="1100" dirty="0" err="1" smtClean="0"/>
              <a:t>або</a:t>
            </a:r>
            <a:r>
              <a:rPr lang="ru-RU" sz="1100" dirty="0" smtClean="0"/>
              <a:t> </a:t>
            </a:r>
            <a:r>
              <a:rPr lang="ru-RU" sz="1100" dirty="0" err="1" smtClean="0"/>
              <a:t>атеїсти</a:t>
            </a:r>
            <a:r>
              <a:rPr lang="ru-RU" sz="1100" dirty="0" smtClean="0"/>
              <a:t>, 10 % заявили, </a:t>
            </a:r>
            <a:r>
              <a:rPr lang="ru-RU" sz="1100" dirty="0" err="1" smtClean="0"/>
              <a:t>що</a:t>
            </a:r>
            <a:r>
              <a:rPr lang="ru-RU" sz="1100" dirty="0" smtClean="0"/>
              <a:t> належать до </a:t>
            </a:r>
            <a:r>
              <a:rPr lang="ru-RU" sz="1100" dirty="0" err="1" smtClean="0"/>
              <a:t>інших</a:t>
            </a:r>
            <a:r>
              <a:rPr lang="ru-RU" sz="1100" dirty="0" smtClean="0"/>
              <a:t> </a:t>
            </a:r>
            <a:r>
              <a:rPr lang="ru-RU" sz="1100" dirty="0" err="1" smtClean="0"/>
              <a:t>релігійних</a:t>
            </a:r>
            <a:r>
              <a:rPr lang="ru-RU" sz="1100" dirty="0" smtClean="0"/>
              <a:t> </a:t>
            </a:r>
            <a:r>
              <a:rPr lang="ru-RU" sz="1100" dirty="0" err="1" smtClean="0"/>
              <a:t>течій</a:t>
            </a:r>
            <a:r>
              <a:rPr lang="ru-RU" sz="1100" dirty="0" smtClean="0"/>
              <a:t> </a:t>
            </a:r>
            <a:r>
              <a:rPr lang="ru-RU" sz="1100" dirty="0" err="1" smtClean="0"/>
              <a:t>або</a:t>
            </a:r>
            <a:r>
              <a:rPr lang="ru-RU" sz="1100" dirty="0" smtClean="0"/>
              <a:t> не </a:t>
            </a:r>
            <a:r>
              <a:rPr lang="ru-RU" sz="1100" dirty="0" err="1" smtClean="0"/>
              <a:t>мають</a:t>
            </a:r>
            <a:r>
              <a:rPr lang="ru-RU" sz="1100" dirty="0" smtClean="0"/>
              <a:t> думки </a:t>
            </a:r>
            <a:r>
              <a:rPr lang="ru-RU" sz="1100" dirty="0" err="1" smtClean="0"/>
              <a:t>із</a:t>
            </a:r>
            <a:r>
              <a:rPr lang="ru-RU" sz="1100" dirty="0" smtClean="0"/>
              <a:t> </a:t>
            </a:r>
            <a:r>
              <a:rPr lang="ru-RU" sz="1100" dirty="0" err="1" smtClean="0"/>
              <a:t>цього</a:t>
            </a:r>
            <a:r>
              <a:rPr lang="ru-RU" sz="1100" dirty="0" smtClean="0"/>
              <a:t> приводу, 4 % — </a:t>
            </a:r>
            <a:r>
              <a:rPr lang="ru-RU" sz="1100" dirty="0" err="1" smtClean="0"/>
              <a:t>мусульмани</a:t>
            </a:r>
            <a:r>
              <a:rPr lang="ru-RU" sz="1100" dirty="0" smtClean="0"/>
              <a:t>, 3 % —</a:t>
            </a:r>
            <a:r>
              <a:rPr lang="ru-RU" sz="1100" dirty="0" err="1" smtClean="0"/>
              <a:t>протестанти</a:t>
            </a:r>
            <a:r>
              <a:rPr lang="ru-RU" sz="1100" dirty="0" smtClean="0"/>
              <a:t>, 1 % — </a:t>
            </a:r>
            <a:r>
              <a:rPr lang="ru-RU" sz="1100" dirty="0" err="1" smtClean="0"/>
              <a:t>юдеї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За </a:t>
            </a:r>
            <a:r>
              <a:rPr lang="ru-RU" sz="1100" dirty="0" err="1" smtClean="0"/>
              <a:t>даними</a:t>
            </a:r>
            <a:r>
              <a:rPr lang="ru-RU" sz="1100" dirty="0" smtClean="0"/>
              <a:t> </a:t>
            </a:r>
            <a:r>
              <a:rPr lang="en-US" sz="1100" dirty="0" smtClean="0"/>
              <a:t>Le Monde, </a:t>
            </a:r>
            <a:r>
              <a:rPr lang="ru-RU" sz="1100" dirty="0" smtClean="0"/>
              <a:t>у </a:t>
            </a:r>
            <a:r>
              <a:rPr lang="ru-RU" sz="1100" dirty="0" err="1" smtClean="0"/>
              <a:t>Франції</a:t>
            </a:r>
            <a:r>
              <a:rPr lang="ru-RU" sz="1100" dirty="0" smtClean="0"/>
              <a:t> 5 </a:t>
            </a:r>
            <a:r>
              <a:rPr lang="ru-RU" sz="1100" dirty="0" err="1" smtClean="0"/>
              <a:t>мільйонів</a:t>
            </a:r>
            <a:r>
              <a:rPr lang="ru-RU" sz="1100" dirty="0" smtClean="0"/>
              <a:t> </a:t>
            </a:r>
            <a:r>
              <a:rPr lang="ru-RU" sz="1100" dirty="0" err="1" smtClean="0"/>
              <a:t>чоловік</a:t>
            </a:r>
            <a:r>
              <a:rPr lang="ru-RU" sz="1100" dirty="0" smtClean="0"/>
              <a:t> </a:t>
            </a:r>
            <a:r>
              <a:rPr lang="ru-RU" sz="1100" dirty="0" err="1" smtClean="0"/>
              <a:t>симпатизує</a:t>
            </a:r>
            <a:r>
              <a:rPr lang="ru-RU" sz="1100" dirty="0" smtClean="0"/>
              <a:t> буддизму, </a:t>
            </a:r>
            <a:r>
              <a:rPr lang="ru-RU" sz="1100" dirty="0" err="1" smtClean="0"/>
              <a:t>але</a:t>
            </a:r>
            <a:r>
              <a:rPr lang="ru-RU" sz="1100" dirty="0" smtClean="0"/>
              <a:t> </a:t>
            </a:r>
            <a:r>
              <a:rPr lang="ru-RU" sz="1100" dirty="0" err="1" smtClean="0"/>
              <a:t>практикують</a:t>
            </a:r>
            <a:r>
              <a:rPr lang="ru-RU" sz="1100" dirty="0" smtClean="0"/>
              <a:t> </a:t>
            </a:r>
            <a:r>
              <a:rPr lang="ru-RU" sz="1100" dirty="0" err="1" smtClean="0"/>
              <a:t>цю</a:t>
            </a:r>
            <a:r>
              <a:rPr lang="ru-RU" sz="1100" dirty="0" smtClean="0"/>
              <a:t> </a:t>
            </a:r>
            <a:r>
              <a:rPr lang="ru-RU" sz="1100" dirty="0" err="1" smtClean="0"/>
              <a:t>релігію</a:t>
            </a:r>
            <a:r>
              <a:rPr lang="ru-RU" sz="1100" dirty="0" smtClean="0"/>
              <a:t> </a:t>
            </a:r>
            <a:r>
              <a:rPr lang="ru-RU" sz="1100" dirty="0" err="1" smtClean="0"/>
              <a:t>близько</a:t>
            </a:r>
            <a:r>
              <a:rPr lang="ru-RU" sz="1100" dirty="0" smtClean="0"/>
              <a:t> 600 000 </a:t>
            </a:r>
            <a:r>
              <a:rPr lang="ru-RU" sz="1100" dirty="0" err="1" smtClean="0"/>
              <a:t>чоловік</a:t>
            </a:r>
            <a:r>
              <a:rPr lang="ru-RU" sz="1100" dirty="0" smtClean="0"/>
              <a:t>. З них 65 % </a:t>
            </a:r>
            <a:r>
              <a:rPr lang="ru-RU" sz="1100" dirty="0" err="1" smtClean="0"/>
              <a:t>практикують</a:t>
            </a:r>
            <a:r>
              <a:rPr lang="ru-RU" sz="1100" dirty="0" smtClean="0"/>
              <a:t> дзен-буддизм.</a:t>
            </a:r>
            <a:endParaRPr lang="ru-RU" sz="1100" dirty="0"/>
          </a:p>
        </p:txBody>
      </p:sp>
      <p:pic>
        <p:nvPicPr>
          <p:cNvPr id="9" name="Рисунок 8" descr="b0c194f6-0951-4eb6-b83c-d11e1b1e2146-444x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143248"/>
            <a:ext cx="4143404" cy="3107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txBody>
          <a:bodyPr/>
          <a:lstStyle/>
          <a:p>
            <a:r>
              <a:rPr lang="uk-UA" dirty="0" smtClean="0"/>
              <a:t>Кухня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4038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000" b="1" dirty="0" smtClean="0"/>
              <a:t>                </a:t>
            </a:r>
            <a:r>
              <a:rPr lang="ru-RU" sz="4000" b="1" dirty="0" err="1" smtClean="0"/>
              <a:t>Французька</a:t>
            </a:r>
            <a:r>
              <a:rPr lang="ru-RU" sz="4000" b="1" dirty="0" smtClean="0"/>
              <a:t> кухня</a:t>
            </a:r>
            <a:r>
              <a:rPr lang="ru-RU" sz="4000" dirty="0" smtClean="0"/>
              <a:t> </a:t>
            </a:r>
            <a:r>
              <a:rPr lang="ru-RU" sz="4000" dirty="0" err="1" smtClean="0"/>
              <a:t>цінується</a:t>
            </a:r>
            <a:r>
              <a:rPr lang="ru-RU" sz="4000" dirty="0" smtClean="0"/>
              <a:t> у </a:t>
            </a:r>
            <a:r>
              <a:rPr lang="ru-RU" sz="4000" dirty="0" err="1" smtClean="0"/>
              <a:t>всьому</a:t>
            </a:r>
            <a:r>
              <a:rPr lang="ru-RU" sz="4000" dirty="0" smtClean="0"/>
              <a:t> </a:t>
            </a:r>
            <a:r>
              <a:rPr lang="ru-RU" sz="4000" dirty="0" err="1" smtClean="0"/>
              <a:t>світі</a:t>
            </a:r>
            <a:r>
              <a:rPr lang="ru-RU" sz="4000" dirty="0" smtClean="0"/>
              <a:t> як </a:t>
            </a:r>
            <a:r>
              <a:rPr lang="ru-RU" sz="4000" dirty="0" err="1" smtClean="0"/>
              <a:t>дуже</a:t>
            </a:r>
            <a:r>
              <a:rPr lang="ru-RU" sz="4000" dirty="0" smtClean="0"/>
              <a:t> </a:t>
            </a:r>
            <a:r>
              <a:rPr lang="ru-RU" sz="4000" dirty="0" err="1" smtClean="0"/>
              <a:t>вишукана</a:t>
            </a:r>
            <a:r>
              <a:rPr lang="ru-RU" sz="4000" dirty="0" smtClean="0"/>
              <a:t>. Про те, </a:t>
            </a:r>
            <a:r>
              <a:rPr lang="ru-RU" sz="4000" dirty="0" err="1" smtClean="0"/>
              <a:t>що</a:t>
            </a:r>
            <a:r>
              <a:rPr lang="ru-RU" sz="4000" dirty="0" smtClean="0"/>
              <a:t> </a:t>
            </a:r>
            <a:r>
              <a:rPr lang="ru-RU" sz="4000" dirty="0" err="1" smtClean="0"/>
              <a:t>французи</a:t>
            </a:r>
            <a:r>
              <a:rPr lang="ru-RU" sz="4000" dirty="0" smtClean="0"/>
              <a:t> </a:t>
            </a:r>
            <a:r>
              <a:rPr lang="ru-RU" sz="4000" dirty="0" err="1" smtClean="0"/>
              <a:t>відомі</a:t>
            </a:r>
            <a:r>
              <a:rPr lang="ru-RU" sz="4000" dirty="0" smtClean="0"/>
              <a:t> як </a:t>
            </a:r>
            <a:r>
              <a:rPr lang="ru-RU" sz="4000" dirty="0" err="1" smtClean="0"/>
              <a:t>гурмани</a:t>
            </a:r>
            <a:r>
              <a:rPr lang="ru-RU" sz="4000" dirty="0" smtClean="0"/>
              <a:t> </a:t>
            </a:r>
            <a:r>
              <a:rPr lang="ru-RU" sz="4000" dirty="0" err="1" smtClean="0"/>
              <a:t>чули</a:t>
            </a:r>
            <a:r>
              <a:rPr lang="ru-RU" sz="4000" dirty="0" smtClean="0"/>
              <a:t>, напевно, </a:t>
            </a:r>
            <a:r>
              <a:rPr lang="ru-RU" sz="4000" dirty="0" err="1" smtClean="0"/>
              <a:t>усі</a:t>
            </a:r>
            <a:r>
              <a:rPr lang="ru-RU" sz="4000" dirty="0" smtClean="0"/>
              <a:t>. </a:t>
            </a:r>
            <a:r>
              <a:rPr lang="ru-RU" sz="4000" dirty="0" err="1" smtClean="0"/>
              <a:t>Французька</a:t>
            </a:r>
            <a:r>
              <a:rPr lang="ru-RU" sz="4000" dirty="0" smtClean="0"/>
              <a:t> кухня, </a:t>
            </a:r>
            <a:r>
              <a:rPr lang="ru-RU" sz="4000" dirty="0" err="1" smtClean="0"/>
              <a:t>принаймні</a:t>
            </a:r>
            <a:r>
              <a:rPr lang="ru-RU" sz="4000" dirty="0" smtClean="0"/>
              <a:t> в </a:t>
            </a:r>
            <a:r>
              <a:rPr lang="ru-RU" sz="4000" dirty="0" err="1" smtClean="0"/>
              <a:t>Європі</a:t>
            </a:r>
            <a:r>
              <a:rPr lang="ru-RU" sz="4000" dirty="0" smtClean="0"/>
              <a:t> </a:t>
            </a:r>
            <a:r>
              <a:rPr lang="ru-RU" sz="4000" dirty="0" err="1" smtClean="0"/>
              <a:t>й</a:t>
            </a:r>
            <a:r>
              <a:rPr lang="ru-RU" sz="4000" dirty="0" smtClean="0"/>
              <a:t> </a:t>
            </a:r>
            <a:r>
              <a:rPr lang="ru-RU" sz="4000" dirty="0" err="1" smtClean="0"/>
              <a:t>Америці</a:t>
            </a:r>
            <a:r>
              <a:rPr lang="ru-RU" sz="4000" dirty="0" smtClean="0"/>
              <a:t>, </a:t>
            </a:r>
            <a:r>
              <a:rPr lang="ru-RU" sz="4000" dirty="0" err="1" smtClean="0"/>
              <a:t>завжди</a:t>
            </a:r>
            <a:r>
              <a:rPr lang="ru-RU" sz="4000" dirty="0" smtClean="0"/>
              <a:t> </a:t>
            </a:r>
            <a:r>
              <a:rPr lang="ru-RU" sz="4000" dirty="0" err="1" smtClean="0"/>
              <a:t>була</a:t>
            </a:r>
            <a:r>
              <a:rPr lang="ru-RU" sz="4000" dirty="0" smtClean="0"/>
              <a:t> прикладом </a:t>
            </a:r>
            <a:r>
              <a:rPr lang="ru-RU" sz="4000" dirty="0" err="1" smtClean="0"/>
              <a:t>досконалості</a:t>
            </a:r>
            <a:r>
              <a:rPr lang="ru-RU" sz="4000" dirty="0" smtClean="0"/>
              <a:t> в </a:t>
            </a:r>
            <a:r>
              <a:rPr lang="ru-RU" sz="4000" dirty="0" err="1" smtClean="0"/>
              <a:t>кухарському</a:t>
            </a:r>
            <a:r>
              <a:rPr lang="ru-RU" sz="4000" dirty="0" smtClean="0"/>
              <a:t> </a:t>
            </a:r>
            <a:r>
              <a:rPr lang="ru-RU" sz="4000" dirty="0" err="1" smtClean="0"/>
              <a:t>мистецтві</a:t>
            </a:r>
            <a:r>
              <a:rPr lang="ru-RU" sz="4000" dirty="0" smtClean="0"/>
              <a:t>. Десятки </a:t>
            </a:r>
            <a:r>
              <a:rPr lang="ru-RU" sz="4000" dirty="0" err="1" smtClean="0"/>
              <a:t>слів</a:t>
            </a:r>
            <a:r>
              <a:rPr lang="ru-RU" sz="4000" dirty="0" smtClean="0"/>
              <a:t> лексикона </a:t>
            </a:r>
            <a:r>
              <a:rPr lang="ru-RU" sz="4000" dirty="0" err="1" smtClean="0"/>
              <a:t>французької</a:t>
            </a:r>
            <a:r>
              <a:rPr lang="ru-RU" sz="4000" dirty="0" smtClean="0"/>
              <a:t> </a:t>
            </a:r>
            <a:r>
              <a:rPr lang="ru-RU" sz="4000" dirty="0" err="1" smtClean="0"/>
              <a:t>кухні</a:t>
            </a:r>
            <a:r>
              <a:rPr lang="ru-RU" sz="4000" dirty="0" smtClean="0"/>
              <a:t>, </a:t>
            </a:r>
            <a:r>
              <a:rPr lang="ru-RU" sz="4000" dirty="0" err="1" smtClean="0"/>
              <a:t>органічно</a:t>
            </a:r>
            <a:r>
              <a:rPr lang="ru-RU" sz="4000" dirty="0" smtClean="0"/>
              <a:t> </a:t>
            </a:r>
            <a:r>
              <a:rPr lang="ru-RU" sz="4000" dirty="0" err="1" smtClean="0"/>
              <a:t>ввійшли</a:t>
            </a:r>
            <a:r>
              <a:rPr lang="ru-RU" sz="4000" dirty="0" smtClean="0"/>
              <a:t> в </a:t>
            </a:r>
            <a:r>
              <a:rPr lang="ru-RU" sz="4000" dirty="0" err="1" smtClean="0"/>
              <a:t>термінологію</a:t>
            </a:r>
            <a:r>
              <a:rPr lang="ru-RU" sz="4000" dirty="0" smtClean="0"/>
              <a:t> </a:t>
            </a:r>
            <a:r>
              <a:rPr lang="ru-RU" sz="4000" dirty="0" err="1" smtClean="0"/>
              <a:t>багатьох</a:t>
            </a:r>
            <a:r>
              <a:rPr lang="ru-RU" sz="4000" dirty="0" smtClean="0"/>
              <a:t> </a:t>
            </a:r>
            <a:r>
              <a:rPr lang="ru-RU" sz="4000" dirty="0" err="1" smtClean="0"/>
              <a:t>національних</a:t>
            </a:r>
            <a:r>
              <a:rPr lang="ru-RU" sz="4000" dirty="0" smtClean="0"/>
              <a:t> кухонь, </a:t>
            </a:r>
            <a:r>
              <a:rPr lang="ru-RU" sz="4000" dirty="0" err="1" smtClean="0"/>
              <a:t>що</a:t>
            </a:r>
            <a:r>
              <a:rPr lang="ru-RU" sz="4000" dirty="0" smtClean="0"/>
              <a:t> </a:t>
            </a:r>
            <a:r>
              <a:rPr lang="ru-RU" sz="4000" dirty="0" err="1" smtClean="0"/>
              <a:t>звичайно</a:t>
            </a:r>
            <a:r>
              <a:rPr lang="ru-RU" sz="4000" dirty="0" smtClean="0"/>
              <a:t> </a:t>
            </a:r>
            <a:r>
              <a:rPr lang="ru-RU" sz="4000" dirty="0" err="1" smtClean="0"/>
              <a:t>є</a:t>
            </a:r>
            <a:r>
              <a:rPr lang="ru-RU" sz="4000" dirty="0" smtClean="0"/>
              <a:t> </a:t>
            </a:r>
            <a:r>
              <a:rPr lang="ru-RU" sz="4000" dirty="0" err="1" smtClean="0"/>
              <a:t>свідченням</a:t>
            </a:r>
            <a:r>
              <a:rPr lang="ru-RU" sz="4000" dirty="0" smtClean="0"/>
              <a:t> </a:t>
            </a:r>
            <a:r>
              <a:rPr lang="ru-RU" sz="4000" dirty="0" err="1" smtClean="0"/>
              <a:t>популярності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впливу</a:t>
            </a:r>
            <a:r>
              <a:rPr lang="ru-RU" sz="4000" dirty="0" smtClean="0"/>
              <a:t> </a:t>
            </a:r>
            <a:r>
              <a:rPr lang="ru-RU" sz="4000" dirty="0" err="1" smtClean="0"/>
              <a:t>французької</a:t>
            </a:r>
            <a:r>
              <a:rPr lang="ru-RU" sz="4000" dirty="0" smtClean="0"/>
              <a:t> </a:t>
            </a:r>
            <a:r>
              <a:rPr lang="ru-RU" sz="4000" dirty="0" err="1" smtClean="0"/>
              <a:t>кухні</a:t>
            </a:r>
            <a:r>
              <a:rPr lang="ru-RU" sz="4000" dirty="0" smtClean="0"/>
              <a:t>. </a:t>
            </a:r>
            <a:r>
              <a:rPr lang="ru-RU" sz="4000" dirty="0" err="1" smtClean="0"/>
              <a:t>Французи</a:t>
            </a:r>
            <a:r>
              <a:rPr lang="ru-RU" sz="4000" dirty="0" smtClean="0"/>
              <a:t> </a:t>
            </a:r>
            <a:r>
              <a:rPr lang="ru-RU" sz="4000" dirty="0" err="1" smtClean="0"/>
              <a:t>вважають</a:t>
            </a:r>
            <a:r>
              <a:rPr lang="ru-RU" sz="4000" dirty="0" smtClean="0"/>
              <a:t> </a:t>
            </a:r>
            <a:r>
              <a:rPr lang="ru-RU" sz="4000" dirty="0" err="1" smtClean="0"/>
              <a:t>кулінарію</a:t>
            </a:r>
            <a:r>
              <a:rPr lang="ru-RU" sz="4000" dirty="0" smtClean="0"/>
              <a:t> видом </a:t>
            </a:r>
            <a:r>
              <a:rPr lang="ru-RU" sz="4000" dirty="0" err="1" smtClean="0"/>
              <a:t>мистецтва</a:t>
            </a:r>
            <a:r>
              <a:rPr lang="ru-RU" sz="4000" dirty="0" smtClean="0"/>
              <a:t>, таким самим як </a:t>
            </a:r>
            <a:r>
              <a:rPr lang="ru-RU" sz="4000" dirty="0" err="1" smtClean="0"/>
              <a:t>поезія</a:t>
            </a:r>
            <a:r>
              <a:rPr lang="ru-RU" sz="4000" dirty="0" smtClean="0"/>
              <a:t> </a:t>
            </a:r>
            <a:r>
              <a:rPr lang="ru-RU" sz="4000" dirty="0" err="1" smtClean="0"/>
              <a:t>чи</a:t>
            </a:r>
            <a:r>
              <a:rPr lang="ru-RU" sz="4000" dirty="0" smtClean="0"/>
              <a:t> </a:t>
            </a:r>
            <a:r>
              <a:rPr lang="ru-RU" sz="4000" dirty="0" err="1" smtClean="0"/>
              <a:t>музика</a:t>
            </a:r>
            <a:r>
              <a:rPr lang="ru-RU" sz="4000" dirty="0" smtClean="0"/>
              <a:t>, а </a:t>
            </a:r>
            <a:r>
              <a:rPr lang="ru-RU" sz="4000" dirty="0" err="1" smtClean="0"/>
              <a:t>відомих</a:t>
            </a:r>
            <a:r>
              <a:rPr lang="ru-RU" sz="4000" dirty="0" smtClean="0"/>
              <a:t> </a:t>
            </a:r>
            <a:r>
              <a:rPr lang="ru-RU" sz="4000" dirty="0" err="1" smtClean="0"/>
              <a:t>кухарів</a:t>
            </a:r>
            <a:r>
              <a:rPr lang="ru-RU" sz="4000" dirty="0" smtClean="0"/>
              <a:t> </a:t>
            </a:r>
            <a:r>
              <a:rPr lang="ru-RU" sz="4000" dirty="0" err="1" smtClean="0"/>
              <a:t>вважають</a:t>
            </a:r>
            <a:r>
              <a:rPr lang="ru-RU" sz="4000" dirty="0" smtClean="0"/>
              <a:t> </a:t>
            </a:r>
            <a:r>
              <a:rPr lang="ru-RU" sz="4000" dirty="0" err="1" smtClean="0"/>
              <a:t>поетами</a:t>
            </a:r>
            <a:r>
              <a:rPr lang="ru-RU" sz="4000" dirty="0" smtClean="0"/>
              <a:t>. </a:t>
            </a:r>
            <a:r>
              <a:rPr lang="ru-RU" sz="4000" dirty="0" err="1" smtClean="0"/>
              <a:t>Багато</a:t>
            </a:r>
            <a:r>
              <a:rPr lang="ru-RU" sz="4000" dirty="0" smtClean="0"/>
              <a:t> </a:t>
            </a:r>
            <a:r>
              <a:rPr lang="ru-RU" sz="4000" dirty="0" err="1" smtClean="0"/>
              <a:t>знаменитих</a:t>
            </a:r>
            <a:r>
              <a:rPr lang="ru-RU" sz="4000" dirty="0" smtClean="0"/>
              <a:t> </a:t>
            </a:r>
            <a:r>
              <a:rPr lang="ru-RU" sz="4000" dirty="0" err="1" smtClean="0"/>
              <a:t>французів</a:t>
            </a:r>
            <a:r>
              <a:rPr lang="ru-RU" sz="4000" dirty="0" smtClean="0"/>
              <a:t> </a:t>
            </a:r>
            <a:r>
              <a:rPr lang="ru-RU" sz="4000" dirty="0" err="1" smtClean="0"/>
              <a:t>складали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видавали</a:t>
            </a:r>
            <a:r>
              <a:rPr lang="ru-RU" sz="4000" dirty="0" smtClean="0"/>
              <a:t> </a:t>
            </a:r>
            <a:r>
              <a:rPr lang="ru-RU" sz="4000" dirty="0" err="1" smtClean="0"/>
              <a:t>свої</a:t>
            </a:r>
            <a:r>
              <a:rPr lang="ru-RU" sz="4000" dirty="0" smtClean="0"/>
              <a:t> </a:t>
            </a:r>
            <a:r>
              <a:rPr lang="ru-RU" sz="4000" dirty="0" err="1" smtClean="0"/>
              <a:t>кухарські</a:t>
            </a:r>
            <a:r>
              <a:rPr lang="ru-RU" sz="4000" dirty="0" smtClean="0"/>
              <a:t> книги.</a:t>
            </a:r>
          </a:p>
          <a:p>
            <a:pPr>
              <a:buNone/>
            </a:pPr>
            <a:r>
              <a:rPr lang="ru-RU" sz="4000" dirty="0" smtClean="0"/>
              <a:t>                 </a:t>
            </a:r>
            <a:r>
              <a:rPr lang="ru-RU" sz="4000" dirty="0" err="1" smtClean="0"/>
              <a:t>Французьку</a:t>
            </a:r>
            <a:r>
              <a:rPr lang="ru-RU" sz="4000" dirty="0" smtClean="0"/>
              <a:t> кухню </a:t>
            </a:r>
            <a:r>
              <a:rPr lang="ru-RU" sz="4000" dirty="0" err="1" smtClean="0"/>
              <a:t>умовно</a:t>
            </a:r>
            <a:r>
              <a:rPr lang="ru-RU" sz="4000" dirty="0" smtClean="0"/>
              <a:t> </a:t>
            </a:r>
            <a:r>
              <a:rPr lang="ru-RU" sz="4000" dirty="0" err="1" smtClean="0"/>
              <a:t>поділяють</a:t>
            </a:r>
            <a:r>
              <a:rPr lang="ru-RU" sz="4000" dirty="0" smtClean="0"/>
              <a:t> на три </a:t>
            </a:r>
            <a:r>
              <a:rPr lang="ru-RU" sz="4000" dirty="0" err="1" smtClean="0"/>
              <a:t>частини</a:t>
            </a:r>
            <a:r>
              <a:rPr lang="ru-RU" sz="4000" dirty="0" smtClean="0"/>
              <a:t>:</a:t>
            </a:r>
          </a:p>
          <a:p>
            <a:pPr>
              <a:buNone/>
            </a:pPr>
            <a:r>
              <a:rPr lang="uk-UA" sz="4000" dirty="0" smtClean="0"/>
              <a:t>              </a:t>
            </a:r>
            <a:r>
              <a:rPr lang="vi-VN" sz="4000" dirty="0" smtClean="0"/>
              <a:t>cuisine regionale (</a:t>
            </a:r>
            <a:r>
              <a:rPr lang="ru-RU" sz="4000" dirty="0" err="1" smtClean="0"/>
              <a:t>регіональна</a:t>
            </a:r>
            <a:r>
              <a:rPr lang="ru-RU" sz="4000" dirty="0" smtClean="0"/>
              <a:t> кухня)</a:t>
            </a:r>
          </a:p>
          <a:p>
            <a:pPr>
              <a:buNone/>
            </a:pPr>
            <a:r>
              <a:rPr lang="uk-UA" sz="4000" dirty="0" smtClean="0"/>
              <a:t>              </a:t>
            </a:r>
            <a:r>
              <a:rPr lang="vi-VN" sz="4000" dirty="0" smtClean="0"/>
              <a:t>cuisine bourgeoise (</a:t>
            </a:r>
            <a:r>
              <a:rPr lang="ru-RU" sz="4000" dirty="0" err="1" smtClean="0"/>
              <a:t>загальнопоширена</a:t>
            </a:r>
            <a:r>
              <a:rPr lang="ru-RU" sz="4000" dirty="0" smtClean="0"/>
              <a:t> </a:t>
            </a:r>
            <a:r>
              <a:rPr lang="ru-RU" sz="4000" dirty="0" err="1" smtClean="0"/>
              <a:t>французька</a:t>
            </a:r>
            <a:r>
              <a:rPr lang="ru-RU" sz="4000" dirty="0" smtClean="0"/>
              <a:t> кухня)</a:t>
            </a:r>
          </a:p>
          <a:p>
            <a:pPr>
              <a:buNone/>
            </a:pPr>
            <a:r>
              <a:rPr lang="uk-UA" sz="4000" dirty="0" smtClean="0"/>
              <a:t>              </a:t>
            </a:r>
            <a:r>
              <a:rPr lang="vi-VN" sz="4000" dirty="0" smtClean="0"/>
              <a:t>haute cuisine (</a:t>
            </a:r>
            <a:r>
              <a:rPr lang="ru-RU" sz="4000" dirty="0" err="1" smtClean="0"/>
              <a:t>вишукана</a:t>
            </a:r>
            <a:r>
              <a:rPr lang="ru-RU" sz="4000" dirty="0" smtClean="0"/>
              <a:t> кухня, </a:t>
            </a:r>
            <a:r>
              <a:rPr lang="ru-RU" sz="4000" dirty="0" err="1" smtClean="0"/>
              <a:t>висока</a:t>
            </a:r>
            <a:r>
              <a:rPr lang="ru-RU" sz="4000" dirty="0" smtClean="0"/>
              <a:t> кухня), прикладом </a:t>
            </a:r>
            <a:r>
              <a:rPr lang="ru-RU" sz="4000" dirty="0" err="1" smtClean="0"/>
              <a:t>якої</a:t>
            </a:r>
            <a:r>
              <a:rPr lang="ru-RU" sz="4000" dirty="0" smtClean="0"/>
              <a:t> </a:t>
            </a:r>
            <a:r>
              <a:rPr lang="ru-RU" sz="4000" dirty="0" err="1" smtClean="0"/>
              <a:t>свого</a:t>
            </a:r>
            <a:r>
              <a:rPr lang="ru-RU" sz="4000" dirty="0" smtClean="0"/>
              <a:t> часу </a:t>
            </a:r>
            <a:r>
              <a:rPr lang="ru-RU" sz="4000" dirty="0" err="1" smtClean="0"/>
              <a:t>була</a:t>
            </a:r>
            <a:r>
              <a:rPr lang="ru-RU" sz="4000" dirty="0" smtClean="0"/>
              <a:t> </a:t>
            </a:r>
            <a:r>
              <a:rPr lang="ru-RU" sz="4000" dirty="0" err="1" smtClean="0"/>
              <a:t>придворна</a:t>
            </a:r>
            <a:r>
              <a:rPr lang="ru-RU" sz="4000" dirty="0" smtClean="0"/>
              <a:t> кухня </a:t>
            </a:r>
            <a:r>
              <a:rPr lang="ru-RU" sz="4000" dirty="0" err="1" smtClean="0"/>
              <a:t>французьких</a:t>
            </a:r>
            <a:r>
              <a:rPr lang="ru-RU" sz="4000" dirty="0" smtClean="0"/>
              <a:t> </a:t>
            </a:r>
            <a:r>
              <a:rPr lang="ru-RU" sz="4000" dirty="0" err="1" smtClean="0"/>
              <a:t>королів</a:t>
            </a:r>
            <a:r>
              <a:rPr lang="ru-RU" sz="4000" dirty="0" smtClean="0"/>
              <a:t>.</a:t>
            </a:r>
          </a:p>
          <a:p>
            <a:pPr>
              <a:buNone/>
            </a:pPr>
            <a:r>
              <a:rPr lang="ru-RU" sz="4000" dirty="0" smtClean="0"/>
              <a:t>                </a:t>
            </a:r>
            <a:r>
              <a:rPr lang="ru-RU" sz="4000" dirty="0" err="1" smtClean="0"/>
              <a:t>Регіональна</a:t>
            </a:r>
            <a:r>
              <a:rPr lang="ru-RU" sz="4000" dirty="0" smtClean="0"/>
              <a:t> </a:t>
            </a:r>
            <a:r>
              <a:rPr lang="ru-RU" sz="4000" dirty="0" err="1" smtClean="0"/>
              <a:t>французька</a:t>
            </a:r>
            <a:r>
              <a:rPr lang="ru-RU" sz="4000" dirty="0" smtClean="0"/>
              <a:t> кухня </a:t>
            </a:r>
            <a:r>
              <a:rPr lang="ru-RU" sz="4000" dirty="0" err="1" smtClean="0"/>
              <a:t>південних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провінцій</a:t>
            </a:r>
            <a:r>
              <a:rPr lang="ru-RU" sz="4000" dirty="0" smtClean="0"/>
              <a:t> (Гасконь, Лангедок, Прованс, </a:t>
            </a:r>
            <a:r>
              <a:rPr lang="ru-RU" sz="4000" dirty="0" err="1" smtClean="0"/>
              <a:t>країна</a:t>
            </a:r>
            <a:r>
              <a:rPr lang="ru-RU" sz="4000" dirty="0" smtClean="0"/>
              <a:t> </a:t>
            </a:r>
            <a:r>
              <a:rPr lang="ru-RU" sz="4000" dirty="0" err="1" smtClean="0"/>
              <a:t>Басків</a:t>
            </a:r>
            <a:r>
              <a:rPr lang="ru-RU" sz="4000" dirty="0" smtClean="0"/>
              <a:t>), </a:t>
            </a:r>
            <a:r>
              <a:rPr lang="ru-RU" sz="4000" dirty="0" err="1" smtClean="0"/>
              <a:t>відрізняється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гостротою</a:t>
            </a:r>
            <a:r>
              <a:rPr lang="ru-RU" sz="4000" dirty="0" smtClean="0"/>
              <a:t>, </a:t>
            </a:r>
            <a:r>
              <a:rPr lang="ru-RU" sz="4000" dirty="0" err="1" smtClean="0"/>
              <a:t>використанням</a:t>
            </a:r>
            <a:r>
              <a:rPr lang="ru-RU" sz="4000" dirty="0" smtClean="0"/>
              <a:t> при </a:t>
            </a:r>
            <a:r>
              <a:rPr lang="ru-RU" sz="4000" dirty="0" err="1" smtClean="0"/>
              <a:t>готуванні</a:t>
            </a:r>
            <a:r>
              <a:rPr lang="ru-RU" sz="4000" dirty="0" smtClean="0"/>
              <a:t> </a:t>
            </a:r>
            <a:r>
              <a:rPr lang="ru-RU" sz="4000" dirty="0" err="1" smtClean="0"/>
              <a:t>страв</a:t>
            </a:r>
            <a:r>
              <a:rPr lang="ru-RU" sz="4000" dirty="0" smtClean="0"/>
              <a:t> вин </a:t>
            </a:r>
            <a:r>
              <a:rPr lang="ru-RU" sz="4000" dirty="0" err="1" smtClean="0"/>
              <a:t>і</a:t>
            </a:r>
            <a:r>
              <a:rPr lang="ru-RU" sz="4000" dirty="0" smtClean="0"/>
              <a:t> </a:t>
            </a:r>
            <a:r>
              <a:rPr lang="ru-RU" sz="4000" dirty="0" err="1" smtClean="0"/>
              <a:t>спецій</a:t>
            </a:r>
            <a:r>
              <a:rPr lang="ru-RU" sz="4000" dirty="0" smtClean="0"/>
              <a:t>, </a:t>
            </a:r>
            <a:r>
              <a:rPr lang="ru-RU" sz="4000" dirty="0" err="1" smtClean="0"/>
              <a:t>і</a:t>
            </a:r>
            <a:r>
              <a:rPr lang="ru-RU" sz="4000" dirty="0" smtClean="0"/>
              <a:t> особливо, </a:t>
            </a:r>
            <a:r>
              <a:rPr lang="ru-RU" sz="4000" dirty="0" err="1" smtClean="0"/>
              <a:t>часнику</a:t>
            </a:r>
            <a:r>
              <a:rPr lang="ru-RU" sz="4000" dirty="0" smtClean="0"/>
              <a:t> </a:t>
            </a:r>
            <a:r>
              <a:rPr lang="ru-RU" sz="4000" dirty="0" err="1" smtClean="0"/>
              <a:t>і</a:t>
            </a:r>
            <a:r>
              <a:rPr lang="ru-RU" sz="4000" dirty="0" smtClean="0"/>
              <a:t> </a:t>
            </a:r>
            <a:r>
              <a:rPr lang="ru-RU" sz="4000" dirty="0" err="1" smtClean="0"/>
              <a:t>цибулі</a:t>
            </a:r>
            <a:r>
              <a:rPr lang="ru-RU" sz="4000" dirty="0" smtClean="0"/>
              <a:t>. </a:t>
            </a:r>
            <a:r>
              <a:rPr lang="ru-RU" sz="4000" dirty="0" err="1" smtClean="0"/>
              <a:t>Має</a:t>
            </a:r>
            <a:r>
              <a:rPr lang="ru-RU" sz="4000" dirty="0" smtClean="0"/>
              <a:t> </a:t>
            </a:r>
            <a:r>
              <a:rPr lang="ru-RU" sz="4000" dirty="0" err="1" smtClean="0"/>
              <a:t>свої</a:t>
            </a:r>
            <a:r>
              <a:rPr lang="ru-RU" sz="4000" dirty="0" smtClean="0"/>
              <a:t> </a:t>
            </a:r>
            <a:r>
              <a:rPr lang="ru-RU" sz="4000" dirty="0" err="1" smtClean="0"/>
              <a:t>характерні</a:t>
            </a:r>
            <a:r>
              <a:rPr lang="ru-RU" sz="4000" dirty="0" smtClean="0"/>
              <a:t> </a:t>
            </a:r>
            <a:r>
              <a:rPr lang="ru-RU" sz="4000" dirty="0" err="1" smtClean="0"/>
              <a:t>рисиельзаська</a:t>
            </a:r>
            <a:r>
              <a:rPr lang="ru-RU" sz="4000" dirty="0" smtClean="0"/>
              <a:t> кухня, </a:t>
            </a:r>
            <a:r>
              <a:rPr lang="ru-RU" sz="4000" dirty="0" err="1" smtClean="0"/>
              <a:t>що</a:t>
            </a:r>
            <a:r>
              <a:rPr lang="ru-RU" sz="4000" dirty="0" smtClean="0"/>
              <a:t> </a:t>
            </a:r>
            <a:r>
              <a:rPr lang="ru-RU" sz="4000" dirty="0" err="1" smtClean="0"/>
              <a:t>успадкувала</a:t>
            </a:r>
            <a:r>
              <a:rPr lang="ru-RU" sz="4000" dirty="0" smtClean="0"/>
              <a:t> </a:t>
            </a:r>
            <a:r>
              <a:rPr lang="ru-RU" sz="4000" dirty="0" err="1" smtClean="0"/>
              <a:t>уподобання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етнічних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германців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характеризується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значним</a:t>
            </a:r>
            <a:r>
              <a:rPr lang="ru-RU" sz="4000" dirty="0" smtClean="0"/>
              <a:t> </a:t>
            </a:r>
            <a:r>
              <a:rPr lang="ru-RU" sz="4000" dirty="0" err="1" smtClean="0"/>
              <a:t>споживанням</a:t>
            </a:r>
            <a:r>
              <a:rPr lang="ru-RU" sz="4000" dirty="0" smtClean="0"/>
              <a:t> </a:t>
            </a:r>
            <a:r>
              <a:rPr lang="ru-RU" sz="4000" dirty="0" err="1" smtClean="0"/>
              <a:t>свинини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капусти</a:t>
            </a:r>
            <a:r>
              <a:rPr lang="ru-RU" sz="4000" dirty="0" smtClean="0"/>
              <a:t>. </a:t>
            </a:r>
            <a:r>
              <a:rPr lang="ru-RU" sz="4000" dirty="0" err="1" smtClean="0"/>
              <a:t>Жителі</a:t>
            </a:r>
            <a:r>
              <a:rPr lang="ru-RU" sz="4000" dirty="0" smtClean="0"/>
              <a:t> </a:t>
            </a:r>
            <a:r>
              <a:rPr lang="ru-RU" sz="4000" dirty="0" err="1" smtClean="0"/>
              <a:t>прибережних</a:t>
            </a:r>
            <a:r>
              <a:rPr lang="ru-RU" sz="4000" dirty="0" smtClean="0"/>
              <a:t> </a:t>
            </a:r>
            <a:r>
              <a:rPr lang="ru-RU" sz="4000" dirty="0" err="1" smtClean="0"/>
              <a:t>районів</a:t>
            </a:r>
            <a:r>
              <a:rPr lang="ru-RU" sz="4000" dirty="0" smtClean="0"/>
              <a:t> </a:t>
            </a:r>
            <a:r>
              <a:rPr lang="ru-RU" sz="4000" dirty="0" err="1" smtClean="0"/>
              <a:t>воліють</a:t>
            </a:r>
            <a:r>
              <a:rPr lang="ru-RU" sz="4000" dirty="0" smtClean="0"/>
              <a:t> </a:t>
            </a:r>
            <a:r>
              <a:rPr lang="ru-RU" sz="4000" dirty="0" err="1" smtClean="0"/>
              <a:t>використовувати</a:t>
            </a:r>
            <a:r>
              <a:rPr lang="ru-RU" sz="4000" dirty="0" smtClean="0"/>
              <a:t> у </a:t>
            </a:r>
            <a:r>
              <a:rPr lang="ru-RU" sz="4000" dirty="0" err="1" smtClean="0"/>
              <a:t>своїй</a:t>
            </a:r>
            <a:r>
              <a:rPr lang="ru-RU" sz="4000" dirty="0" smtClean="0"/>
              <a:t> </a:t>
            </a:r>
            <a:r>
              <a:rPr lang="ru-RU" sz="4000" dirty="0" err="1" smtClean="0"/>
              <a:t>кухні</a:t>
            </a:r>
            <a:r>
              <a:rPr lang="ru-RU" sz="4000" dirty="0" smtClean="0"/>
              <a:t> </a:t>
            </a:r>
            <a:r>
              <a:rPr lang="ru-RU" sz="4000" dirty="0" err="1" smtClean="0"/>
              <a:t>морепродукти</a:t>
            </a:r>
            <a:r>
              <a:rPr lang="ru-RU" sz="4000" dirty="0" smtClean="0"/>
              <a:t>: </a:t>
            </a:r>
            <a:r>
              <a:rPr lang="ru-RU" sz="4000" dirty="0" err="1" smtClean="0"/>
              <a:t>рибу</a:t>
            </a:r>
            <a:r>
              <a:rPr lang="ru-RU" sz="4000" dirty="0" smtClean="0"/>
              <a:t>, </a:t>
            </a:r>
            <a:r>
              <a:rPr lang="ru-RU" sz="4000" dirty="0" err="1" smtClean="0"/>
              <a:t>крабів</a:t>
            </a:r>
            <a:r>
              <a:rPr lang="ru-RU" sz="4000" dirty="0" smtClean="0"/>
              <a:t>, </a:t>
            </a:r>
            <a:r>
              <a:rPr lang="ru-RU" sz="4000" dirty="0" err="1" smtClean="0"/>
              <a:t>омарів,лангустів</a:t>
            </a:r>
            <a:r>
              <a:rPr lang="ru-RU" sz="4000" dirty="0" smtClean="0"/>
              <a:t>, креветок </a:t>
            </a:r>
            <a:r>
              <a:rPr lang="ru-RU" sz="4000" dirty="0" err="1" smtClean="0"/>
              <a:t>і</a:t>
            </a:r>
            <a:r>
              <a:rPr lang="ru-RU" sz="4000" dirty="0" smtClean="0"/>
              <a:t> т.д.</a:t>
            </a:r>
          </a:p>
          <a:p>
            <a:pPr>
              <a:buNone/>
            </a:pPr>
            <a:r>
              <a:rPr lang="ru-RU" sz="4000" dirty="0" smtClean="0"/>
              <a:t>                Головною </a:t>
            </a:r>
            <a:r>
              <a:rPr lang="ru-RU" sz="4000" dirty="0" err="1" smtClean="0"/>
              <a:t>особливістю</a:t>
            </a:r>
            <a:r>
              <a:rPr lang="ru-RU" sz="4000" dirty="0" smtClean="0"/>
              <a:t> </a:t>
            </a:r>
            <a:r>
              <a:rPr lang="ru-RU" sz="4000" dirty="0" err="1" smtClean="0"/>
              <a:t>французької</a:t>
            </a:r>
            <a:r>
              <a:rPr lang="ru-RU" sz="4000" dirty="0" smtClean="0"/>
              <a:t> </a:t>
            </a:r>
            <a:r>
              <a:rPr lang="ru-RU" sz="4000" dirty="0" err="1" smtClean="0"/>
              <a:t>кухні</a:t>
            </a:r>
            <a:r>
              <a:rPr lang="ru-RU" sz="4000" dirty="0" smtClean="0"/>
              <a:t> </a:t>
            </a:r>
            <a:r>
              <a:rPr lang="ru-RU" sz="4000" dirty="0" err="1" smtClean="0"/>
              <a:t>є</a:t>
            </a:r>
            <a:r>
              <a:rPr lang="ru-RU" sz="4000" dirty="0" smtClean="0"/>
              <a:t> </a:t>
            </a:r>
            <a:r>
              <a:rPr lang="ru-RU" sz="4000" dirty="0" err="1" smtClean="0"/>
              <a:t>використання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винятково</a:t>
            </a:r>
            <a:r>
              <a:rPr lang="ru-RU" sz="4000" dirty="0" smtClean="0"/>
              <a:t> </a:t>
            </a:r>
            <a:r>
              <a:rPr lang="ru-RU" sz="4000" dirty="0" err="1" smtClean="0"/>
              <a:t>свіжих</a:t>
            </a:r>
            <a:r>
              <a:rPr lang="ru-RU" sz="4000" dirty="0" smtClean="0"/>
              <a:t> </a:t>
            </a:r>
            <a:r>
              <a:rPr lang="ru-RU" sz="4000" dirty="0" err="1" smtClean="0"/>
              <a:t>продуктів</a:t>
            </a:r>
            <a:r>
              <a:rPr lang="ru-RU" sz="4000" dirty="0" smtClean="0"/>
              <a:t>, </a:t>
            </a:r>
            <a:r>
              <a:rPr lang="ru-RU" sz="4000" dirty="0" err="1" smtClean="0"/>
              <a:t>причому</a:t>
            </a:r>
            <a:r>
              <a:rPr lang="ru-RU" sz="4000" dirty="0" smtClean="0"/>
              <a:t> </a:t>
            </a:r>
            <a:r>
              <a:rPr lang="ru-RU" sz="4000" dirty="0" err="1" smtClean="0"/>
              <a:t>якості</a:t>
            </a:r>
            <a:r>
              <a:rPr lang="ru-RU" sz="4000" dirty="0" smtClean="0"/>
              <a:t> </a:t>
            </a:r>
            <a:r>
              <a:rPr lang="ru-RU" sz="4000" dirty="0" err="1" smtClean="0"/>
              <a:t>й</a:t>
            </a:r>
            <a:r>
              <a:rPr lang="ru-RU" sz="4000" dirty="0" smtClean="0"/>
              <a:t> </a:t>
            </a:r>
            <a:r>
              <a:rPr lang="ru-RU" sz="4000" dirty="0" err="1" smtClean="0"/>
              <a:t>особливості</a:t>
            </a:r>
            <a:r>
              <a:rPr lang="ru-RU" sz="4000" dirty="0" smtClean="0"/>
              <a:t> </a:t>
            </a:r>
            <a:r>
              <a:rPr lang="ru-RU" sz="4000" dirty="0" err="1" smtClean="0"/>
              <a:t>властиві</a:t>
            </a:r>
            <a:r>
              <a:rPr lang="ru-RU" sz="4000" dirty="0" smtClean="0"/>
              <a:t> кожному продукту </a:t>
            </a:r>
            <a:r>
              <a:rPr lang="ru-RU" sz="4000" dirty="0" err="1" smtClean="0"/>
              <a:t>повинні</a:t>
            </a:r>
            <a:r>
              <a:rPr lang="ru-RU" sz="4000" dirty="0" smtClean="0"/>
              <a:t> </a:t>
            </a:r>
            <a:r>
              <a:rPr lang="ru-RU" sz="4000" dirty="0" err="1" smtClean="0"/>
              <a:t>зберігатися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після</a:t>
            </a:r>
            <a:r>
              <a:rPr lang="ru-RU" sz="4000" dirty="0" smtClean="0"/>
              <a:t> </a:t>
            </a:r>
            <a:r>
              <a:rPr lang="ru-RU" sz="4000" dirty="0" err="1" smtClean="0"/>
              <a:t>процесу</a:t>
            </a:r>
            <a:r>
              <a:rPr lang="ru-RU" sz="4000" dirty="0" smtClean="0"/>
              <a:t> </a:t>
            </a:r>
            <a:r>
              <a:rPr lang="ru-RU" sz="4000" dirty="0" err="1" smtClean="0"/>
              <a:t>готування</a:t>
            </a:r>
            <a:r>
              <a:rPr lang="ru-RU" sz="4000" dirty="0" smtClean="0"/>
              <a:t>. </a:t>
            </a:r>
            <a:r>
              <a:rPr lang="ru-RU" sz="4000" dirty="0" err="1" smtClean="0"/>
              <a:t>Незважаючи</a:t>
            </a:r>
            <a:r>
              <a:rPr lang="ru-RU" sz="4000" dirty="0" smtClean="0"/>
              <a:t> на </a:t>
            </a:r>
            <a:r>
              <a:rPr lang="ru-RU" sz="4000" dirty="0" err="1" smtClean="0"/>
              <a:t>відмінності</a:t>
            </a:r>
            <a:r>
              <a:rPr lang="ru-RU" sz="4000" dirty="0" smtClean="0"/>
              <a:t> </a:t>
            </a:r>
            <a:r>
              <a:rPr lang="ru-RU" sz="4000" dirty="0" err="1" smtClean="0"/>
              <a:t>регіональних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кулінарних</a:t>
            </a:r>
            <a:r>
              <a:rPr lang="ru-RU" sz="4000" dirty="0" smtClean="0"/>
              <a:t> </a:t>
            </a:r>
            <a:r>
              <a:rPr lang="ru-RU" sz="4000" dirty="0" err="1" smtClean="0"/>
              <a:t>традицій</a:t>
            </a:r>
            <a:r>
              <a:rPr lang="ru-RU" sz="4000" dirty="0" smtClean="0"/>
              <a:t>, характерною </a:t>
            </a:r>
            <a:r>
              <a:rPr lang="ru-RU" sz="4000" dirty="0" err="1" smtClean="0"/>
              <a:t>рисою</a:t>
            </a:r>
            <a:r>
              <a:rPr lang="ru-RU" sz="4000" dirty="0" smtClean="0"/>
              <a:t> </a:t>
            </a:r>
            <a:r>
              <a:rPr lang="ru-RU" sz="4000" dirty="0" err="1" smtClean="0"/>
              <a:t>національної</a:t>
            </a:r>
            <a:r>
              <a:rPr lang="ru-RU" sz="4000" dirty="0" smtClean="0"/>
              <a:t> </a:t>
            </a:r>
            <a:r>
              <a:rPr lang="ru-RU" sz="4000" dirty="0" err="1" smtClean="0"/>
              <a:t>французької</a:t>
            </a:r>
            <a:r>
              <a:rPr lang="ru-RU" sz="4000" dirty="0" smtClean="0"/>
              <a:t> </a:t>
            </a:r>
            <a:r>
              <a:rPr lang="ru-RU" sz="4000" dirty="0" err="1" smtClean="0"/>
              <a:t>кухні</a:t>
            </a:r>
            <a:r>
              <a:rPr lang="ru-RU" sz="4000" dirty="0" smtClean="0"/>
              <a:t> </a:t>
            </a:r>
            <a:r>
              <a:rPr lang="ru-RU" sz="4000" dirty="0" err="1" smtClean="0"/>
              <a:t>є</a:t>
            </a:r>
            <a:r>
              <a:rPr lang="ru-RU" sz="4000" dirty="0" smtClean="0"/>
              <a:t> достаток </a:t>
            </a:r>
            <a:r>
              <a:rPr lang="ru-RU" sz="4000" dirty="0" err="1" smtClean="0"/>
              <a:t>овочів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коренеплодів</a:t>
            </a:r>
            <a:r>
              <a:rPr lang="ru-RU" sz="4000" dirty="0" smtClean="0"/>
              <a:t>: </a:t>
            </a:r>
            <a:r>
              <a:rPr lang="ru-RU" sz="4000" dirty="0" err="1" smtClean="0"/>
              <a:t>картопля</a:t>
            </a:r>
            <a:r>
              <a:rPr lang="ru-RU" sz="4000" dirty="0" smtClean="0"/>
              <a:t>, </a:t>
            </a:r>
            <a:r>
              <a:rPr lang="ru-RU" sz="4000" dirty="0" err="1" smtClean="0"/>
              <a:t>стручкова</a:t>
            </a:r>
            <a:r>
              <a:rPr lang="ru-RU" sz="4000" dirty="0" smtClean="0"/>
              <a:t> </a:t>
            </a:r>
            <a:r>
              <a:rPr lang="ru-RU" sz="4000" dirty="0" err="1" smtClean="0"/>
              <a:t>квасоля</a:t>
            </a:r>
            <a:r>
              <a:rPr lang="ru-RU" sz="4000" dirty="0" smtClean="0"/>
              <a:t>, </a:t>
            </a:r>
            <a:r>
              <a:rPr lang="ru-RU" sz="4000" dirty="0" err="1" smtClean="0"/>
              <a:t>різні</a:t>
            </a:r>
            <a:r>
              <a:rPr lang="ru-RU" sz="4000" dirty="0" smtClean="0"/>
              <a:t> </a:t>
            </a:r>
            <a:r>
              <a:rPr lang="ru-RU" sz="4000" dirty="0" err="1" smtClean="0"/>
              <a:t>сорти</a:t>
            </a:r>
            <a:r>
              <a:rPr lang="ru-RU" sz="4000" dirty="0" smtClean="0"/>
              <a:t> </a:t>
            </a:r>
            <a:r>
              <a:rPr lang="ru-RU" sz="4000" dirty="0" err="1" smtClean="0"/>
              <a:t>цибулі</a:t>
            </a:r>
            <a:r>
              <a:rPr lang="ru-RU" sz="4000" dirty="0" smtClean="0"/>
              <a:t>, шпинату, капуста </a:t>
            </a:r>
            <a:r>
              <a:rPr lang="ru-RU" sz="4000" dirty="0" err="1" smtClean="0"/>
              <a:t>різних</a:t>
            </a:r>
            <a:r>
              <a:rPr lang="ru-RU" sz="4000" dirty="0" smtClean="0"/>
              <a:t> </a:t>
            </a:r>
            <a:r>
              <a:rPr lang="ru-RU" sz="4000" dirty="0" err="1" smtClean="0"/>
              <a:t>сортів</a:t>
            </a:r>
            <a:r>
              <a:rPr lang="ru-RU" sz="4000" dirty="0" smtClean="0"/>
              <a:t>, </a:t>
            </a:r>
            <a:r>
              <a:rPr lang="ru-RU" sz="4000" dirty="0" err="1" smtClean="0"/>
              <a:t>помідори</a:t>
            </a:r>
            <a:r>
              <a:rPr lang="ru-RU" sz="4000" dirty="0" smtClean="0"/>
              <a:t>, </a:t>
            </a:r>
            <a:r>
              <a:rPr lang="ru-RU" sz="4000" dirty="0" err="1" smtClean="0"/>
              <a:t>баклажани</a:t>
            </a:r>
            <a:r>
              <a:rPr lang="ru-RU" sz="4000" dirty="0" smtClean="0"/>
              <a:t>, </a:t>
            </a:r>
            <a:r>
              <a:rPr lang="ru-RU" sz="4000" dirty="0" err="1" smtClean="0"/>
              <a:t>селера</a:t>
            </a:r>
            <a:r>
              <a:rPr lang="ru-RU" sz="4000" dirty="0" smtClean="0"/>
              <a:t>, </a:t>
            </a:r>
            <a:r>
              <a:rPr lang="ru-RU" sz="4000" dirty="0" err="1" smtClean="0"/>
              <a:t>петрушка,салати</a:t>
            </a:r>
            <a:r>
              <a:rPr lang="ru-RU" sz="4000" dirty="0" smtClean="0"/>
              <a:t> </a:t>
            </a:r>
            <a:r>
              <a:rPr lang="ru-RU" sz="4000" dirty="0" err="1" smtClean="0"/>
              <a:t>використовуються</a:t>
            </a:r>
            <a:r>
              <a:rPr lang="ru-RU" sz="4000" dirty="0" smtClean="0"/>
              <a:t> для </a:t>
            </a:r>
            <a:r>
              <a:rPr lang="ru-RU" sz="4000" dirty="0" err="1" smtClean="0"/>
              <a:t>готування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салатів</a:t>
            </a:r>
            <a:r>
              <a:rPr lang="ru-RU" sz="4000" dirty="0" smtClean="0"/>
              <a:t>, перших </a:t>
            </a:r>
            <a:r>
              <a:rPr lang="ru-RU" sz="4000" dirty="0" err="1" smtClean="0"/>
              <a:t>і</a:t>
            </a:r>
            <a:r>
              <a:rPr lang="ru-RU" sz="4000" dirty="0" smtClean="0"/>
              <a:t> других </a:t>
            </a:r>
            <a:r>
              <a:rPr lang="ru-RU" sz="4000" dirty="0" err="1" smtClean="0"/>
              <a:t>страв</a:t>
            </a:r>
            <a:r>
              <a:rPr lang="ru-RU" sz="4000" dirty="0" smtClean="0"/>
              <a:t>, а </a:t>
            </a:r>
            <a:r>
              <a:rPr lang="ru-RU" sz="4000" dirty="0" err="1" smtClean="0"/>
              <a:t>також</a:t>
            </a:r>
            <a:r>
              <a:rPr lang="ru-RU" sz="4000" dirty="0" smtClean="0"/>
              <a:t> як </a:t>
            </a:r>
            <a:r>
              <a:rPr lang="ru-RU" sz="4000" dirty="0" err="1" smtClean="0"/>
              <a:t>гарніри</a:t>
            </a:r>
            <a:r>
              <a:rPr lang="ru-RU" sz="4000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France-cooking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14290"/>
            <a:ext cx="1904981" cy="1428736"/>
          </a:xfrm>
          <a:prstGeom prst="rect">
            <a:avLst/>
          </a:prstGeom>
        </p:spPr>
      </p:pic>
      <p:pic>
        <p:nvPicPr>
          <p:cNvPr id="9" name="Рисунок 8" descr="fren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214818"/>
            <a:ext cx="3571900" cy="2275285"/>
          </a:xfrm>
          <a:prstGeom prst="rect">
            <a:avLst/>
          </a:prstGeom>
        </p:spPr>
      </p:pic>
      <p:pic>
        <p:nvPicPr>
          <p:cNvPr id="10" name="Рисунок 9" descr="kuhny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000240"/>
            <a:ext cx="3239262" cy="198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err="1" smtClean="0"/>
              <a:t>Парфумерія</a:t>
            </a:r>
            <a:r>
              <a:rPr lang="ru-RU" dirty="0" smtClean="0"/>
              <a:t> </a:t>
            </a:r>
            <a:r>
              <a:rPr lang="uk-UA" dirty="0" err="1" smtClean="0"/>
              <a:t>і</a:t>
            </a:r>
            <a:r>
              <a:rPr lang="ru-RU" dirty="0" smtClean="0"/>
              <a:t> косметика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3"/>
            <a:ext cx="7615262" cy="15716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Французькі</a:t>
            </a:r>
            <a:r>
              <a:rPr lang="ru-RU" dirty="0" smtClean="0"/>
              <a:t> </a:t>
            </a:r>
            <a:r>
              <a:rPr lang="ru-RU" dirty="0" err="1" smtClean="0"/>
              <a:t>парфуми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стародавні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, </a:t>
            </a:r>
            <a:r>
              <a:rPr lang="ru-RU" dirty="0" err="1" smtClean="0"/>
              <a:t>диктуючи</a:t>
            </a:r>
            <a:r>
              <a:rPr lang="ru-RU" dirty="0" smtClean="0"/>
              <a:t> моду на </a:t>
            </a:r>
            <a:r>
              <a:rPr lang="ru-RU" dirty="0" err="1" smtClean="0"/>
              <a:t>аромати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в 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французи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парфуми</a:t>
            </a:r>
            <a:r>
              <a:rPr lang="ru-RU" dirty="0" smtClean="0"/>
              <a:t> самого </a:t>
            </a:r>
            <a:r>
              <a:rPr lang="ru-RU" dirty="0" err="1" smtClean="0"/>
              <a:t>ексклюзивного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будь-який</a:t>
            </a:r>
            <a:r>
              <a:rPr lang="ru-RU" dirty="0" smtClean="0"/>
              <a:t> смак. </a:t>
            </a:r>
            <a:r>
              <a:rPr lang="ru-RU" dirty="0" err="1" smtClean="0"/>
              <a:t>Парфуми</a:t>
            </a:r>
            <a:r>
              <a:rPr lang="ru-RU" dirty="0" smtClean="0"/>
              <a:t> - </a:t>
            </a:r>
            <a:r>
              <a:rPr lang="ru-RU" dirty="0" err="1" smtClean="0"/>
              <a:t>неодмінний</a:t>
            </a:r>
            <a:r>
              <a:rPr lang="ru-RU" dirty="0" smtClean="0"/>
              <a:t> атрибут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,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. З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висловлюють</a:t>
            </a:r>
            <a:r>
              <a:rPr lang="ru-RU" dirty="0" smtClean="0"/>
              <a:t> смак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настрій</a:t>
            </a:r>
            <a:r>
              <a:rPr lang="ru-RU" dirty="0" smtClean="0"/>
              <a:t>. </a:t>
            </a:r>
            <a:r>
              <a:rPr lang="ru-RU" dirty="0" err="1" smtClean="0"/>
              <a:t>Вишуканий</a:t>
            </a:r>
            <a:r>
              <a:rPr lang="ru-RU" dirty="0" smtClean="0"/>
              <a:t> аромат, </a:t>
            </a:r>
            <a:r>
              <a:rPr lang="ru-RU" dirty="0" err="1" smtClean="0"/>
              <a:t>підібраний</a:t>
            </a:r>
            <a:r>
              <a:rPr lang="ru-RU" dirty="0" smtClean="0"/>
              <a:t> правильно, </a:t>
            </a:r>
            <a:r>
              <a:rPr lang="ru-RU" dirty="0" err="1" smtClean="0"/>
              <a:t>здатний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неповторну</a:t>
            </a:r>
            <a:r>
              <a:rPr lang="ru-RU" dirty="0" smtClean="0"/>
              <a:t> ауру </a:t>
            </a:r>
            <a:r>
              <a:rPr lang="ru-RU" dirty="0" err="1" smtClean="0"/>
              <a:t>навколо</a:t>
            </a:r>
            <a:r>
              <a:rPr lang="ru-RU" dirty="0" smtClean="0"/>
              <a:t> вас.</a:t>
            </a:r>
            <a:endParaRPr lang="ru-RU" dirty="0"/>
          </a:p>
        </p:txBody>
      </p:sp>
      <p:pic>
        <p:nvPicPr>
          <p:cNvPr id="5" name="Рисунок 4" descr="5825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643182"/>
            <a:ext cx="2781602" cy="2100266"/>
          </a:xfrm>
          <a:prstGeom prst="rect">
            <a:avLst/>
          </a:prstGeom>
        </p:spPr>
      </p:pic>
      <p:pic>
        <p:nvPicPr>
          <p:cNvPr id="6" name="Рисунок 5" descr="p_32955_1_gallery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143248"/>
            <a:ext cx="2500309" cy="2452684"/>
          </a:xfrm>
          <a:prstGeom prst="rect">
            <a:avLst/>
          </a:prstGeom>
        </p:spPr>
      </p:pic>
      <p:pic>
        <p:nvPicPr>
          <p:cNvPr id="7" name="Рисунок 6" descr="versa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857760"/>
            <a:ext cx="1799411" cy="1629752"/>
          </a:xfrm>
          <a:prstGeom prst="rect">
            <a:avLst/>
          </a:prstGeom>
        </p:spPr>
      </p:pic>
      <p:pic>
        <p:nvPicPr>
          <p:cNvPr id="8" name="Рисунок 7" descr="yak-vibrati-parfum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4500570"/>
            <a:ext cx="2350176" cy="1709739"/>
          </a:xfrm>
          <a:prstGeom prst="rect">
            <a:avLst/>
          </a:prstGeom>
        </p:spPr>
      </p:pic>
      <p:pic>
        <p:nvPicPr>
          <p:cNvPr id="9" name="Рисунок 8" descr="kosmeti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2571744"/>
            <a:ext cx="2331718" cy="1457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Париж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57752" y="1600201"/>
            <a:ext cx="3929090" cy="418625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b="1" dirty="0" smtClean="0"/>
              <a:t>            </a:t>
            </a:r>
            <a:r>
              <a:rPr lang="vi-VN" b="1" dirty="0" smtClean="0"/>
              <a:t>Пари́ж</a:t>
            </a:r>
            <a:r>
              <a:rPr lang="vi-VN" dirty="0" smtClean="0"/>
              <a:t> </a:t>
            </a:r>
            <a:r>
              <a:rPr lang="en-US" dirty="0" smtClean="0"/>
              <a:t> — </a:t>
            </a:r>
            <a:r>
              <a:rPr lang="vi-VN" dirty="0" smtClean="0"/>
              <a:t>столиця Франції, адміністративний центр регіону Іль-де-Франс. Окремий департамент Франції. Розташований на річці Сена. Населення — 2 233 818 осіб (2010), міська агломерація — 10 млн.</a:t>
            </a:r>
          </a:p>
          <a:p>
            <a:pPr>
              <a:buNone/>
            </a:pPr>
            <a:r>
              <a:rPr lang="uk-UA" dirty="0" smtClean="0"/>
              <a:t>           </a:t>
            </a:r>
            <a:r>
              <a:rPr lang="vi-VN" dirty="0" smtClean="0"/>
              <a:t>Штаб-квартири низки міжнародних організацій: ЮНЕСКО, Організація економічного співробітництва та розвитку</a:t>
            </a:r>
            <a:r>
              <a:rPr lang="uk-UA" dirty="0" smtClean="0"/>
              <a:t>,</a:t>
            </a:r>
            <a:r>
              <a:rPr lang="vi-VN" dirty="0" smtClean="0"/>
              <a:t> Міжнародна торгова пала</a:t>
            </a:r>
            <a:r>
              <a:rPr lang="uk-UA" dirty="0" smtClean="0"/>
              <a:t>т</a:t>
            </a:r>
            <a:r>
              <a:rPr lang="vi-VN" dirty="0" smtClean="0"/>
              <a:t>а та ін.</a:t>
            </a:r>
          </a:p>
          <a:p>
            <a:pPr>
              <a:buNone/>
            </a:pPr>
            <a:r>
              <a:rPr lang="uk-UA" dirty="0" smtClean="0"/>
              <a:t>           </a:t>
            </a:r>
            <a:r>
              <a:rPr lang="vi-VN" dirty="0" smtClean="0"/>
              <a:t>Центр світової торгівлі (автомобілі, літаки, канцелярські товари й туристичне спорядження); головний національний промисловий округ (засоби транспорту, енергетичне обладнання, електроніка, одяг, косметика), фінансово-банківська столиця; великий транспортний вузол (2 міжнародні аеропорти).</a:t>
            </a:r>
          </a:p>
          <a:p>
            <a:pPr>
              <a:buNone/>
            </a:pPr>
            <a:r>
              <a:rPr lang="uk-UA" dirty="0" smtClean="0"/>
              <a:t>           </a:t>
            </a:r>
            <a:r>
              <a:rPr lang="vi-VN" dirty="0" smtClean="0"/>
              <a:t>Вищі навчальні заклади (13 університетів), Французький інститут, Французька академія.</a:t>
            </a:r>
          </a:p>
          <a:p>
            <a:pPr>
              <a:buNone/>
            </a:pPr>
            <a:r>
              <a:rPr lang="uk-UA" dirty="0" smtClean="0"/>
              <a:t>           </a:t>
            </a:r>
            <a:r>
              <a:rPr lang="vi-VN" dirty="0" smtClean="0"/>
              <a:t>Славетні наукові інститути: (Інститут Пастера, радіологічних досліджень).</a:t>
            </a:r>
          </a:p>
          <a:p>
            <a:pPr>
              <a:buNone/>
            </a:pPr>
            <a:r>
              <a:rPr lang="uk-UA" dirty="0" smtClean="0"/>
              <a:t>           </a:t>
            </a:r>
            <a:r>
              <a:rPr lang="vi-VN" dirty="0" smtClean="0"/>
              <a:t>Культурний (97 музеїв, 300 мистецьких галерей, бл. 100 театрів) і туристичний центр світової ваги.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92867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</a:t>
            </a:r>
            <a:r>
              <a:rPr lang="uk-UA" sz="2800" dirty="0" smtClean="0"/>
              <a:t>Лілль</a:t>
            </a:r>
            <a:endParaRPr lang="ru-RU" sz="2800" dirty="0"/>
          </a:p>
        </p:txBody>
      </p:sp>
      <p:pic>
        <p:nvPicPr>
          <p:cNvPr id="6" name="Рисунок 5" descr="lille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71612"/>
            <a:ext cx="3286148" cy="2428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4000504"/>
            <a:ext cx="227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</a:t>
            </a:r>
            <a:r>
              <a:rPr lang="uk-UA" sz="1000" dirty="0" smtClean="0"/>
              <a:t>Площа Шарля де Голля            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24288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Авіньйон</a:t>
            </a:r>
            <a:endParaRPr lang="ru-RU" dirty="0"/>
          </a:p>
        </p:txBody>
      </p:sp>
      <p:pic>
        <p:nvPicPr>
          <p:cNvPr id="9" name="Рисунок 8" descr="avignon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857496"/>
            <a:ext cx="4343411" cy="2841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2066" y="5715016"/>
            <a:ext cx="3214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                 Папський двір на березі р. Рони</a:t>
            </a:r>
            <a:endParaRPr lang="ru-RU" sz="1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57601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3043227" cy="1902017"/>
          </a:xfrm>
          <a:prstGeom prst="rect">
            <a:avLst/>
          </a:prstGeom>
        </p:spPr>
      </p:pic>
      <p:pic>
        <p:nvPicPr>
          <p:cNvPr id="6" name="Рисунок 5" descr="french-corsic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928670"/>
            <a:ext cx="2595019" cy="1947866"/>
          </a:xfrm>
          <a:prstGeom prst="rect">
            <a:avLst/>
          </a:prstGeom>
        </p:spPr>
      </p:pic>
      <p:pic>
        <p:nvPicPr>
          <p:cNvPr id="7" name="Рисунок 6" descr="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571744"/>
            <a:ext cx="2952744" cy="1967266"/>
          </a:xfrm>
          <a:prstGeom prst="rect">
            <a:avLst/>
          </a:prstGeom>
        </p:spPr>
      </p:pic>
      <p:pic>
        <p:nvPicPr>
          <p:cNvPr id="8" name="Рисунок 7" descr="Остров-Корсика-Юг-Франци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2571744"/>
            <a:ext cx="2643186" cy="17709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9124" y="3214687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        Корсика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5072074"/>
            <a:ext cx="7286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b="1" dirty="0" smtClean="0"/>
              <a:t>Ко́рсика</a:t>
            </a:r>
            <a:r>
              <a:rPr lang="vi-VN" sz="1200" dirty="0" smtClean="0"/>
              <a:t> (фр. </a:t>
            </a:r>
            <a:r>
              <a:rPr lang="en-US" sz="1200" i="1" dirty="0" smtClean="0"/>
              <a:t>Corse</a:t>
            </a:r>
            <a:r>
              <a:rPr lang="en-US" sz="1200" dirty="0" smtClean="0"/>
              <a:t>, </a:t>
            </a:r>
            <a:r>
              <a:rPr lang="vi-VN" sz="1200" dirty="0" smtClean="0"/>
              <a:t>від фр. </a:t>
            </a:r>
            <a:r>
              <a:rPr lang="en-US" sz="1200" i="1" dirty="0" err="1" smtClean="0"/>
              <a:t>corsai</a:t>
            </a:r>
            <a:r>
              <a:rPr lang="en-US" sz="1200" dirty="0" smtClean="0"/>
              <a:t> — «</a:t>
            </a:r>
            <a:r>
              <a:rPr lang="vi-VN" sz="1200" dirty="0" smtClean="0"/>
              <a:t>вкритий лісами») — великий острів та однойменна провінція Франції, розташована в Середземному морі біля західного берега Італ</a:t>
            </a:r>
            <a:r>
              <a:rPr lang="uk-UA" sz="1200" dirty="0" smtClean="0"/>
              <a:t>і</a:t>
            </a:r>
            <a:r>
              <a:rPr lang="vi-VN" sz="1200" dirty="0" smtClean="0"/>
              <a:t>ї, на північ від Сардінії. Складається з адміністративнихдепартаментів Верхня Корсика і Південна Корсика.</a:t>
            </a:r>
          </a:p>
          <a:p>
            <a:r>
              <a:rPr lang="vi-VN" sz="1200" dirty="0" smtClean="0"/>
              <a:t>Спеціальний статус провінції визначає наявність регіонального парламенту</a:t>
            </a:r>
            <a:r>
              <a:rPr lang="uk-UA" sz="1200" dirty="0" smtClean="0"/>
              <a:t> </a:t>
            </a:r>
            <a:r>
              <a:rPr lang="vi-VN" sz="1200" dirty="0" smtClean="0"/>
              <a:t>(61 депутат) з правом спостереження за законотворчістю Національних зборів Франції. Столиця регіону — Аяччо.</a:t>
            </a:r>
          </a:p>
          <a:p>
            <a:r>
              <a:rPr lang="vi-VN" sz="1200" dirty="0" smtClean="0"/>
              <a:t>Як і раніше, тут існує традиція вендетти.</a:t>
            </a:r>
          </a:p>
          <a:p>
            <a:r>
              <a:rPr lang="vi-VN" sz="1200" dirty="0" smtClean="0"/>
              <a:t>Острів — основна база Французького іноземного легіону.</a:t>
            </a:r>
            <a:endParaRPr lang="vi-VN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0606564.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736" y="428604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Дякую за увагу!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Походження назви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571612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Франція</a:t>
            </a:r>
            <a:r>
              <a:rPr lang="ru-RU" dirty="0">
                <a:solidFill>
                  <a:schemeClr val="bg1"/>
                </a:solidFill>
              </a:rPr>
              <a:t> походить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 лат. </a:t>
            </a:r>
            <a:r>
              <a:rPr lang="en-US" i="1" dirty="0" err="1">
                <a:solidFill>
                  <a:schemeClr val="bg1"/>
                </a:solidFill>
              </a:rPr>
              <a:t>Francia</a:t>
            </a:r>
            <a:r>
              <a:rPr lang="en-US" dirty="0">
                <a:solidFill>
                  <a:schemeClr val="bg1"/>
                </a:solidFill>
              </a:rPr>
              <a:t> — </a:t>
            </a:r>
            <a:r>
              <a:rPr lang="ru-RU" i="1" dirty="0">
                <a:solidFill>
                  <a:schemeClr val="bg1"/>
                </a:solidFill>
              </a:rPr>
              <a:t>Земля </a:t>
            </a:r>
            <a:r>
              <a:rPr lang="ru-RU" i="1" dirty="0" err="1">
                <a:solidFill>
                  <a:schemeClr val="bg1"/>
                </a:solidFill>
              </a:rPr>
              <a:t>франків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Існує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версій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походження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топоніма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протогерманського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frankon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перекладається</a:t>
            </a:r>
            <a:r>
              <a:rPr lang="ru-RU" dirty="0">
                <a:solidFill>
                  <a:schemeClr val="bg1"/>
                </a:solidFill>
              </a:rPr>
              <a:t> як </a:t>
            </a:r>
            <a:r>
              <a:rPr lang="ru-RU" dirty="0" err="1">
                <a:solidFill>
                  <a:schemeClr val="bg1"/>
                </a:solidFill>
              </a:rPr>
              <a:t>спис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en-US" i="1" dirty="0">
                <a:solidFill>
                  <a:schemeClr val="bg1"/>
                </a:solidFill>
              </a:rPr>
              <a:t>lance</a:t>
            </a:r>
            <a:r>
              <a:rPr lang="en-US" dirty="0">
                <a:solidFill>
                  <a:schemeClr val="bg1"/>
                </a:solidFill>
              </a:rPr>
              <a:t> — </a:t>
            </a:r>
            <a:r>
              <a:rPr lang="ru-RU" dirty="0" err="1">
                <a:solidFill>
                  <a:schemeClr val="bg1"/>
                </a:solidFill>
              </a:rPr>
              <a:t>сокири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метання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франків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відомої</a:t>
            </a:r>
            <a:r>
              <a:rPr lang="ru-RU" dirty="0">
                <a:solidFill>
                  <a:schemeClr val="bg1"/>
                </a:solidFill>
              </a:rPr>
              <a:t> як </a:t>
            </a:r>
            <a:r>
              <a:rPr lang="ru-RU" i="1" dirty="0" err="1">
                <a:solidFill>
                  <a:schemeClr val="bg1"/>
                </a:solidFill>
              </a:rPr>
              <a:t>франциска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   За </a:t>
            </a:r>
            <a:r>
              <a:rPr lang="ru-RU" dirty="0" err="1">
                <a:solidFill>
                  <a:schemeClr val="bg1"/>
                </a:solidFill>
              </a:rPr>
              <a:t>іншим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припущенням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давньогерманського</a:t>
            </a:r>
            <a:r>
              <a:rPr lang="ru-RU" dirty="0">
                <a:solidFill>
                  <a:schemeClr val="bg1"/>
                </a:solidFill>
              </a:rPr>
              <a:t> слова </a:t>
            </a:r>
            <a:r>
              <a:rPr lang="ru-RU" i="1" dirty="0">
                <a:solidFill>
                  <a:schemeClr val="bg1"/>
                </a:solidFill>
              </a:rPr>
              <a:t>франк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означає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i="1" dirty="0" err="1">
                <a:solidFill>
                  <a:schemeClr val="bg1"/>
                </a:solidFill>
              </a:rPr>
              <a:t>вільний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Хоча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можливий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зворотній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вплив</a:t>
            </a:r>
            <a:r>
              <a:rPr lang="ru-RU" dirty="0">
                <a:solidFill>
                  <a:schemeClr val="bg1"/>
                </a:solidFill>
              </a:rPr>
              <a:t>. Слово </a:t>
            </a:r>
            <a:r>
              <a:rPr lang="ru-RU" i="1" dirty="0" err="1">
                <a:solidFill>
                  <a:schemeClr val="bg1"/>
                </a:solidFill>
              </a:rPr>
              <a:t>вільний</a:t>
            </a:r>
            <a:r>
              <a:rPr lang="ru-RU" dirty="0">
                <a:solidFill>
                  <a:schemeClr val="bg1"/>
                </a:solidFill>
              </a:rPr>
              <a:t> могло </a:t>
            </a:r>
            <a:r>
              <a:rPr lang="ru-RU" dirty="0" err="1">
                <a:solidFill>
                  <a:schemeClr val="bg1"/>
                </a:solidFill>
              </a:rPr>
              <a:t>асоціюватися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етнічною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назвою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i="1" dirty="0" err="1">
                <a:solidFill>
                  <a:schemeClr val="bg1"/>
                </a:solidFill>
              </a:rPr>
              <a:t>франків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оскільки</a:t>
            </a:r>
            <a:r>
              <a:rPr lang="ru-RU" dirty="0">
                <a:solidFill>
                  <a:schemeClr val="bg1"/>
                </a:solidFill>
              </a:rPr>
              <a:t> вони, як </a:t>
            </a:r>
            <a:r>
              <a:rPr lang="ru-RU" dirty="0" err="1">
                <a:solidFill>
                  <a:schemeClr val="bg1"/>
                </a:solidFill>
              </a:rPr>
              <a:t>завойовники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мали</a:t>
            </a:r>
            <a:r>
              <a:rPr lang="ru-RU" dirty="0">
                <a:solidFill>
                  <a:schemeClr val="bg1"/>
                </a:solidFill>
              </a:rPr>
              <a:t> статус </a:t>
            </a:r>
            <a:r>
              <a:rPr lang="ru-RU" dirty="0" err="1">
                <a:solidFill>
                  <a:schemeClr val="bg1"/>
                </a:solidFill>
              </a:rPr>
              <a:t>вільних</a:t>
            </a:r>
            <a:r>
              <a:rPr lang="ru-RU" dirty="0">
                <a:solidFill>
                  <a:schemeClr val="bg1"/>
                </a:solidFill>
              </a:rPr>
              <a:t> людей.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   </a:t>
            </a:r>
            <a:r>
              <a:rPr lang="ru-RU" dirty="0" err="1">
                <a:solidFill>
                  <a:schemeClr val="bg1"/>
                </a:solidFill>
              </a:rPr>
              <a:t>Німецькою</a:t>
            </a:r>
            <a:r>
              <a:rPr lang="ru-RU" dirty="0">
                <a:solidFill>
                  <a:schemeClr val="bg1"/>
                </a:solidFill>
              </a:rPr>
              <a:t>, як 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іншими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германськими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мовами</a:t>
            </a:r>
            <a:r>
              <a:rPr lang="ru-RU" dirty="0">
                <a:solidFill>
                  <a:schemeClr val="bg1"/>
                </a:solidFill>
              </a:rPr>
              <a:t>, такими як </a:t>
            </a:r>
            <a:r>
              <a:rPr lang="ru-RU" dirty="0" err="1">
                <a:solidFill>
                  <a:schemeClr val="bg1"/>
                </a:solidFill>
              </a:rPr>
              <a:t>голландською</a:t>
            </a:r>
            <a:r>
              <a:rPr lang="ru-RU" dirty="0">
                <a:solidFill>
                  <a:schemeClr val="bg1"/>
                </a:solidFill>
              </a:rPr>
              <a:t> та </a:t>
            </a:r>
            <a:r>
              <a:rPr lang="ru-RU" u="sng" dirty="0" err="1">
                <a:solidFill>
                  <a:schemeClr val="bg1"/>
                </a:solidFill>
              </a:rPr>
              <a:t>скандинавськими</a:t>
            </a: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u="sng" dirty="0" err="1">
                <a:solidFill>
                  <a:schemeClr val="bg1"/>
                </a:solidFill>
              </a:rPr>
              <a:t>мовами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Францію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називають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i="1" dirty="0" err="1">
                <a:solidFill>
                  <a:schemeClr val="bg1"/>
                </a:solidFill>
              </a:rPr>
              <a:t>Королівством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франків</a:t>
            </a:r>
            <a:r>
              <a:rPr lang="ru-RU" dirty="0">
                <a:solidFill>
                  <a:schemeClr val="bg1"/>
                </a:solidFill>
              </a:rPr>
              <a:t> (</a:t>
            </a:r>
            <a:r>
              <a:rPr lang="ru-RU" dirty="0" err="1">
                <a:solidFill>
                  <a:schemeClr val="bg1"/>
                </a:solidFill>
              </a:rPr>
              <a:t>нім</a:t>
            </a:r>
            <a:r>
              <a:rPr lang="ru-RU" dirty="0">
                <a:solidFill>
                  <a:schemeClr val="bg1"/>
                </a:solidFill>
              </a:rPr>
              <a:t>. </a:t>
            </a:r>
            <a:r>
              <a:rPr lang="en-US" i="1" dirty="0" err="1">
                <a:solidFill>
                  <a:schemeClr val="bg1"/>
                </a:solidFill>
              </a:rPr>
              <a:t>Frankreich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ru-RU" dirty="0" err="1">
                <a:solidFill>
                  <a:schemeClr val="bg1"/>
                </a:solidFill>
              </a:rPr>
              <a:t>нід</a:t>
            </a:r>
            <a:r>
              <a:rPr lang="ru-RU" dirty="0">
                <a:solidFill>
                  <a:schemeClr val="bg1"/>
                </a:solidFill>
              </a:rPr>
              <a:t>. </a:t>
            </a:r>
            <a:r>
              <a:rPr lang="en-US" i="1" dirty="0" err="1">
                <a:solidFill>
                  <a:schemeClr val="bg1"/>
                </a:solidFill>
              </a:rPr>
              <a:t>Frankrijk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ru-RU" dirty="0">
                <a:solidFill>
                  <a:schemeClr val="bg1"/>
                </a:solidFill>
              </a:rPr>
              <a:t>дан. </a:t>
            </a:r>
            <a:r>
              <a:rPr lang="en-US" i="1" dirty="0" err="1">
                <a:solidFill>
                  <a:schemeClr val="bg1"/>
                </a:solidFill>
              </a:rPr>
              <a:t>Frankrig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ru-RU" dirty="0">
                <a:solidFill>
                  <a:schemeClr val="bg1"/>
                </a:solidFill>
              </a:rPr>
              <a:t>норв. </a:t>
            </a:r>
            <a:r>
              <a:rPr lang="en-US" i="1" dirty="0" err="1">
                <a:solidFill>
                  <a:schemeClr val="bg1"/>
                </a:solidFill>
              </a:rPr>
              <a:t>Frankrike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   </a:t>
            </a:r>
            <a:r>
              <a:rPr lang="ru-RU" dirty="0" err="1">
                <a:solidFill>
                  <a:schemeClr val="bg1"/>
                </a:solidFill>
              </a:rPr>
              <a:t>Назва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території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Франції</a:t>
            </a:r>
            <a:r>
              <a:rPr lang="ru-RU" dirty="0">
                <a:solidFill>
                  <a:schemeClr val="bg1"/>
                </a:solidFill>
              </a:rPr>
              <a:t> до приходу </a:t>
            </a:r>
            <a:r>
              <a:rPr lang="ru-RU" dirty="0" err="1">
                <a:solidFill>
                  <a:schemeClr val="bg1"/>
                </a:solidFill>
              </a:rPr>
              <a:t>франків</a:t>
            </a:r>
            <a:r>
              <a:rPr lang="ru-RU" dirty="0">
                <a:solidFill>
                  <a:schemeClr val="bg1"/>
                </a:solidFill>
              </a:rPr>
              <a:t> — </a:t>
            </a:r>
            <a:r>
              <a:rPr lang="ru-RU" dirty="0" err="1">
                <a:solidFill>
                  <a:schemeClr val="bg1"/>
                </a:solidFill>
              </a:rPr>
              <a:t>Галлія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кельтського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племені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галлів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Символіка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100" dirty="0" smtClean="0"/>
              <a:t>             </a:t>
            </a:r>
            <a:r>
              <a:rPr lang="ru-RU" sz="1100" dirty="0" err="1" smtClean="0"/>
              <a:t>Національне</a:t>
            </a:r>
            <a:r>
              <a:rPr lang="ru-RU" sz="1100" dirty="0" smtClean="0"/>
              <a:t> свято — 14 </a:t>
            </a:r>
            <a:r>
              <a:rPr lang="ru-RU" sz="1100" dirty="0" err="1" smtClean="0"/>
              <a:t>липня</a:t>
            </a:r>
            <a:r>
              <a:rPr lang="ru-RU" sz="1100" dirty="0" smtClean="0"/>
              <a:t> — День </a:t>
            </a:r>
            <a:r>
              <a:rPr lang="ru-RU" sz="1100" dirty="0" err="1" smtClean="0"/>
              <a:t>взяття</a:t>
            </a:r>
            <a:r>
              <a:rPr lang="ru-RU" sz="1100" dirty="0" smtClean="0"/>
              <a:t> </a:t>
            </a:r>
            <a:r>
              <a:rPr lang="ru-RU" sz="1100" dirty="0" err="1" smtClean="0"/>
              <a:t>Бастилії</a:t>
            </a:r>
            <a:r>
              <a:rPr lang="ru-RU" sz="1100" dirty="0" smtClean="0"/>
              <a:t> (1789).</a:t>
            </a:r>
          </a:p>
          <a:p>
            <a:pPr>
              <a:buNone/>
            </a:pPr>
            <a:r>
              <a:rPr lang="ru-RU" sz="1100" dirty="0" smtClean="0"/>
              <a:t>           </a:t>
            </a:r>
            <a:r>
              <a:rPr lang="ru-RU" sz="1100" dirty="0" err="1" smtClean="0"/>
              <a:t>Гімн</a:t>
            </a:r>
            <a:r>
              <a:rPr lang="ru-RU" sz="1100" dirty="0" smtClean="0"/>
              <a:t> </a:t>
            </a:r>
            <a:r>
              <a:rPr lang="ru-RU" sz="1100" dirty="0" err="1" smtClean="0"/>
              <a:t>Франції</a:t>
            </a:r>
            <a:r>
              <a:rPr lang="ru-RU" sz="1100" dirty="0" smtClean="0"/>
              <a:t> — </a:t>
            </a:r>
            <a:r>
              <a:rPr lang="ru-RU" sz="1100" dirty="0" err="1" smtClean="0"/>
              <a:t>пісня</a:t>
            </a:r>
            <a:r>
              <a:rPr lang="ru-RU" sz="1100" dirty="0" smtClean="0"/>
              <a:t> «</a:t>
            </a:r>
            <a:r>
              <a:rPr lang="ru-RU" sz="1100" dirty="0" err="1" smtClean="0"/>
              <a:t>Марсельєза</a:t>
            </a:r>
            <a:r>
              <a:rPr lang="ru-RU" sz="1100" dirty="0" smtClean="0"/>
              <a:t>», яка </a:t>
            </a:r>
            <a:r>
              <a:rPr lang="ru-RU" sz="1100" dirty="0" err="1" smtClean="0"/>
              <a:t>була</a:t>
            </a:r>
            <a:r>
              <a:rPr lang="ru-RU" sz="1100" dirty="0" smtClean="0"/>
              <a:t> написана в </a:t>
            </a:r>
            <a:r>
              <a:rPr lang="ru-RU" sz="1100" dirty="0" err="1" smtClean="0"/>
              <a:t>Страсбурзі</a:t>
            </a:r>
            <a:r>
              <a:rPr lang="ru-RU" sz="1100" dirty="0" smtClean="0"/>
              <a:t> у 1792 </a:t>
            </a:r>
            <a:r>
              <a:rPr lang="ru-RU" sz="1100" dirty="0" err="1" smtClean="0"/>
              <a:t>році</a:t>
            </a:r>
            <a:r>
              <a:rPr lang="ru-RU" sz="1100" dirty="0" smtClean="0"/>
              <a:t>, а 14 </a:t>
            </a:r>
            <a:r>
              <a:rPr lang="ru-RU" sz="1100" dirty="0" err="1" smtClean="0"/>
              <a:t>липня</a:t>
            </a:r>
            <a:r>
              <a:rPr lang="ru-RU" sz="1100" dirty="0" smtClean="0"/>
              <a:t> </a:t>
            </a:r>
            <a:r>
              <a:rPr lang="ru-RU" sz="1100" dirty="0" err="1" smtClean="0"/>
              <a:t>проголошена</a:t>
            </a:r>
            <a:r>
              <a:rPr lang="ru-RU" sz="1100" dirty="0" smtClean="0"/>
              <a:t> </a:t>
            </a:r>
            <a:r>
              <a:rPr lang="ru-RU" sz="1100" dirty="0" err="1" smtClean="0"/>
              <a:t>національним</a:t>
            </a:r>
            <a:r>
              <a:rPr lang="ru-RU" sz="1100" dirty="0" smtClean="0"/>
              <a:t> </a:t>
            </a:r>
            <a:r>
              <a:rPr lang="ru-RU" sz="1100" dirty="0" err="1" smtClean="0"/>
              <a:t>гімном</a:t>
            </a:r>
            <a:r>
              <a:rPr lang="ru-RU" sz="1100" dirty="0" smtClean="0"/>
              <a:t>. </a:t>
            </a:r>
            <a:r>
              <a:rPr lang="ru-RU" sz="1100" dirty="0" err="1" smtClean="0"/>
              <a:t>Девізом</a:t>
            </a:r>
            <a:r>
              <a:rPr lang="ru-RU" sz="1100" dirty="0" smtClean="0"/>
              <a:t> </a:t>
            </a:r>
            <a:r>
              <a:rPr lang="ru-RU" sz="1100" dirty="0" err="1" smtClean="0"/>
              <a:t>країни</a:t>
            </a:r>
            <a:r>
              <a:rPr lang="ru-RU" sz="1100" dirty="0" smtClean="0"/>
              <a:t> </a:t>
            </a:r>
            <a:r>
              <a:rPr lang="ru-RU" sz="1100" dirty="0" err="1" smtClean="0"/>
              <a:t>є</a:t>
            </a:r>
            <a:r>
              <a:rPr lang="ru-RU" sz="1100" dirty="0" smtClean="0"/>
              <a:t> три </a:t>
            </a:r>
            <a:r>
              <a:rPr lang="ru-RU" sz="1100" dirty="0" err="1" smtClean="0"/>
              <a:t>всім</a:t>
            </a:r>
            <a:r>
              <a:rPr lang="ru-RU" sz="1100" dirty="0" smtClean="0"/>
              <a:t> </a:t>
            </a:r>
            <a:r>
              <a:rPr lang="ru-RU" sz="1100" dirty="0" err="1" smtClean="0"/>
              <a:t>відомих</a:t>
            </a:r>
            <a:r>
              <a:rPr lang="ru-RU" sz="1100" dirty="0" smtClean="0"/>
              <a:t> слова: «Свобода, </a:t>
            </a:r>
            <a:r>
              <a:rPr lang="ru-RU" sz="1100" dirty="0" err="1" smtClean="0"/>
              <a:t>Рівність</a:t>
            </a:r>
            <a:r>
              <a:rPr lang="ru-RU" sz="1100" dirty="0" smtClean="0"/>
              <a:t>, </a:t>
            </a:r>
            <a:r>
              <a:rPr lang="ru-RU" sz="1100" dirty="0" err="1" smtClean="0"/>
              <a:t>Братерство</a:t>
            </a:r>
            <a:r>
              <a:rPr lang="ru-RU" sz="1100" dirty="0" smtClean="0"/>
              <a:t>».</a:t>
            </a:r>
          </a:p>
          <a:p>
            <a:pPr>
              <a:buNone/>
            </a:pPr>
            <a:r>
              <a:rPr lang="ru-RU" sz="1100" dirty="0" smtClean="0"/>
              <a:t>            Прапор </a:t>
            </a:r>
            <a:r>
              <a:rPr lang="ru-RU" sz="1100" dirty="0" err="1" smtClean="0"/>
              <a:t>Франції</a:t>
            </a:r>
            <a:r>
              <a:rPr lang="ru-RU" sz="1100" dirty="0" smtClean="0"/>
              <a:t> — </a:t>
            </a:r>
            <a:r>
              <a:rPr lang="ru-RU" sz="1100" dirty="0" err="1" smtClean="0"/>
              <a:t>синьо-біло-червоний</a:t>
            </a:r>
            <a:r>
              <a:rPr lang="ru-RU" sz="1100" dirty="0" smtClean="0"/>
              <a:t>. </a:t>
            </a:r>
            <a:r>
              <a:rPr lang="ru-RU" sz="1100" dirty="0" err="1" smtClean="0"/>
              <a:t>Білий</a:t>
            </a:r>
            <a:r>
              <a:rPr lang="ru-RU" sz="1100" dirty="0" smtClean="0"/>
              <a:t> </a:t>
            </a:r>
            <a:r>
              <a:rPr lang="ru-RU" sz="1100" dirty="0" err="1" smtClean="0"/>
              <a:t>колір</a:t>
            </a:r>
            <a:r>
              <a:rPr lang="ru-RU" sz="1100" dirty="0" smtClean="0"/>
              <a:t> </a:t>
            </a:r>
            <a:r>
              <a:rPr lang="ru-RU" sz="1100" dirty="0" err="1" smtClean="0"/>
              <a:t>символізує</a:t>
            </a:r>
            <a:r>
              <a:rPr lang="ru-RU" sz="1100" dirty="0" smtClean="0"/>
              <a:t> </a:t>
            </a:r>
            <a:r>
              <a:rPr lang="ru-RU" sz="1100" dirty="0" err="1" smtClean="0"/>
              <a:t>королівську</a:t>
            </a:r>
            <a:r>
              <a:rPr lang="ru-RU" sz="1100" dirty="0" smtClean="0"/>
              <a:t> </a:t>
            </a:r>
            <a:r>
              <a:rPr lang="ru-RU" sz="1100" dirty="0" err="1" smtClean="0"/>
              <a:t>владу</a:t>
            </a:r>
            <a:r>
              <a:rPr lang="ru-RU" sz="1100" dirty="0" smtClean="0"/>
              <a:t>, а </a:t>
            </a:r>
            <a:r>
              <a:rPr lang="ru-RU" sz="1100" dirty="0" err="1" smtClean="0"/>
              <a:t>синій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червоний</a:t>
            </a:r>
            <a:r>
              <a:rPr lang="ru-RU" sz="1100" dirty="0" smtClean="0"/>
              <a:t> — </a:t>
            </a:r>
            <a:r>
              <a:rPr lang="ru-RU" sz="1100" dirty="0" err="1" smtClean="0"/>
              <a:t>кольори</a:t>
            </a:r>
            <a:r>
              <a:rPr lang="ru-RU" sz="1100" dirty="0" smtClean="0"/>
              <a:t> </a:t>
            </a:r>
            <a:r>
              <a:rPr lang="ru-RU" sz="1100" dirty="0" err="1" smtClean="0"/>
              <a:t>кокарди</a:t>
            </a:r>
            <a:r>
              <a:rPr lang="ru-RU" sz="1100" dirty="0" smtClean="0"/>
              <a:t> </a:t>
            </a:r>
            <a:r>
              <a:rPr lang="ru-RU" sz="1100" dirty="0" err="1" smtClean="0"/>
              <a:t>національної</a:t>
            </a:r>
            <a:r>
              <a:rPr lang="ru-RU" sz="1100" dirty="0" smtClean="0"/>
              <a:t> </a:t>
            </a:r>
            <a:r>
              <a:rPr lang="ru-RU" sz="1100" dirty="0" err="1" smtClean="0"/>
              <a:t>гвардії</a:t>
            </a:r>
            <a:r>
              <a:rPr lang="ru-RU" sz="1100" dirty="0" smtClean="0"/>
              <a:t> Парижа.</a:t>
            </a:r>
          </a:p>
          <a:p>
            <a:pPr>
              <a:buNone/>
            </a:pPr>
            <a:r>
              <a:rPr lang="ru-RU" sz="1100" dirty="0" smtClean="0"/>
              <a:t>           </a:t>
            </a:r>
            <a:r>
              <a:rPr lang="ru-RU" sz="1100" dirty="0" err="1" smtClean="0"/>
              <a:t>Єдиного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визнаного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всіма</a:t>
            </a:r>
            <a:r>
              <a:rPr lang="ru-RU" sz="1100" dirty="0" smtClean="0"/>
              <a:t> герба зараз у </a:t>
            </a:r>
            <a:r>
              <a:rPr lang="ru-RU" sz="1100" dirty="0" err="1" smtClean="0"/>
              <a:t>Франції</a:t>
            </a:r>
            <a:r>
              <a:rPr lang="ru-RU" sz="1100" dirty="0" smtClean="0"/>
              <a:t> </a:t>
            </a:r>
            <a:r>
              <a:rPr lang="ru-RU" sz="1100" dirty="0" err="1" smtClean="0"/>
              <a:t>немає</a:t>
            </a:r>
            <a:r>
              <a:rPr lang="ru-RU" sz="1100" dirty="0" smtClean="0"/>
              <a:t>. З </a:t>
            </a:r>
            <a:r>
              <a:rPr lang="ru-RU" sz="1100" dirty="0" err="1" smtClean="0"/>
              <a:t>римських</a:t>
            </a:r>
            <a:r>
              <a:rPr lang="ru-RU" sz="1100" dirty="0" smtClean="0"/>
              <a:t> </a:t>
            </a:r>
            <a:r>
              <a:rPr lang="ru-RU" sz="1100" dirty="0" err="1" smtClean="0"/>
              <a:t>часів</a:t>
            </a:r>
            <a:r>
              <a:rPr lang="ru-RU" sz="1100" dirty="0" smtClean="0"/>
              <a:t> </a:t>
            </a:r>
            <a:r>
              <a:rPr lang="ru-RU" sz="1100" dirty="0" err="1" smtClean="0"/>
              <a:t>існує</a:t>
            </a:r>
            <a:r>
              <a:rPr lang="ru-RU" sz="1100" dirty="0" smtClean="0"/>
              <a:t> </a:t>
            </a:r>
            <a:r>
              <a:rPr lang="ru-RU" sz="1100" dirty="0" err="1" smtClean="0"/>
              <a:t>обов'язкова</a:t>
            </a:r>
            <a:r>
              <a:rPr lang="ru-RU" sz="1100" dirty="0" smtClean="0"/>
              <a:t> </a:t>
            </a:r>
            <a:r>
              <a:rPr lang="ru-RU" sz="1100" dirty="0" err="1" smtClean="0"/>
              <a:t>частина</a:t>
            </a:r>
            <a:r>
              <a:rPr lang="ru-RU" sz="1100" dirty="0" smtClean="0"/>
              <a:t> </a:t>
            </a:r>
            <a:r>
              <a:rPr lang="ru-RU" sz="1100" dirty="0" err="1" smtClean="0"/>
              <a:t>офіційного</a:t>
            </a:r>
            <a:r>
              <a:rPr lang="ru-RU" sz="1100" dirty="0" smtClean="0"/>
              <a:t> герба — </a:t>
            </a:r>
            <a:r>
              <a:rPr lang="ru-RU" sz="1100" dirty="0" err="1" smtClean="0"/>
              <a:t>лікторський</a:t>
            </a:r>
            <a:r>
              <a:rPr lang="ru-RU" sz="1100" dirty="0" smtClean="0"/>
              <a:t> пучок, </a:t>
            </a:r>
            <a:r>
              <a:rPr lang="ru-RU" sz="1100" dirty="0" err="1" smtClean="0"/>
              <a:t>який</a:t>
            </a:r>
            <a:r>
              <a:rPr lang="ru-RU" sz="1100" dirty="0" smtClean="0"/>
              <a:t> </a:t>
            </a:r>
            <a:r>
              <a:rPr lang="ru-RU" sz="1100" dirty="0" err="1" smtClean="0"/>
              <a:t>після</a:t>
            </a:r>
            <a:r>
              <a:rPr lang="ru-RU" sz="1100" dirty="0" smtClean="0"/>
              <a:t> </a:t>
            </a:r>
            <a:r>
              <a:rPr lang="ru-RU" sz="1100" dirty="0" err="1" smtClean="0"/>
              <a:t>Паризької</a:t>
            </a:r>
            <a:r>
              <a:rPr lang="ru-RU" sz="1100" dirty="0" smtClean="0"/>
              <a:t> </a:t>
            </a:r>
            <a:r>
              <a:rPr lang="ru-RU" sz="1100" dirty="0" err="1" smtClean="0"/>
              <a:t>Комуни</a:t>
            </a:r>
            <a:r>
              <a:rPr lang="ru-RU" sz="1100" dirty="0" smtClean="0"/>
              <a:t> </a:t>
            </a:r>
            <a:r>
              <a:rPr lang="ru-RU" sz="1100" dirty="0" err="1" smtClean="0"/>
              <a:t>був</a:t>
            </a:r>
            <a:r>
              <a:rPr lang="ru-RU" sz="1100" dirty="0" smtClean="0"/>
              <a:t> </a:t>
            </a:r>
            <a:r>
              <a:rPr lang="ru-RU" sz="1100" dirty="0" err="1" smtClean="0"/>
              <a:t>оточений</a:t>
            </a:r>
            <a:r>
              <a:rPr lang="ru-RU" sz="1100" dirty="0" smtClean="0"/>
              <a:t> </a:t>
            </a:r>
            <a:r>
              <a:rPr lang="ru-RU" sz="1100" dirty="0" err="1" smtClean="0"/>
              <a:t>лавровим</a:t>
            </a:r>
            <a:r>
              <a:rPr lang="ru-RU" sz="1100" dirty="0" smtClean="0"/>
              <a:t> </a:t>
            </a:r>
            <a:r>
              <a:rPr lang="ru-RU" sz="1100" dirty="0" err="1" smtClean="0"/>
              <a:t>вінком</a:t>
            </a:r>
            <a:r>
              <a:rPr lang="ru-RU" sz="1100" dirty="0" smtClean="0"/>
              <a:t>, орденом </a:t>
            </a:r>
            <a:r>
              <a:rPr lang="ru-RU" sz="1100" dirty="0" err="1" smtClean="0"/>
              <a:t>почесного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легіону</a:t>
            </a:r>
            <a:r>
              <a:rPr lang="ru-RU" sz="1100" dirty="0" smtClean="0"/>
              <a:t>, </a:t>
            </a:r>
            <a:r>
              <a:rPr lang="ru-RU" sz="1100" dirty="0" err="1" smtClean="0"/>
              <a:t>гілками</a:t>
            </a:r>
            <a:r>
              <a:rPr lang="ru-RU" sz="1100" dirty="0" smtClean="0"/>
              <a:t> </a:t>
            </a:r>
            <a:r>
              <a:rPr lang="ru-RU" sz="1100" dirty="0" err="1" smtClean="0"/>
              <a:t>оливи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дуба. У 20-і роки </a:t>
            </a:r>
            <a:r>
              <a:rPr lang="en-US" sz="1100" dirty="0" smtClean="0">
                <a:latin typeface="Bookshelf Symbol 7" pitchFamily="2" charset="2"/>
              </a:rPr>
              <a:t>XX </a:t>
            </a:r>
            <a:r>
              <a:rPr lang="ru-RU" sz="1100" dirty="0" smtClean="0"/>
              <a:t>ст. герб </a:t>
            </a:r>
            <a:r>
              <a:rPr lang="ru-RU" sz="1100" dirty="0" err="1" smtClean="0"/>
              <a:t>був</a:t>
            </a:r>
            <a:r>
              <a:rPr lang="ru-RU" sz="1100" dirty="0" smtClean="0"/>
              <a:t> </a:t>
            </a:r>
            <a:r>
              <a:rPr lang="ru-RU" sz="1100" dirty="0" err="1" smtClean="0"/>
              <a:t>дещо</a:t>
            </a:r>
            <a:r>
              <a:rPr lang="ru-RU" sz="1100" dirty="0" smtClean="0"/>
              <a:t> </a:t>
            </a:r>
            <a:r>
              <a:rPr lang="ru-RU" sz="1100" dirty="0" err="1" smtClean="0"/>
              <a:t>змінений</a:t>
            </a:r>
            <a:r>
              <a:rPr lang="ru-RU" sz="1100" dirty="0" smtClean="0"/>
              <a:t>,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є</a:t>
            </a:r>
            <a:r>
              <a:rPr lang="ru-RU" sz="1100" dirty="0" smtClean="0"/>
              <a:t> одним </a:t>
            </a:r>
            <a:r>
              <a:rPr lang="ru-RU" sz="1100" dirty="0" err="1" smtClean="0"/>
              <a:t>із</a:t>
            </a:r>
            <a:r>
              <a:rPr lang="ru-RU" sz="1100" dirty="0" smtClean="0"/>
              <a:t> </a:t>
            </a:r>
            <a:r>
              <a:rPr lang="ru-RU" sz="1100" dirty="0" err="1" smtClean="0"/>
              <a:t>символів</a:t>
            </a:r>
            <a:r>
              <a:rPr lang="ru-RU" sz="1100" dirty="0" smtClean="0"/>
              <a:t> </a:t>
            </a:r>
            <a:r>
              <a:rPr lang="ru-RU" sz="1100" dirty="0" err="1" smtClean="0"/>
              <a:t>Франції</a:t>
            </a:r>
            <a:r>
              <a:rPr lang="ru-RU" sz="1100" dirty="0" smtClean="0"/>
              <a:t>. </a:t>
            </a:r>
            <a:r>
              <a:rPr lang="ru-RU" sz="1100" dirty="0" err="1" smtClean="0"/>
              <a:t>Крім</a:t>
            </a:r>
            <a:r>
              <a:rPr lang="ru-RU" sz="1100" dirty="0" smtClean="0"/>
              <a:t> того, </a:t>
            </a:r>
            <a:r>
              <a:rPr lang="ru-RU" sz="1100" dirty="0" err="1" smtClean="0"/>
              <a:t>існує</a:t>
            </a:r>
            <a:r>
              <a:rPr lang="ru-RU" sz="1100" dirty="0" smtClean="0"/>
              <a:t> Великий герб </a:t>
            </a:r>
            <a:r>
              <a:rPr lang="ru-RU" sz="1100" dirty="0" err="1" smtClean="0"/>
              <a:t>Франції</a:t>
            </a:r>
            <a:r>
              <a:rPr lang="ru-RU" sz="1100" dirty="0" smtClean="0"/>
              <a:t>, в </a:t>
            </a:r>
            <a:r>
              <a:rPr lang="ru-RU" sz="1100" dirty="0" err="1" smtClean="0"/>
              <a:t>якому</a:t>
            </a:r>
            <a:r>
              <a:rPr lang="ru-RU" sz="1100" dirty="0" smtClean="0"/>
              <a:t> </a:t>
            </a:r>
            <a:r>
              <a:rPr lang="ru-RU" sz="1100" dirty="0" err="1" smtClean="0"/>
              <a:t>об'єднані</a:t>
            </a:r>
            <a:r>
              <a:rPr lang="ru-RU" sz="1100" dirty="0" smtClean="0"/>
              <a:t> </a:t>
            </a:r>
            <a:r>
              <a:rPr lang="ru-RU" sz="1100" dirty="0" err="1" smtClean="0"/>
              <a:t>успадковані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далекого </a:t>
            </a:r>
            <a:r>
              <a:rPr lang="ru-RU" sz="1100" dirty="0" err="1" smtClean="0"/>
              <a:t>середньовіччя</a:t>
            </a:r>
            <a:r>
              <a:rPr lang="ru-RU" sz="1100" dirty="0" smtClean="0"/>
              <a:t> </a:t>
            </a:r>
            <a:r>
              <a:rPr lang="ru-RU" sz="1100" dirty="0" err="1" smtClean="0"/>
              <a:t>герби</a:t>
            </a:r>
            <a:r>
              <a:rPr lang="ru-RU" sz="1100" dirty="0" smtClean="0"/>
              <a:t> 56 </a:t>
            </a:r>
            <a:r>
              <a:rPr lang="ru-RU" sz="1100" dirty="0" err="1" smtClean="0"/>
              <a:t>французьких</a:t>
            </a:r>
            <a:r>
              <a:rPr lang="ru-RU" sz="1100" dirty="0" smtClean="0"/>
              <a:t> </a:t>
            </a:r>
            <a:r>
              <a:rPr lang="ru-RU" sz="1100" dirty="0" err="1" smtClean="0"/>
              <a:t>історичних</a:t>
            </a:r>
            <a:r>
              <a:rPr lang="ru-RU" sz="1100" dirty="0" smtClean="0"/>
              <a:t> </a:t>
            </a:r>
            <a:r>
              <a:rPr lang="ru-RU" sz="1100" dirty="0" err="1" smtClean="0"/>
              <a:t>провінцій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територій</a:t>
            </a:r>
            <a:r>
              <a:rPr lang="ru-RU" sz="1100" dirty="0" smtClean="0"/>
              <a:t>.</a:t>
            </a:r>
          </a:p>
          <a:p>
            <a:pPr>
              <a:buNone/>
            </a:pPr>
            <a:r>
              <a:rPr lang="ru-RU" sz="1100" dirty="0" smtClean="0"/>
              <a:t>           </a:t>
            </a:r>
            <a:r>
              <a:rPr lang="ru-RU" sz="1100" dirty="0" err="1" smtClean="0"/>
              <a:t>Своїм</a:t>
            </a:r>
            <a:r>
              <a:rPr lang="ru-RU" sz="1100" dirty="0" smtClean="0"/>
              <a:t> </a:t>
            </a:r>
            <a:r>
              <a:rPr lang="ru-RU" sz="1100" dirty="0" err="1" smtClean="0"/>
              <a:t>національним</a:t>
            </a:r>
            <a:r>
              <a:rPr lang="ru-RU" sz="1100" dirty="0" smtClean="0"/>
              <a:t> символом </a:t>
            </a:r>
            <a:r>
              <a:rPr lang="ru-RU" sz="1100" dirty="0" err="1" smtClean="0"/>
              <a:t>французи</a:t>
            </a:r>
            <a:r>
              <a:rPr lang="ru-RU" sz="1100" dirty="0" smtClean="0"/>
              <a:t> </a:t>
            </a:r>
            <a:r>
              <a:rPr lang="ru-RU" sz="1100" dirty="0" err="1" smtClean="0"/>
              <a:t>вважають</a:t>
            </a:r>
            <a:r>
              <a:rPr lang="ru-RU" sz="1100" dirty="0" smtClean="0"/>
              <a:t> </a:t>
            </a:r>
            <a:r>
              <a:rPr lang="ru-RU" sz="1100" dirty="0" err="1" smtClean="0"/>
              <a:t>Маріанну</a:t>
            </a:r>
            <a:r>
              <a:rPr lang="ru-RU" sz="1100" dirty="0" smtClean="0"/>
              <a:t> — </a:t>
            </a:r>
            <a:r>
              <a:rPr lang="ru-RU" sz="1100" dirty="0" err="1" smtClean="0"/>
              <a:t>символічний</a:t>
            </a:r>
            <a:r>
              <a:rPr lang="ru-RU" sz="1100" dirty="0" smtClean="0"/>
              <a:t> </a:t>
            </a:r>
            <a:r>
              <a:rPr lang="ru-RU" sz="1100" dirty="0" err="1" smtClean="0"/>
              <a:t>жіночий</a:t>
            </a:r>
            <a:r>
              <a:rPr lang="ru-RU" sz="1100" dirty="0" smtClean="0"/>
              <a:t> образ, </a:t>
            </a:r>
            <a:r>
              <a:rPr lang="ru-RU" sz="1100" dirty="0" err="1" smtClean="0"/>
              <a:t>який</a:t>
            </a:r>
            <a:r>
              <a:rPr lang="ru-RU" sz="1100" dirty="0" smtClean="0"/>
              <a:t> </a:t>
            </a:r>
            <a:r>
              <a:rPr lang="ru-RU" sz="1100" dirty="0" err="1" smtClean="0"/>
              <a:t>уособлює</a:t>
            </a:r>
            <a:r>
              <a:rPr lang="ru-RU" sz="1100" dirty="0" smtClean="0"/>
              <a:t> </a:t>
            </a:r>
            <a:r>
              <a:rPr lang="ru-RU" sz="1100" dirty="0" err="1" smtClean="0"/>
              <a:t>Францію</a:t>
            </a:r>
            <a:r>
              <a:rPr lang="ru-RU" sz="1100" dirty="0" smtClean="0"/>
              <a:t>.</a:t>
            </a:r>
          </a:p>
          <a:p>
            <a:endParaRPr lang="ru-RU" sz="1100" dirty="0"/>
          </a:p>
        </p:txBody>
      </p:sp>
      <p:pic>
        <p:nvPicPr>
          <p:cNvPr id="9" name="Содержимое 8" descr="france1898_coa_n10359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428736"/>
            <a:ext cx="2857520" cy="1785950"/>
          </a:xfrm>
        </p:spPr>
      </p:pic>
      <p:pic>
        <p:nvPicPr>
          <p:cNvPr id="10" name="Рисунок 9" descr="Franciya-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3" y="3571876"/>
            <a:ext cx="3857652" cy="2143116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найбільшим</a:t>
            </a:r>
            <a:r>
              <a:rPr lang="ru-RU" dirty="0" smtClean="0"/>
              <a:t> </a:t>
            </a:r>
            <a:r>
              <a:rPr lang="ru-RU" dirty="0" err="1" smtClean="0"/>
              <a:t>виробником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в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 та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експортерів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 За </a:t>
            </a:r>
            <a:r>
              <a:rPr lang="ru-RU" dirty="0" err="1" smtClean="0"/>
              <a:t>вартістю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сільськогосподарського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вона </a:t>
            </a:r>
            <a:r>
              <a:rPr lang="ru-RU" dirty="0" err="1" smtClean="0"/>
              <a:t>поступається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США, а як </a:t>
            </a:r>
            <a:r>
              <a:rPr lang="ru-RU" dirty="0" err="1" smtClean="0"/>
              <a:t>чистий</a:t>
            </a:r>
            <a:r>
              <a:rPr lang="ru-RU" dirty="0" smtClean="0"/>
              <a:t> </a:t>
            </a:r>
            <a:r>
              <a:rPr lang="ru-RU" dirty="0" err="1" smtClean="0"/>
              <a:t>експортер</a:t>
            </a:r>
            <a:r>
              <a:rPr lang="ru-RU" dirty="0" smtClean="0"/>
              <a:t> — США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Нідерландам</a:t>
            </a:r>
            <a:r>
              <a:rPr lang="ru-RU" dirty="0" smtClean="0"/>
              <a:t>. Основою </a:t>
            </a:r>
            <a:r>
              <a:rPr lang="ru-RU" dirty="0" err="1" smtClean="0"/>
              <a:t>цього</a:t>
            </a:r>
            <a:r>
              <a:rPr lang="ru-RU" dirty="0" smtClean="0"/>
              <a:t> стали </a:t>
            </a:r>
            <a:r>
              <a:rPr lang="ru-RU" dirty="0" err="1" smtClean="0"/>
              <a:t>сприятливі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придатних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земель. </a:t>
            </a:r>
            <a:r>
              <a:rPr lang="ru-RU" dirty="0" err="1" smtClean="0"/>
              <a:t>Орні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19 </a:t>
            </a:r>
            <a:r>
              <a:rPr lang="ru-RU" dirty="0" err="1" smtClean="0"/>
              <a:t>млн</a:t>
            </a:r>
            <a:r>
              <a:rPr lang="ru-RU" dirty="0" smtClean="0"/>
              <a:t> га, луки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пасовища</a:t>
            </a:r>
            <a:r>
              <a:rPr lang="ru-RU" dirty="0" smtClean="0"/>
              <a:t> — 12. </a:t>
            </a:r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орні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в </a:t>
            </a:r>
            <a:r>
              <a:rPr lang="ru-RU" dirty="0" err="1" smtClean="0"/>
              <a:t>басейні</a:t>
            </a:r>
            <a:r>
              <a:rPr lang="ru-RU" dirty="0" smtClean="0"/>
              <a:t> Сени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. На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зволоженому</a:t>
            </a:r>
            <a:r>
              <a:rPr lang="ru-RU" dirty="0" smtClean="0"/>
              <a:t>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r>
              <a:rPr lang="ru-RU" dirty="0" smtClean="0"/>
              <a:t> луки та </a:t>
            </a:r>
            <a:r>
              <a:rPr lang="ru-RU" dirty="0" err="1" smtClean="0"/>
              <a:t>пасовища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позитивно </a:t>
            </a:r>
            <a:r>
              <a:rPr lang="ru-RU" dirty="0" err="1" smtClean="0"/>
              <a:t>позначився</a:t>
            </a:r>
            <a:r>
              <a:rPr lang="ru-RU" dirty="0" smtClean="0"/>
              <a:t> на </a:t>
            </a:r>
            <a:r>
              <a:rPr lang="ru-RU" dirty="0" err="1" smtClean="0"/>
              <a:t>сільськогосподарському</a:t>
            </a:r>
            <a:r>
              <a:rPr lang="ru-RU" dirty="0" smtClean="0"/>
              <a:t> </a:t>
            </a:r>
            <a:r>
              <a:rPr lang="ru-RU" dirty="0" err="1" smtClean="0"/>
              <a:t>виробництві</a:t>
            </a:r>
            <a:r>
              <a:rPr lang="ru-RU" dirty="0" smtClean="0"/>
              <a:t> —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інтенсивних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високопродуктивних</a:t>
            </a:r>
            <a:r>
              <a:rPr lang="ru-RU" dirty="0" smtClean="0"/>
              <a:t>. У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1,2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чол</a:t>
            </a:r>
            <a:r>
              <a:rPr lang="ru-RU" dirty="0" smtClean="0"/>
              <a:t>.,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ферм становить 28 га. У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кращі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для </a:t>
            </a:r>
            <a:r>
              <a:rPr lang="ru-RU" dirty="0" err="1" smtClean="0"/>
              <a:t>Північної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, </a:t>
            </a:r>
            <a:r>
              <a:rPr lang="ru-RU" dirty="0" err="1" smtClean="0"/>
              <a:t>гірші</a:t>
            </a:r>
            <a:r>
              <a:rPr lang="ru-RU" dirty="0" smtClean="0"/>
              <a:t> —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південних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Содержимое 5" descr="56106683_1267920200_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71678"/>
            <a:ext cx="4038600" cy="313172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Рослинництво</a:t>
            </a:r>
            <a:endParaRPr lang="ru-RU" dirty="0"/>
          </a:p>
        </p:txBody>
      </p:sp>
      <p:pic>
        <p:nvPicPr>
          <p:cNvPr id="5" name="Содержимое 4" descr="270px-Cuba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2000264" cy="164307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900" b="1" dirty="0" smtClean="0"/>
              <a:t>                 </a:t>
            </a:r>
            <a:r>
              <a:rPr lang="ru-RU" sz="900" b="1" dirty="0" err="1" smtClean="0"/>
              <a:t>Рослинництво</a:t>
            </a:r>
            <a:r>
              <a:rPr lang="ru-RU" sz="900" dirty="0" smtClean="0"/>
              <a:t> </a:t>
            </a:r>
            <a:r>
              <a:rPr lang="ru-RU" sz="900" dirty="0" err="1" smtClean="0"/>
              <a:t>дає</a:t>
            </a:r>
            <a:r>
              <a:rPr lang="ru-RU" sz="900" dirty="0" smtClean="0"/>
              <a:t> 1/3 </a:t>
            </a:r>
            <a:r>
              <a:rPr lang="ru-RU" sz="900" dirty="0" err="1" smtClean="0"/>
              <a:t>вартості</a:t>
            </a:r>
            <a:r>
              <a:rPr lang="ru-RU" sz="900" dirty="0" smtClean="0"/>
              <a:t> </a:t>
            </a:r>
            <a:r>
              <a:rPr lang="ru-RU" sz="900" dirty="0" err="1" smtClean="0"/>
              <a:t>продукції</a:t>
            </a:r>
            <a:r>
              <a:rPr lang="ru-RU" sz="900" dirty="0" smtClean="0"/>
              <a:t>. </a:t>
            </a:r>
            <a:r>
              <a:rPr lang="ru-RU" sz="900" dirty="0" err="1" smtClean="0"/>
              <a:t>Вирощують</a:t>
            </a:r>
            <a:r>
              <a:rPr lang="ru-RU" sz="900" dirty="0" smtClean="0"/>
              <a:t> </a:t>
            </a:r>
            <a:r>
              <a:rPr lang="ru-RU" sz="900" dirty="0" err="1" smtClean="0"/>
              <a:t>зернові</a:t>
            </a:r>
            <a:r>
              <a:rPr lang="ru-RU" sz="900" dirty="0" smtClean="0"/>
              <a:t>, </a:t>
            </a:r>
            <a:r>
              <a:rPr lang="ru-RU" sz="900" dirty="0" err="1" smtClean="0"/>
              <a:t>картоплю</a:t>
            </a:r>
            <a:r>
              <a:rPr lang="ru-RU" sz="900" dirty="0" smtClean="0"/>
              <a:t>, </a:t>
            </a:r>
            <a:r>
              <a:rPr lang="ru-RU" sz="900" dirty="0" err="1" smtClean="0"/>
              <a:t>цукрові</a:t>
            </a:r>
            <a:r>
              <a:rPr lang="ru-RU" sz="900" dirty="0" smtClean="0"/>
              <a:t> </a:t>
            </a:r>
            <a:r>
              <a:rPr lang="ru-RU" sz="900" dirty="0" err="1" smtClean="0"/>
              <a:t>буряки</a:t>
            </a:r>
            <a:r>
              <a:rPr lang="ru-RU" sz="900" dirty="0" smtClean="0"/>
              <a:t>, </a:t>
            </a:r>
            <a:r>
              <a:rPr lang="ru-RU" sz="900" dirty="0" err="1" smtClean="0"/>
              <a:t>олійні</a:t>
            </a:r>
            <a:r>
              <a:rPr lang="ru-RU" sz="900" dirty="0" smtClean="0"/>
              <a:t> (рапс, </a:t>
            </a:r>
            <a:r>
              <a:rPr lang="ru-RU" sz="900" dirty="0" err="1" smtClean="0"/>
              <a:t>соняшник</a:t>
            </a:r>
            <a:r>
              <a:rPr lang="ru-RU" sz="900" dirty="0" smtClean="0"/>
              <a:t>). </a:t>
            </a:r>
            <a:r>
              <a:rPr lang="ru-RU" sz="900" dirty="0" err="1" smtClean="0"/>
              <a:t>Щорічні</a:t>
            </a:r>
            <a:r>
              <a:rPr lang="ru-RU" sz="900" dirty="0" smtClean="0"/>
              <a:t> </a:t>
            </a:r>
            <a:r>
              <a:rPr lang="ru-RU" sz="900" dirty="0" err="1" smtClean="0"/>
              <a:t>збори</a:t>
            </a:r>
            <a:r>
              <a:rPr lang="ru-RU" sz="900" dirty="0" smtClean="0"/>
              <a:t> зерна </a:t>
            </a:r>
            <a:r>
              <a:rPr lang="ru-RU" sz="900" dirty="0" err="1" smtClean="0"/>
              <a:t>досягають</a:t>
            </a:r>
            <a:r>
              <a:rPr lang="ru-RU" sz="900" dirty="0" smtClean="0"/>
              <a:t> 60 </a:t>
            </a:r>
            <a:r>
              <a:rPr lang="ru-RU" sz="900" dirty="0" err="1" smtClean="0"/>
              <a:t>млн</a:t>
            </a:r>
            <a:r>
              <a:rPr lang="ru-RU" sz="900" dirty="0" smtClean="0"/>
              <a:t> т, половина </a:t>
            </a:r>
            <a:r>
              <a:rPr lang="ru-RU" sz="900" dirty="0" err="1" smtClean="0"/>
              <a:t>йде</a:t>
            </a:r>
            <a:r>
              <a:rPr lang="ru-RU" sz="900" dirty="0" smtClean="0"/>
              <a:t> на </a:t>
            </a:r>
            <a:r>
              <a:rPr lang="ru-RU" sz="900" dirty="0" err="1" smtClean="0"/>
              <a:t>експорт</a:t>
            </a:r>
            <a:r>
              <a:rPr lang="ru-RU" sz="900" dirty="0" smtClean="0"/>
              <a:t> (друге </a:t>
            </a:r>
            <a:r>
              <a:rPr lang="ru-RU" sz="900" dirty="0" err="1" smtClean="0"/>
              <a:t>місце</a:t>
            </a:r>
            <a:r>
              <a:rPr lang="ru-RU" sz="900" dirty="0" smtClean="0"/>
              <a:t> в </a:t>
            </a:r>
            <a:r>
              <a:rPr lang="ru-RU" sz="900" dirty="0" err="1" smtClean="0"/>
              <a:t>світі</a:t>
            </a:r>
            <a:r>
              <a:rPr lang="ru-RU" sz="900" dirty="0" smtClean="0"/>
              <a:t> </a:t>
            </a:r>
            <a:r>
              <a:rPr lang="ru-RU" sz="900" dirty="0" err="1" smtClean="0"/>
              <a:t>після</a:t>
            </a:r>
            <a:r>
              <a:rPr lang="ru-RU" sz="900" dirty="0" smtClean="0"/>
              <a:t> США). </a:t>
            </a:r>
            <a:r>
              <a:rPr lang="ru-RU" sz="900" dirty="0" err="1" smtClean="0"/>
              <a:t>Пшениці</a:t>
            </a:r>
            <a:r>
              <a:rPr lang="ru-RU" sz="900" dirty="0" smtClean="0"/>
              <a:t> </a:t>
            </a:r>
            <a:r>
              <a:rPr lang="ru-RU" sz="900" dirty="0" err="1" smtClean="0"/>
              <a:t>збирають</a:t>
            </a:r>
            <a:r>
              <a:rPr lang="ru-RU" sz="900" dirty="0" smtClean="0"/>
              <a:t> до 35 </a:t>
            </a:r>
            <a:r>
              <a:rPr lang="ru-RU" sz="900" dirty="0" err="1" smtClean="0"/>
              <a:t>млн</a:t>
            </a:r>
            <a:r>
              <a:rPr lang="ru-RU" sz="900" dirty="0" smtClean="0"/>
              <a:t> т, </a:t>
            </a:r>
            <a:r>
              <a:rPr lang="ru-RU" sz="900" dirty="0" err="1" smtClean="0"/>
              <a:t>решту</a:t>
            </a:r>
            <a:r>
              <a:rPr lang="ru-RU" sz="900" dirty="0" smtClean="0"/>
              <a:t> </a:t>
            </a:r>
            <a:r>
              <a:rPr lang="ru-RU" sz="900" dirty="0" err="1" smtClean="0"/>
              <a:t>нарівно</a:t>
            </a:r>
            <a:r>
              <a:rPr lang="ru-RU" sz="900" dirty="0" smtClean="0"/>
              <a:t> </a:t>
            </a:r>
            <a:r>
              <a:rPr lang="ru-RU" sz="900" dirty="0" err="1" smtClean="0"/>
              <a:t>становлять</a:t>
            </a:r>
            <a:r>
              <a:rPr lang="ru-RU" sz="900" dirty="0" smtClean="0"/>
              <a:t> </a:t>
            </a:r>
            <a:r>
              <a:rPr lang="ru-RU" sz="900" dirty="0" err="1" smtClean="0"/>
              <a:t>ячмінь</a:t>
            </a:r>
            <a:r>
              <a:rPr lang="ru-RU" sz="900" dirty="0" smtClean="0"/>
              <a:t> </a:t>
            </a:r>
            <a:r>
              <a:rPr lang="ru-RU" sz="900" dirty="0" err="1" smtClean="0"/>
              <a:t>і</a:t>
            </a:r>
            <a:r>
              <a:rPr lang="ru-RU" sz="900" dirty="0" smtClean="0"/>
              <a:t> </a:t>
            </a:r>
            <a:r>
              <a:rPr lang="ru-RU" sz="900" dirty="0" err="1" smtClean="0"/>
              <a:t>кукурудза</a:t>
            </a:r>
            <a:r>
              <a:rPr lang="ru-RU" sz="900" dirty="0" smtClean="0"/>
              <a:t>. </a:t>
            </a:r>
            <a:r>
              <a:rPr lang="ru-RU" sz="900" dirty="0" err="1" smtClean="0"/>
              <a:t>Головний</a:t>
            </a:r>
            <a:r>
              <a:rPr lang="ru-RU" sz="900" dirty="0" smtClean="0"/>
              <a:t> район </a:t>
            </a:r>
            <a:r>
              <a:rPr lang="ru-RU" sz="900" dirty="0" err="1" smtClean="0"/>
              <a:t>вирощування</a:t>
            </a:r>
            <a:r>
              <a:rPr lang="ru-RU" sz="900" dirty="0" smtClean="0"/>
              <a:t> </a:t>
            </a:r>
            <a:r>
              <a:rPr lang="ru-RU" sz="900" dirty="0" err="1" smtClean="0"/>
              <a:t>пшениці</a:t>
            </a:r>
            <a:r>
              <a:rPr lang="ru-RU" sz="900" dirty="0" smtClean="0"/>
              <a:t> — </a:t>
            </a:r>
            <a:r>
              <a:rPr lang="ru-RU" sz="900" dirty="0" err="1" smtClean="0"/>
              <a:t>басейни</a:t>
            </a:r>
            <a:r>
              <a:rPr lang="ru-RU" sz="900" dirty="0" smtClean="0"/>
              <a:t> Сени </a:t>
            </a:r>
            <a:r>
              <a:rPr lang="ru-RU" sz="900" dirty="0" err="1" smtClean="0"/>
              <a:t>і</a:t>
            </a:r>
            <a:r>
              <a:rPr lang="ru-RU" sz="900" dirty="0" smtClean="0"/>
              <a:t> </a:t>
            </a:r>
            <a:r>
              <a:rPr lang="ru-RU" sz="900" dirty="0" err="1" smtClean="0"/>
              <a:t>Луари</a:t>
            </a:r>
            <a:r>
              <a:rPr lang="ru-RU" sz="900" dirty="0" smtClean="0"/>
              <a:t>, </a:t>
            </a:r>
            <a:r>
              <a:rPr lang="ru-RU" sz="900" dirty="0" err="1" smtClean="0"/>
              <a:t>кукурудзи</a:t>
            </a:r>
            <a:r>
              <a:rPr lang="ru-RU" sz="900" dirty="0" smtClean="0"/>
              <a:t> — </a:t>
            </a:r>
            <a:r>
              <a:rPr lang="ru-RU" sz="900" dirty="0" err="1" smtClean="0"/>
              <a:t>жаркіший</a:t>
            </a:r>
            <a:r>
              <a:rPr lang="ru-RU" sz="900" dirty="0" smtClean="0"/>
              <a:t> </a:t>
            </a:r>
            <a:r>
              <a:rPr lang="ru-RU" sz="900" dirty="0" err="1" smtClean="0"/>
              <a:t>і</a:t>
            </a:r>
            <a:r>
              <a:rPr lang="ru-RU" sz="900" dirty="0" smtClean="0"/>
              <a:t> </a:t>
            </a:r>
            <a:r>
              <a:rPr lang="ru-RU" sz="900" dirty="0" err="1" smtClean="0"/>
              <a:t>вологіший</a:t>
            </a:r>
            <a:r>
              <a:rPr lang="ru-RU" sz="900" dirty="0" smtClean="0"/>
              <a:t> </a:t>
            </a:r>
            <a:r>
              <a:rPr lang="ru-RU" sz="900" dirty="0" err="1" smtClean="0"/>
              <a:t>басейн</a:t>
            </a:r>
            <a:r>
              <a:rPr lang="ru-RU" sz="900" dirty="0" smtClean="0"/>
              <a:t> </a:t>
            </a:r>
            <a:r>
              <a:rPr lang="ru-RU" sz="900" dirty="0" err="1" smtClean="0"/>
              <a:t>Ґаронни</a:t>
            </a:r>
            <a:r>
              <a:rPr lang="ru-RU" sz="900" dirty="0" smtClean="0"/>
              <a:t>. </a:t>
            </a:r>
            <a:r>
              <a:rPr lang="ru-RU" sz="900" dirty="0" err="1" smtClean="0"/>
              <a:t>Цукрові</a:t>
            </a:r>
            <a:r>
              <a:rPr lang="ru-RU" sz="900" dirty="0" smtClean="0"/>
              <a:t> </a:t>
            </a:r>
            <a:r>
              <a:rPr lang="ru-RU" sz="900" dirty="0" err="1" smtClean="0"/>
              <a:t>буряки</a:t>
            </a:r>
            <a:r>
              <a:rPr lang="ru-RU" sz="900" dirty="0" smtClean="0"/>
              <a:t> </a:t>
            </a:r>
            <a:r>
              <a:rPr lang="ru-RU" sz="900" dirty="0" err="1" smtClean="0"/>
              <a:t>вирощують</a:t>
            </a:r>
            <a:r>
              <a:rPr lang="ru-RU" sz="900" dirty="0" smtClean="0"/>
              <a:t> у </a:t>
            </a:r>
            <a:r>
              <a:rPr lang="ru-RU" sz="900" dirty="0" err="1" smtClean="0"/>
              <a:t>басейні</a:t>
            </a:r>
            <a:r>
              <a:rPr lang="ru-RU" sz="900" dirty="0" smtClean="0"/>
              <a:t> Сени та на </a:t>
            </a:r>
            <a:r>
              <a:rPr lang="ru-RU" sz="900" dirty="0" err="1" smtClean="0"/>
              <a:t>півночі</a:t>
            </a:r>
            <a:r>
              <a:rPr lang="ru-RU" sz="900" dirty="0" smtClean="0"/>
              <a:t>. </a:t>
            </a:r>
            <a:r>
              <a:rPr lang="ru-RU" sz="900" dirty="0" err="1" smtClean="0"/>
              <a:t>Франція</a:t>
            </a:r>
            <a:r>
              <a:rPr lang="ru-RU" sz="900" dirty="0" smtClean="0"/>
              <a:t> </a:t>
            </a:r>
            <a:r>
              <a:rPr lang="ru-RU" sz="900" dirty="0" err="1" smtClean="0"/>
              <a:t>є</a:t>
            </a:r>
            <a:r>
              <a:rPr lang="ru-RU" sz="900" dirty="0" smtClean="0"/>
              <a:t> </a:t>
            </a:r>
            <a:r>
              <a:rPr lang="ru-RU" sz="900" dirty="0" err="1" smtClean="0"/>
              <a:t>найбільшим</a:t>
            </a:r>
            <a:r>
              <a:rPr lang="ru-RU" sz="900" dirty="0" smtClean="0"/>
              <a:t> </a:t>
            </a:r>
            <a:r>
              <a:rPr lang="ru-RU" sz="900" dirty="0" err="1" smtClean="0"/>
              <a:t>виробником</a:t>
            </a:r>
            <a:r>
              <a:rPr lang="ru-RU" sz="900" dirty="0" smtClean="0"/>
              <a:t> </a:t>
            </a:r>
            <a:r>
              <a:rPr lang="ru-RU" sz="900" dirty="0" err="1" smtClean="0"/>
              <a:t>і</a:t>
            </a:r>
            <a:r>
              <a:rPr lang="ru-RU" sz="900" dirty="0" smtClean="0"/>
              <a:t> </a:t>
            </a:r>
            <a:r>
              <a:rPr lang="ru-RU" sz="900" dirty="0" err="1" smtClean="0"/>
              <a:t>експортером</a:t>
            </a:r>
            <a:r>
              <a:rPr lang="ru-RU" sz="900" dirty="0" smtClean="0"/>
              <a:t> </a:t>
            </a:r>
            <a:r>
              <a:rPr lang="ru-RU" sz="900" dirty="0" err="1" smtClean="0"/>
              <a:t>цукру</a:t>
            </a:r>
            <a:r>
              <a:rPr lang="ru-RU" sz="900" dirty="0" smtClean="0"/>
              <a:t> в </a:t>
            </a:r>
            <a:r>
              <a:rPr lang="ru-RU" sz="900" dirty="0" err="1" smtClean="0"/>
              <a:t>Західній</a:t>
            </a:r>
            <a:r>
              <a:rPr lang="ru-RU" sz="900" dirty="0" smtClean="0"/>
              <a:t> </a:t>
            </a:r>
            <a:r>
              <a:rPr lang="ru-RU" sz="900" dirty="0" err="1" smtClean="0"/>
              <a:t>Європі</a:t>
            </a:r>
            <a:r>
              <a:rPr lang="ru-RU" sz="900" dirty="0" smtClean="0"/>
              <a:t>.</a:t>
            </a:r>
          </a:p>
          <a:p>
            <a:pPr>
              <a:buNone/>
            </a:pPr>
            <a:r>
              <a:rPr lang="ru-RU" sz="900" dirty="0" smtClean="0"/>
              <a:t>                 </a:t>
            </a:r>
            <a:r>
              <a:rPr lang="ru-RU" sz="900" dirty="0" err="1" smtClean="0"/>
              <a:t>Вирощують</a:t>
            </a:r>
            <a:r>
              <a:rPr lang="ru-RU" sz="900" dirty="0" smtClean="0"/>
              <a:t> </a:t>
            </a:r>
            <a:r>
              <a:rPr lang="ru-RU" sz="900" dirty="0" err="1" smtClean="0"/>
              <a:t>різноманітні</a:t>
            </a:r>
            <a:r>
              <a:rPr lang="ru-RU" sz="900" dirty="0" smtClean="0"/>
              <a:t> </a:t>
            </a:r>
            <a:r>
              <a:rPr lang="ru-RU" sz="900" dirty="0" err="1" smtClean="0"/>
              <a:t>овочі</a:t>
            </a:r>
            <a:r>
              <a:rPr lang="ru-RU" sz="900" dirty="0" smtClean="0"/>
              <a:t>, </a:t>
            </a:r>
            <a:r>
              <a:rPr lang="ru-RU" sz="900" dirty="0" err="1" smtClean="0"/>
              <a:t>фрукти</a:t>
            </a:r>
            <a:r>
              <a:rPr lang="ru-RU" sz="900" dirty="0" smtClean="0"/>
              <a:t> </a:t>
            </a:r>
            <a:r>
              <a:rPr lang="ru-RU" sz="900" dirty="0" err="1" smtClean="0"/>
              <a:t>і</a:t>
            </a:r>
            <a:r>
              <a:rPr lang="ru-RU" sz="900" dirty="0" smtClean="0"/>
              <a:t> </a:t>
            </a:r>
            <a:r>
              <a:rPr lang="ru-RU" sz="900" dirty="0" err="1" smtClean="0"/>
              <a:t>квіти</a:t>
            </a:r>
            <a:r>
              <a:rPr lang="ru-RU" sz="900" dirty="0" smtClean="0"/>
              <a:t>, в тому </a:t>
            </a:r>
            <a:r>
              <a:rPr lang="ru-RU" sz="900" dirty="0" err="1" smtClean="0"/>
              <a:t>числі</a:t>
            </a:r>
            <a:r>
              <a:rPr lang="ru-RU" sz="900" dirty="0" smtClean="0"/>
              <a:t> для </a:t>
            </a:r>
            <a:r>
              <a:rPr lang="ru-RU" sz="900" dirty="0" err="1" smtClean="0"/>
              <a:t>виготовлення</a:t>
            </a:r>
            <a:r>
              <a:rPr lang="ru-RU" sz="900" dirty="0" smtClean="0"/>
              <a:t> </a:t>
            </a:r>
            <a:r>
              <a:rPr lang="ru-RU" sz="900" dirty="0" err="1" smtClean="0"/>
              <a:t>парфумів</a:t>
            </a:r>
            <a:r>
              <a:rPr lang="ru-RU" sz="900" dirty="0" smtClean="0"/>
              <a:t>. </a:t>
            </a:r>
            <a:r>
              <a:rPr lang="ru-RU" sz="900" dirty="0" err="1" smtClean="0"/>
              <a:t>Серед</a:t>
            </a:r>
            <a:r>
              <a:rPr lang="ru-RU" sz="900" dirty="0" smtClean="0"/>
              <a:t> </a:t>
            </a:r>
            <a:r>
              <a:rPr lang="ru-RU" sz="900" dirty="0" err="1" smtClean="0"/>
              <a:t>фруктів</a:t>
            </a:r>
            <a:r>
              <a:rPr lang="ru-RU" sz="900" dirty="0" smtClean="0"/>
              <a:t> </a:t>
            </a:r>
            <a:r>
              <a:rPr lang="ru-RU" sz="900" dirty="0" err="1" smtClean="0"/>
              <a:t>найпоширеніші</a:t>
            </a:r>
            <a:r>
              <a:rPr lang="ru-RU" sz="900" dirty="0" smtClean="0"/>
              <a:t> </a:t>
            </a:r>
            <a:r>
              <a:rPr lang="ru-RU" sz="900" dirty="0" err="1" smtClean="0"/>
              <a:t>яблука</a:t>
            </a:r>
            <a:r>
              <a:rPr lang="ru-RU" sz="900" dirty="0" smtClean="0"/>
              <a:t>, </a:t>
            </a:r>
            <a:r>
              <a:rPr lang="ru-RU" sz="900" dirty="0" err="1" smtClean="0"/>
              <a:t>переважна</a:t>
            </a:r>
            <a:r>
              <a:rPr lang="ru-RU" sz="900" dirty="0" smtClean="0"/>
              <a:t> </a:t>
            </a:r>
            <a:r>
              <a:rPr lang="ru-RU" sz="900" dirty="0" err="1" smtClean="0"/>
              <a:t>частина</a:t>
            </a:r>
            <a:r>
              <a:rPr lang="ru-RU" sz="900" dirty="0" smtClean="0"/>
              <a:t> </a:t>
            </a:r>
            <a:r>
              <a:rPr lang="ru-RU" sz="900" dirty="0" err="1" smtClean="0"/>
              <a:t>врожаю</a:t>
            </a:r>
            <a:r>
              <a:rPr lang="ru-RU" sz="900" dirty="0" smtClean="0"/>
              <a:t> </a:t>
            </a:r>
            <a:r>
              <a:rPr lang="ru-RU" sz="900" dirty="0" err="1" smtClean="0"/>
              <a:t>переробляється</a:t>
            </a:r>
            <a:r>
              <a:rPr lang="ru-RU" sz="900" dirty="0" smtClean="0"/>
              <a:t> на сидр. Бретань </a:t>
            </a:r>
            <a:r>
              <a:rPr lang="ru-RU" sz="900" dirty="0" err="1" smtClean="0"/>
              <a:t>і</a:t>
            </a:r>
            <a:r>
              <a:rPr lang="ru-RU" sz="900" dirty="0" smtClean="0"/>
              <a:t> </a:t>
            </a:r>
            <a:r>
              <a:rPr lang="ru-RU" sz="900" dirty="0" err="1" smtClean="0"/>
              <a:t>Нормандія</a:t>
            </a:r>
            <a:r>
              <a:rPr lang="ru-RU" sz="900" dirty="0" smtClean="0"/>
              <a:t> </a:t>
            </a:r>
            <a:r>
              <a:rPr lang="ru-RU" sz="900" dirty="0" err="1" smtClean="0"/>
              <a:t>знамениті</a:t>
            </a:r>
            <a:r>
              <a:rPr lang="ru-RU" sz="900" dirty="0" smtClean="0"/>
              <a:t> </a:t>
            </a:r>
            <a:r>
              <a:rPr lang="ru-RU" sz="900" dirty="0" err="1" smtClean="0"/>
              <a:t>своїми</a:t>
            </a:r>
            <a:r>
              <a:rPr lang="ru-RU" sz="900" dirty="0" smtClean="0"/>
              <a:t> </a:t>
            </a:r>
            <a:r>
              <a:rPr lang="ru-RU" sz="900" dirty="0" err="1" smtClean="0"/>
              <a:t>яблуневими</a:t>
            </a:r>
            <a:r>
              <a:rPr lang="ru-RU" sz="900" dirty="0" smtClean="0"/>
              <a:t> </a:t>
            </a:r>
            <a:r>
              <a:rPr lang="ru-RU" sz="900" dirty="0" err="1" smtClean="0"/>
              <a:t>насадженнями</a:t>
            </a:r>
            <a:r>
              <a:rPr lang="ru-RU" sz="900" dirty="0" smtClean="0"/>
              <a:t>. </a:t>
            </a:r>
            <a:r>
              <a:rPr lang="ru-RU" sz="900" dirty="0" err="1" smtClean="0"/>
              <a:t>Цитрусових</a:t>
            </a:r>
            <a:r>
              <a:rPr lang="ru-RU" sz="900" dirty="0" smtClean="0"/>
              <a:t> </a:t>
            </a:r>
            <a:r>
              <a:rPr lang="ru-RU" sz="900" dirty="0" err="1" smtClean="0"/>
              <a:t>і</a:t>
            </a:r>
            <a:r>
              <a:rPr lang="ru-RU" sz="900" dirty="0" smtClean="0"/>
              <a:t> оливок мало, </a:t>
            </a:r>
            <a:r>
              <a:rPr lang="ru-RU" sz="900" dirty="0" err="1" smtClean="0"/>
              <a:t>бо</a:t>
            </a:r>
            <a:r>
              <a:rPr lang="ru-RU" sz="900" dirty="0" smtClean="0"/>
              <a:t> зона </a:t>
            </a:r>
            <a:r>
              <a:rPr lang="ru-RU" sz="900" dirty="0" err="1" smtClean="0"/>
              <a:t>субтропіків</a:t>
            </a:r>
            <a:r>
              <a:rPr lang="ru-RU" sz="900" dirty="0" smtClean="0"/>
              <a:t> у </a:t>
            </a:r>
            <a:r>
              <a:rPr lang="ru-RU" sz="900" dirty="0" err="1" smtClean="0"/>
              <a:t>Франції</a:t>
            </a:r>
            <a:r>
              <a:rPr lang="ru-RU" sz="900" dirty="0" smtClean="0"/>
              <a:t>, </a:t>
            </a:r>
            <a:r>
              <a:rPr lang="ru-RU" sz="900" dirty="0" err="1" smtClean="0"/>
              <a:t>порівняно</a:t>
            </a:r>
            <a:r>
              <a:rPr lang="ru-RU" sz="900" dirty="0" smtClean="0"/>
              <a:t> </a:t>
            </a:r>
            <a:r>
              <a:rPr lang="ru-RU" sz="900" dirty="0" err="1" smtClean="0"/>
              <a:t>з</a:t>
            </a:r>
            <a:r>
              <a:rPr lang="ru-RU" sz="900" dirty="0" smtClean="0"/>
              <a:t> </a:t>
            </a:r>
            <a:r>
              <a:rPr lang="ru-RU" sz="900" dirty="0" err="1" smtClean="0"/>
              <a:t>Італією</a:t>
            </a:r>
            <a:r>
              <a:rPr lang="ru-RU" sz="900" dirty="0" smtClean="0"/>
              <a:t> та </a:t>
            </a:r>
            <a:r>
              <a:rPr lang="ru-RU" sz="900" dirty="0" err="1" smtClean="0"/>
              <a:t>Іспанією</a:t>
            </a:r>
            <a:r>
              <a:rPr lang="ru-RU" sz="900" dirty="0" smtClean="0"/>
              <a:t>, </a:t>
            </a:r>
            <a:r>
              <a:rPr lang="ru-RU" sz="900" dirty="0" err="1" smtClean="0"/>
              <a:t>незначна</a:t>
            </a:r>
            <a:r>
              <a:rPr lang="ru-RU" sz="900" dirty="0" smtClean="0"/>
              <a:t>.</a:t>
            </a:r>
          </a:p>
          <a:p>
            <a:pPr>
              <a:buNone/>
            </a:pPr>
            <a:r>
              <a:rPr lang="ru-RU" sz="900" dirty="0" smtClean="0"/>
              <a:t>                  </a:t>
            </a:r>
            <a:r>
              <a:rPr lang="ru-RU" sz="900" dirty="0" err="1" smtClean="0"/>
              <a:t>Важливу</a:t>
            </a:r>
            <a:r>
              <a:rPr lang="ru-RU" sz="900" dirty="0" smtClean="0"/>
              <a:t> роль </a:t>
            </a:r>
            <a:r>
              <a:rPr lang="ru-RU" sz="900" dirty="0" err="1" smtClean="0"/>
              <a:t>відіграє</a:t>
            </a:r>
            <a:r>
              <a:rPr lang="ru-RU" sz="900" dirty="0" smtClean="0"/>
              <a:t> виноградарство. За </a:t>
            </a:r>
            <a:r>
              <a:rPr lang="ru-RU" sz="900" dirty="0" err="1" smtClean="0"/>
              <a:t>збором</a:t>
            </a:r>
            <a:r>
              <a:rPr lang="ru-RU" sz="900" dirty="0" smtClean="0"/>
              <a:t> винограду, </a:t>
            </a:r>
            <a:r>
              <a:rPr lang="ru-RU" sz="900" dirty="0" err="1" smtClean="0"/>
              <a:t>виробництвом</a:t>
            </a:r>
            <a:r>
              <a:rPr lang="ru-RU" sz="900" dirty="0" smtClean="0"/>
              <a:t> </a:t>
            </a:r>
            <a:r>
              <a:rPr lang="ru-RU" sz="900" dirty="0" err="1" smtClean="0"/>
              <a:t>і</a:t>
            </a:r>
            <a:r>
              <a:rPr lang="ru-RU" sz="900" dirty="0" smtClean="0"/>
              <a:t> </a:t>
            </a:r>
            <a:r>
              <a:rPr lang="ru-RU" sz="900" dirty="0" err="1" smtClean="0"/>
              <a:t>експортом</a:t>
            </a:r>
            <a:r>
              <a:rPr lang="ru-RU" sz="900" dirty="0" smtClean="0"/>
              <a:t> вина, </a:t>
            </a:r>
            <a:r>
              <a:rPr lang="ru-RU" sz="900" dirty="0" err="1" smtClean="0"/>
              <a:t>споживанням</a:t>
            </a:r>
            <a:r>
              <a:rPr lang="ru-RU" sz="900" dirty="0" smtClean="0"/>
              <a:t> </a:t>
            </a:r>
            <a:r>
              <a:rPr lang="ru-RU" sz="900" dirty="0" err="1" smtClean="0"/>
              <a:t>його</a:t>
            </a:r>
            <a:r>
              <a:rPr lang="ru-RU" sz="900" dirty="0" smtClean="0"/>
              <a:t> на душу </a:t>
            </a:r>
            <a:r>
              <a:rPr lang="ru-RU" sz="900" dirty="0" err="1" smtClean="0"/>
              <a:t>населення</a:t>
            </a:r>
            <a:r>
              <a:rPr lang="ru-RU" sz="900" dirty="0" smtClean="0"/>
              <a:t> </a:t>
            </a:r>
            <a:r>
              <a:rPr lang="ru-RU" sz="900" dirty="0" err="1" smtClean="0"/>
              <a:t>Франція</a:t>
            </a:r>
            <a:r>
              <a:rPr lang="ru-RU" sz="900" dirty="0" smtClean="0"/>
              <a:t> </a:t>
            </a:r>
            <a:r>
              <a:rPr lang="ru-RU" sz="900" dirty="0" err="1" smtClean="0"/>
              <a:t>займає</a:t>
            </a:r>
            <a:r>
              <a:rPr lang="ru-RU" sz="900" dirty="0" smtClean="0"/>
              <a:t> друге </a:t>
            </a:r>
            <a:r>
              <a:rPr lang="ru-RU" sz="900" dirty="0" err="1" smtClean="0"/>
              <a:t>місце</a:t>
            </a:r>
            <a:r>
              <a:rPr lang="ru-RU" sz="900" dirty="0" smtClean="0"/>
              <a:t> в </a:t>
            </a:r>
            <a:r>
              <a:rPr lang="ru-RU" sz="900" dirty="0" err="1" smtClean="0"/>
              <a:t>світі</a:t>
            </a:r>
            <a:r>
              <a:rPr lang="ru-RU" sz="900" dirty="0" smtClean="0"/>
              <a:t>, </a:t>
            </a:r>
            <a:r>
              <a:rPr lang="ru-RU" sz="900" dirty="0" err="1" smtClean="0"/>
              <a:t>лише</a:t>
            </a:r>
            <a:r>
              <a:rPr lang="ru-RU" sz="900" dirty="0" smtClean="0"/>
              <a:t> </a:t>
            </a:r>
            <a:r>
              <a:rPr lang="ru-RU" sz="900" dirty="0" err="1" smtClean="0"/>
              <a:t>трохи</a:t>
            </a:r>
            <a:r>
              <a:rPr lang="ru-RU" sz="900" dirty="0" smtClean="0"/>
              <a:t> </a:t>
            </a:r>
            <a:r>
              <a:rPr lang="ru-RU" sz="900" dirty="0" err="1" smtClean="0"/>
              <a:t>поступаючись</a:t>
            </a:r>
            <a:r>
              <a:rPr lang="ru-RU" sz="900" dirty="0" smtClean="0"/>
              <a:t> </a:t>
            </a:r>
            <a:r>
              <a:rPr lang="ru-RU" sz="900" dirty="0" err="1" smtClean="0"/>
              <a:t>Італії</a:t>
            </a:r>
            <a:r>
              <a:rPr lang="ru-RU" sz="900" dirty="0" smtClean="0"/>
              <a:t>. </a:t>
            </a:r>
            <a:r>
              <a:rPr lang="ru-RU" sz="900" dirty="0" err="1" smtClean="0"/>
              <a:t>Французькі</a:t>
            </a:r>
            <a:r>
              <a:rPr lang="ru-RU" sz="900" dirty="0" smtClean="0"/>
              <a:t> вина </a:t>
            </a:r>
            <a:r>
              <a:rPr lang="ru-RU" sz="900" dirty="0" err="1" smtClean="0"/>
              <a:t>вважаються</a:t>
            </a:r>
            <a:r>
              <a:rPr lang="ru-RU" sz="900" dirty="0" smtClean="0"/>
              <a:t> </a:t>
            </a:r>
            <a:r>
              <a:rPr lang="ru-RU" sz="900" dirty="0" err="1" smtClean="0"/>
              <a:t>найкращими</a:t>
            </a:r>
            <a:r>
              <a:rPr lang="ru-RU" sz="900" dirty="0" smtClean="0"/>
              <a:t> в </a:t>
            </a:r>
            <a:r>
              <a:rPr lang="ru-RU" sz="900" dirty="0" err="1" smtClean="0"/>
              <a:t>світі</a:t>
            </a:r>
            <a:r>
              <a:rPr lang="ru-RU" sz="900" dirty="0" smtClean="0"/>
              <a:t>. </a:t>
            </a:r>
            <a:r>
              <a:rPr lang="ru-RU" sz="900" dirty="0" err="1" smtClean="0"/>
              <a:t>Виноградна</a:t>
            </a:r>
            <a:r>
              <a:rPr lang="ru-RU" sz="900" dirty="0" smtClean="0"/>
              <a:t> лоза </a:t>
            </a:r>
            <a:r>
              <a:rPr lang="ru-RU" sz="900" dirty="0" err="1" smtClean="0"/>
              <a:t>потрапила</a:t>
            </a:r>
            <a:r>
              <a:rPr lang="ru-RU" sz="900" dirty="0" smtClean="0"/>
              <a:t> в </a:t>
            </a:r>
            <a:r>
              <a:rPr lang="ru-RU" sz="900" dirty="0" err="1" smtClean="0"/>
              <a:t>Галлію</a:t>
            </a:r>
            <a:r>
              <a:rPr lang="ru-RU" sz="900" dirty="0" smtClean="0"/>
              <a:t> </a:t>
            </a:r>
            <a:r>
              <a:rPr lang="ru-RU" sz="900" dirty="0" err="1" smtClean="0"/>
              <a:t>ще</a:t>
            </a:r>
            <a:r>
              <a:rPr lang="ru-RU" sz="900" dirty="0" smtClean="0"/>
              <a:t> за </a:t>
            </a:r>
            <a:r>
              <a:rPr lang="ru-RU" sz="900" dirty="0" err="1" smtClean="0"/>
              <a:t>римських</a:t>
            </a:r>
            <a:r>
              <a:rPr lang="ru-RU" sz="900" dirty="0" smtClean="0"/>
              <a:t> </a:t>
            </a:r>
            <a:r>
              <a:rPr lang="ru-RU" sz="900" dirty="0" err="1" smtClean="0"/>
              <a:t>часів</a:t>
            </a:r>
            <a:r>
              <a:rPr lang="ru-RU" sz="900" dirty="0" smtClean="0"/>
              <a:t>. </a:t>
            </a:r>
            <a:r>
              <a:rPr lang="ru-RU" sz="900" dirty="0" err="1" smtClean="0"/>
              <a:t>Північною</a:t>
            </a:r>
            <a:r>
              <a:rPr lang="ru-RU" sz="900" dirty="0" smtClean="0"/>
              <a:t> </a:t>
            </a:r>
            <a:r>
              <a:rPr lang="ru-RU" sz="900" dirty="0" err="1" smtClean="0"/>
              <a:t>межею</a:t>
            </a:r>
            <a:r>
              <a:rPr lang="ru-RU" sz="900" dirty="0" smtClean="0"/>
              <a:t> </a:t>
            </a:r>
            <a:r>
              <a:rPr lang="ru-RU" sz="900" dirty="0" err="1" smtClean="0"/>
              <a:t>її</a:t>
            </a:r>
            <a:r>
              <a:rPr lang="ru-RU" sz="900" dirty="0" smtClean="0"/>
              <a:t> </a:t>
            </a:r>
            <a:r>
              <a:rPr lang="ru-RU" sz="900" dirty="0" err="1" smtClean="0"/>
              <a:t>поширення</a:t>
            </a:r>
            <a:r>
              <a:rPr lang="ru-RU" sz="900" dirty="0" smtClean="0"/>
              <a:t> стала </a:t>
            </a:r>
            <a:r>
              <a:rPr lang="ru-RU" sz="900" dirty="0" err="1" smtClean="0"/>
              <a:t>умовна</a:t>
            </a:r>
            <a:r>
              <a:rPr lang="ru-RU" sz="900" dirty="0" smtClean="0"/>
              <a:t> </a:t>
            </a:r>
            <a:r>
              <a:rPr lang="ru-RU" sz="900" dirty="0" err="1" smtClean="0"/>
              <a:t>лінія</a:t>
            </a:r>
            <a:r>
              <a:rPr lang="ru-RU" sz="900" dirty="0" smtClean="0"/>
              <a:t>, яка </a:t>
            </a:r>
            <a:r>
              <a:rPr lang="ru-RU" sz="900" dirty="0" err="1" smtClean="0"/>
              <a:t>простягається</a:t>
            </a:r>
            <a:r>
              <a:rPr lang="ru-RU" sz="900" dirty="0" smtClean="0"/>
              <a:t> </a:t>
            </a:r>
            <a:r>
              <a:rPr lang="ru-RU" sz="900" dirty="0" err="1" smtClean="0"/>
              <a:t>від</a:t>
            </a:r>
            <a:r>
              <a:rPr lang="ru-RU" sz="900" dirty="0" smtClean="0"/>
              <a:t> Нанта до Реймса через Париж. Виноград для </a:t>
            </a:r>
            <a:r>
              <a:rPr lang="ru-RU" sz="900" dirty="0" err="1" smtClean="0"/>
              <a:t>власних</a:t>
            </a:r>
            <a:r>
              <a:rPr lang="ru-RU" sz="900" dirty="0" smtClean="0"/>
              <a:t> потреб </a:t>
            </a:r>
            <a:r>
              <a:rPr lang="ru-RU" sz="900" dirty="0" err="1" smtClean="0"/>
              <a:t>вирощують</a:t>
            </a:r>
            <a:r>
              <a:rPr lang="ru-RU" sz="900" dirty="0" smtClean="0"/>
              <a:t> </a:t>
            </a:r>
            <a:r>
              <a:rPr lang="ru-RU" sz="900" dirty="0" err="1" smtClean="0"/>
              <a:t>повсюдно</a:t>
            </a:r>
            <a:r>
              <a:rPr lang="ru-RU" sz="900" dirty="0" smtClean="0"/>
              <a:t>, </a:t>
            </a:r>
            <a:r>
              <a:rPr lang="ru-RU" sz="900" dirty="0" err="1" smtClean="0"/>
              <a:t>майже</a:t>
            </a:r>
            <a:r>
              <a:rPr lang="ru-RU" sz="900" dirty="0" smtClean="0"/>
              <a:t> в кожному </a:t>
            </a:r>
            <a:r>
              <a:rPr lang="ru-RU" sz="900" dirty="0" err="1" smtClean="0"/>
              <a:t>господарстві</a:t>
            </a:r>
            <a:r>
              <a:rPr lang="ru-RU" sz="900" dirty="0" smtClean="0"/>
              <a:t>. </a:t>
            </a:r>
            <a:r>
              <a:rPr lang="ru-RU" sz="900" dirty="0" err="1" smtClean="0"/>
              <a:t>Товарне</a:t>
            </a:r>
            <a:r>
              <a:rPr lang="ru-RU" sz="900" dirty="0" smtClean="0"/>
              <a:t> </a:t>
            </a:r>
            <a:r>
              <a:rPr lang="ru-RU" sz="900" dirty="0" err="1" smtClean="0"/>
              <a:t>виробництво</a:t>
            </a:r>
            <a:r>
              <a:rPr lang="ru-RU" sz="900" dirty="0" smtClean="0"/>
              <a:t> </a:t>
            </a:r>
            <a:r>
              <a:rPr lang="ru-RU" sz="900" dirty="0" err="1" smtClean="0"/>
              <a:t>сконцентроване</a:t>
            </a:r>
            <a:r>
              <a:rPr lang="ru-RU" sz="900" dirty="0" smtClean="0"/>
              <a:t> у великих </a:t>
            </a:r>
            <a:r>
              <a:rPr lang="ru-RU" sz="900" dirty="0" err="1" smtClean="0"/>
              <a:t>господарствах</a:t>
            </a:r>
            <a:r>
              <a:rPr lang="ru-RU" sz="900" dirty="0" smtClean="0"/>
              <a:t>, </a:t>
            </a:r>
            <a:r>
              <a:rPr lang="ru-RU" sz="900" dirty="0" err="1" smtClean="0"/>
              <a:t>які</a:t>
            </a:r>
            <a:r>
              <a:rPr lang="ru-RU" sz="900" dirty="0" smtClean="0"/>
              <a:t> </a:t>
            </a:r>
            <a:r>
              <a:rPr lang="ru-RU" sz="900" dirty="0" err="1" smtClean="0"/>
              <a:t>мають</a:t>
            </a:r>
            <a:r>
              <a:rPr lang="ru-RU" sz="900" dirty="0" smtClean="0"/>
              <a:t> погреби.</a:t>
            </a:r>
          </a:p>
          <a:p>
            <a:pPr>
              <a:buNone/>
            </a:pPr>
            <a:r>
              <a:rPr lang="ru-RU" sz="900" dirty="0" smtClean="0"/>
              <a:t>                  </a:t>
            </a:r>
            <a:r>
              <a:rPr lang="ru-RU" sz="900" dirty="0" err="1" smtClean="0"/>
              <a:t>Майже</a:t>
            </a:r>
            <a:r>
              <a:rPr lang="ru-RU" sz="900" dirty="0" smtClean="0"/>
              <a:t> 1/2 вина </a:t>
            </a:r>
            <a:r>
              <a:rPr lang="ru-RU" sz="900" dirty="0" err="1" smtClean="0"/>
              <a:t>надходить</a:t>
            </a:r>
            <a:r>
              <a:rPr lang="ru-RU" sz="900" dirty="0" smtClean="0"/>
              <a:t> </a:t>
            </a:r>
            <a:r>
              <a:rPr lang="ru-RU" sz="900" dirty="0" err="1" smtClean="0"/>
              <a:t>з</a:t>
            </a:r>
            <a:r>
              <a:rPr lang="ru-RU" sz="900" dirty="0" smtClean="0"/>
              <a:t> </a:t>
            </a:r>
            <a:r>
              <a:rPr lang="ru-RU" sz="900" dirty="0" err="1" smtClean="0"/>
              <a:t>півдня</a:t>
            </a:r>
            <a:r>
              <a:rPr lang="ru-RU" sz="900" dirty="0" smtClean="0"/>
              <a:t>, </a:t>
            </a:r>
            <a:r>
              <a:rPr lang="ru-RU" sz="900" dirty="0" err="1" smtClean="0"/>
              <a:t>але</a:t>
            </a:r>
            <a:r>
              <a:rPr lang="ru-RU" sz="900" dirty="0" smtClean="0"/>
              <a:t> </a:t>
            </a:r>
            <a:r>
              <a:rPr lang="ru-RU" sz="900" dirty="0" err="1" smtClean="0"/>
              <a:t>це</a:t>
            </a:r>
            <a:r>
              <a:rPr lang="ru-RU" sz="900" dirty="0" smtClean="0"/>
              <a:t> </a:t>
            </a:r>
            <a:r>
              <a:rPr lang="ru-RU" sz="900" dirty="0" err="1" smtClean="0"/>
              <a:t>дешеві</a:t>
            </a:r>
            <a:r>
              <a:rPr lang="ru-RU" sz="900" dirty="0" smtClean="0"/>
              <a:t> </a:t>
            </a:r>
            <a:r>
              <a:rPr lang="ru-RU" sz="900" dirty="0" err="1" smtClean="0"/>
              <a:t>столові</a:t>
            </a:r>
            <a:r>
              <a:rPr lang="ru-RU" sz="900" dirty="0" smtClean="0"/>
              <a:t> </a:t>
            </a:r>
            <a:r>
              <a:rPr lang="ru-RU" sz="900" dirty="0" err="1" smtClean="0"/>
              <a:t>сорти</a:t>
            </a:r>
            <a:r>
              <a:rPr lang="ru-RU" sz="900" dirty="0" smtClean="0"/>
              <a:t>. Базою </a:t>
            </a:r>
            <a:r>
              <a:rPr lang="ru-RU" sz="900" dirty="0" err="1" smtClean="0"/>
              <a:t>високоякісних</a:t>
            </a:r>
            <a:r>
              <a:rPr lang="ru-RU" sz="900" dirty="0" smtClean="0"/>
              <a:t> </a:t>
            </a:r>
            <a:r>
              <a:rPr lang="ru-RU" sz="900" dirty="0" err="1" smtClean="0"/>
              <a:t>марочних</a:t>
            </a:r>
            <a:r>
              <a:rPr lang="ru-RU" sz="900" dirty="0" smtClean="0"/>
              <a:t> вин (</a:t>
            </a:r>
            <a:r>
              <a:rPr lang="ru-RU" sz="900" dirty="0" err="1" smtClean="0"/>
              <a:t>бордоське</a:t>
            </a:r>
            <a:r>
              <a:rPr lang="ru-RU" sz="900" dirty="0" smtClean="0"/>
              <a:t>, </a:t>
            </a:r>
            <a:r>
              <a:rPr lang="ru-RU" sz="900" dirty="0" err="1" smtClean="0"/>
              <a:t>анжуйське</a:t>
            </a:r>
            <a:r>
              <a:rPr lang="ru-RU" sz="900" dirty="0" smtClean="0"/>
              <a:t>, </a:t>
            </a:r>
            <a:r>
              <a:rPr lang="ru-RU" sz="900" dirty="0" err="1" smtClean="0"/>
              <a:t>бургундське</a:t>
            </a:r>
            <a:r>
              <a:rPr lang="ru-RU" sz="900" dirty="0" smtClean="0"/>
              <a:t>, </a:t>
            </a:r>
            <a:r>
              <a:rPr lang="ru-RU" sz="900" dirty="0" err="1" smtClean="0"/>
              <a:t>шампанське</a:t>
            </a:r>
            <a:r>
              <a:rPr lang="ru-RU" sz="900" dirty="0" smtClean="0"/>
              <a:t>, </a:t>
            </a:r>
            <a:r>
              <a:rPr lang="ru-RU" sz="900" dirty="0" err="1" smtClean="0"/>
              <a:t>рейнське</a:t>
            </a:r>
            <a:r>
              <a:rPr lang="ru-RU" sz="900" dirty="0" smtClean="0"/>
              <a:t>) </a:t>
            </a:r>
            <a:r>
              <a:rPr lang="ru-RU" sz="900" dirty="0" err="1" smtClean="0"/>
              <a:t>є</a:t>
            </a:r>
            <a:r>
              <a:rPr lang="ru-RU" sz="900" dirty="0" smtClean="0"/>
              <a:t> </a:t>
            </a:r>
            <a:r>
              <a:rPr lang="ru-RU" sz="900" dirty="0" err="1" smtClean="0"/>
              <a:t>невеликі</a:t>
            </a:r>
            <a:r>
              <a:rPr lang="ru-RU" sz="900" dirty="0" smtClean="0"/>
              <a:t> за </a:t>
            </a:r>
            <a:r>
              <a:rPr lang="ru-RU" sz="900" dirty="0" err="1" smtClean="0"/>
              <a:t>площею</a:t>
            </a:r>
            <a:r>
              <a:rPr lang="ru-RU" sz="900" dirty="0" smtClean="0"/>
              <a:t> </a:t>
            </a:r>
            <a:r>
              <a:rPr lang="ru-RU" sz="900" dirty="0" err="1" smtClean="0"/>
              <a:t>анклави</a:t>
            </a:r>
            <a:r>
              <a:rPr lang="ru-RU" sz="900" dirty="0" smtClean="0"/>
              <a:t> </a:t>
            </a:r>
            <a:r>
              <a:rPr lang="ru-RU" sz="900" dirty="0" err="1" smtClean="0"/>
              <a:t>з</a:t>
            </a:r>
            <a:r>
              <a:rPr lang="ru-RU" sz="900" dirty="0" smtClean="0"/>
              <a:t> </a:t>
            </a:r>
            <a:r>
              <a:rPr lang="ru-RU" sz="900" dirty="0" err="1" smtClean="0"/>
              <a:t>властивими</a:t>
            </a:r>
            <a:r>
              <a:rPr lang="ru-RU" sz="900" dirty="0" smtClean="0"/>
              <a:t> </a:t>
            </a:r>
            <a:r>
              <a:rPr lang="ru-RU" sz="900" dirty="0" err="1" smtClean="0"/>
              <a:t>лише</a:t>
            </a:r>
            <a:r>
              <a:rPr lang="ru-RU" sz="900" dirty="0" smtClean="0"/>
              <a:t> </a:t>
            </a:r>
            <a:r>
              <a:rPr lang="ru-RU" sz="900" dirty="0" err="1" smtClean="0"/>
              <a:t>їм</a:t>
            </a:r>
            <a:r>
              <a:rPr lang="ru-RU" sz="900" dirty="0" smtClean="0"/>
              <a:t> грунтами, </a:t>
            </a:r>
            <a:r>
              <a:rPr lang="ru-RU" sz="900" dirty="0" err="1" smtClean="0"/>
              <a:t>експозицією</a:t>
            </a:r>
            <a:r>
              <a:rPr lang="ru-RU" sz="900" dirty="0" smtClean="0"/>
              <a:t> </a:t>
            </a:r>
            <a:r>
              <a:rPr lang="ru-RU" sz="900" dirty="0" err="1" smtClean="0"/>
              <a:t>схилів</a:t>
            </a:r>
            <a:r>
              <a:rPr lang="ru-RU" sz="900" dirty="0" smtClean="0"/>
              <a:t>, сортом </a:t>
            </a:r>
            <a:r>
              <a:rPr lang="ru-RU" sz="900" dirty="0" err="1" smtClean="0"/>
              <a:t>лози</a:t>
            </a:r>
            <a:r>
              <a:rPr lang="ru-RU" sz="900" dirty="0" smtClean="0"/>
              <a:t>, методами </a:t>
            </a:r>
            <a:r>
              <a:rPr lang="ru-RU" sz="900" dirty="0" err="1" smtClean="0"/>
              <a:t>вирощування</a:t>
            </a:r>
            <a:r>
              <a:rPr lang="ru-RU" sz="900" dirty="0" smtClean="0"/>
              <a:t> </a:t>
            </a:r>
            <a:r>
              <a:rPr lang="ru-RU" sz="900" dirty="0" err="1" smtClean="0"/>
              <a:t>і</a:t>
            </a:r>
            <a:r>
              <a:rPr lang="ru-RU" sz="900" dirty="0" smtClean="0"/>
              <a:t> </a:t>
            </a:r>
            <a:r>
              <a:rPr lang="ru-RU" sz="900" dirty="0" err="1" smtClean="0"/>
              <a:t>переробки</a:t>
            </a:r>
            <a:r>
              <a:rPr lang="ru-RU" sz="900" dirty="0" smtClean="0"/>
              <a:t>. У </a:t>
            </a:r>
            <a:r>
              <a:rPr lang="ru-RU" sz="900" dirty="0" err="1" smtClean="0"/>
              <a:t>назвах</a:t>
            </a:r>
            <a:r>
              <a:rPr lang="ru-RU" sz="900" dirty="0" smtClean="0"/>
              <a:t> </a:t>
            </a:r>
            <a:r>
              <a:rPr lang="ru-RU" sz="900" dirty="0" err="1" smtClean="0"/>
              <a:t>виноробної</a:t>
            </a:r>
            <a:r>
              <a:rPr lang="ru-RU" sz="900" dirty="0" smtClean="0"/>
              <a:t> </a:t>
            </a:r>
            <a:r>
              <a:rPr lang="ru-RU" sz="900" dirty="0" err="1" smtClean="0"/>
              <a:t>продукції</a:t>
            </a:r>
            <a:r>
              <a:rPr lang="ru-RU" sz="900" dirty="0" smtClean="0"/>
              <a:t> </a:t>
            </a:r>
            <a:r>
              <a:rPr lang="ru-RU" sz="900" dirty="0" err="1" smtClean="0"/>
              <a:t>знайшли</a:t>
            </a:r>
            <a:r>
              <a:rPr lang="ru-RU" sz="900" dirty="0" smtClean="0"/>
              <a:t> </a:t>
            </a:r>
            <a:r>
              <a:rPr lang="ru-RU" sz="900" dirty="0" err="1" smtClean="0"/>
              <a:t>втілення</a:t>
            </a:r>
            <a:r>
              <a:rPr lang="ru-RU" sz="900" dirty="0" smtClean="0"/>
              <a:t> не </a:t>
            </a:r>
            <a:r>
              <a:rPr lang="ru-RU" sz="900" dirty="0" err="1" smtClean="0"/>
              <a:t>тільки</a:t>
            </a:r>
            <a:r>
              <a:rPr lang="ru-RU" sz="900" dirty="0" smtClean="0"/>
              <a:t> </a:t>
            </a:r>
            <a:r>
              <a:rPr lang="ru-RU" sz="900" dirty="0" err="1" smtClean="0"/>
              <a:t>назви</a:t>
            </a:r>
            <a:r>
              <a:rPr lang="ru-RU" sz="900" dirty="0" smtClean="0"/>
              <a:t> </a:t>
            </a:r>
            <a:r>
              <a:rPr lang="ru-RU" sz="900" dirty="0" err="1" smtClean="0"/>
              <a:t>колишніх</a:t>
            </a:r>
            <a:r>
              <a:rPr lang="ru-RU" sz="900" dirty="0" smtClean="0"/>
              <a:t> </a:t>
            </a:r>
            <a:r>
              <a:rPr lang="ru-RU" sz="900" dirty="0" err="1" smtClean="0"/>
              <a:t>провінцій</a:t>
            </a:r>
            <a:r>
              <a:rPr lang="ru-RU" sz="900" dirty="0" smtClean="0"/>
              <a:t>, а </a:t>
            </a:r>
            <a:r>
              <a:rPr lang="ru-RU" sz="900" dirty="0" err="1" smtClean="0"/>
              <a:t>й</a:t>
            </a:r>
            <a:r>
              <a:rPr lang="ru-RU" sz="900" dirty="0" smtClean="0"/>
              <a:t> таких </a:t>
            </a:r>
            <a:r>
              <a:rPr lang="ru-RU" sz="900" dirty="0" err="1" smtClean="0"/>
              <a:t>міст</a:t>
            </a:r>
            <a:r>
              <a:rPr lang="ru-RU" sz="900" dirty="0" smtClean="0"/>
              <a:t> </a:t>
            </a:r>
            <a:r>
              <a:rPr lang="ru-RU" sz="900" dirty="0" err="1" smtClean="0"/>
              <a:t>Франції</a:t>
            </a:r>
            <a:r>
              <a:rPr lang="ru-RU" sz="900" dirty="0" smtClean="0"/>
              <a:t>, як </a:t>
            </a:r>
            <a:r>
              <a:rPr lang="ru-RU" sz="900" dirty="0" err="1" smtClean="0"/>
              <a:t>Каґор</a:t>
            </a:r>
            <a:r>
              <a:rPr lang="ru-RU" sz="900" dirty="0" smtClean="0"/>
              <a:t> </a:t>
            </a:r>
            <a:r>
              <a:rPr lang="ru-RU" sz="900" dirty="0" err="1" smtClean="0"/>
              <a:t>і</a:t>
            </a:r>
            <a:r>
              <a:rPr lang="ru-RU" sz="900" dirty="0" smtClean="0"/>
              <a:t> Коньяк.</a:t>
            </a:r>
          </a:p>
          <a:p>
            <a:endParaRPr lang="ru-RU" sz="900" dirty="0"/>
          </a:p>
        </p:txBody>
      </p:sp>
      <p:pic>
        <p:nvPicPr>
          <p:cNvPr id="6" name="Рисунок 5" descr="287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357562"/>
            <a:ext cx="4499465" cy="2976569"/>
          </a:xfrm>
          <a:prstGeom prst="rect">
            <a:avLst/>
          </a:prstGeom>
        </p:spPr>
      </p:pic>
      <p:pic>
        <p:nvPicPr>
          <p:cNvPr id="8" name="Рисунок 7" descr="1e3b6121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1500174"/>
            <a:ext cx="2366283" cy="157163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Тваринництво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/>
              <a:t>                </a:t>
            </a:r>
            <a:r>
              <a:rPr lang="ru-RU" b="1" dirty="0" err="1" smtClean="0"/>
              <a:t>Тваринництво</a:t>
            </a:r>
            <a:r>
              <a:rPr lang="ru-RU" dirty="0" smtClean="0"/>
              <a:t> </a:t>
            </a:r>
            <a:r>
              <a:rPr lang="ru-RU" dirty="0" err="1" smtClean="0"/>
              <a:t>дає</a:t>
            </a:r>
            <a:r>
              <a:rPr lang="ru-RU" dirty="0" smtClean="0"/>
              <a:t> 2/3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розведення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рогатої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. </a:t>
            </a:r>
            <a:r>
              <a:rPr lang="ru-RU" dirty="0" err="1" smtClean="0"/>
              <a:t>Спеціалізовані</a:t>
            </a:r>
            <a:r>
              <a:rPr lang="ru-RU" dirty="0" smtClean="0"/>
              <a:t> </a:t>
            </a:r>
            <a:r>
              <a:rPr lang="ru-RU" dirty="0" err="1" smtClean="0"/>
              <a:t>свинарство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птахівництво</a:t>
            </a:r>
            <a:r>
              <a:rPr lang="ru-RU" dirty="0" smtClean="0"/>
              <a:t> стали </a:t>
            </a:r>
            <a:r>
              <a:rPr lang="ru-RU" dirty="0" err="1" smtClean="0"/>
              <a:t>розвиватися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недавно. </a:t>
            </a:r>
            <a:r>
              <a:rPr lang="ru-RU" dirty="0" err="1" smtClean="0"/>
              <a:t>М'яса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по 110 кг на кожного жителя,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значним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молока.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сировари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400 </a:t>
            </a:r>
            <a:r>
              <a:rPr lang="ru-RU" dirty="0" err="1" smtClean="0"/>
              <a:t>сортів</a:t>
            </a:r>
            <a:r>
              <a:rPr lang="ru-RU" dirty="0" smtClean="0"/>
              <a:t> </a:t>
            </a:r>
            <a:r>
              <a:rPr lang="ru-RU" dirty="0" err="1" smtClean="0"/>
              <a:t>сиру</a:t>
            </a:r>
            <a:r>
              <a:rPr lang="ru-RU" dirty="0" smtClean="0"/>
              <a:t>. </a:t>
            </a:r>
            <a:r>
              <a:rPr lang="ru-RU" dirty="0" err="1" smtClean="0"/>
              <a:t>М'яса</a:t>
            </a:r>
            <a:r>
              <a:rPr lang="ru-RU" dirty="0" smtClean="0"/>
              <a:t> </a:t>
            </a:r>
            <a:r>
              <a:rPr lang="ru-RU" dirty="0" err="1" smtClean="0"/>
              <a:t>вивозиться</a:t>
            </a:r>
            <a:r>
              <a:rPr lang="ru-RU" dirty="0" smtClean="0"/>
              <a:t> мало,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останнім</a:t>
            </a:r>
            <a:r>
              <a:rPr lang="ru-RU" dirty="0" smtClean="0"/>
              <a:t> часом </a:t>
            </a:r>
            <a:r>
              <a:rPr lang="ru-RU" dirty="0" err="1" smtClean="0"/>
              <a:t>Франція</a:t>
            </a:r>
            <a:r>
              <a:rPr lang="ru-RU" dirty="0" smtClean="0"/>
              <a:t> стала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постачальником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птиці</a:t>
            </a:r>
            <a:r>
              <a:rPr lang="ru-RU" dirty="0" smtClean="0"/>
              <a:t> на ринки </a:t>
            </a:r>
            <a:r>
              <a:rPr lang="ru-RU" dirty="0" err="1" smtClean="0"/>
              <a:t>країн</a:t>
            </a:r>
            <a:r>
              <a:rPr lang="ru-RU" dirty="0" smtClean="0"/>
              <a:t> ЄС. Як </a:t>
            </a:r>
            <a:r>
              <a:rPr lang="ru-RU" dirty="0" err="1" smtClean="0"/>
              <a:t>експортер</a:t>
            </a:r>
            <a:r>
              <a:rPr lang="ru-RU" dirty="0" smtClean="0"/>
              <a:t> </a:t>
            </a:r>
            <a:r>
              <a:rPr lang="ru-RU" dirty="0" err="1" smtClean="0"/>
              <a:t>твердих</a:t>
            </a:r>
            <a:r>
              <a:rPr lang="ru-RU" dirty="0" smtClean="0"/>
              <a:t> </a:t>
            </a:r>
            <a:r>
              <a:rPr lang="ru-RU" dirty="0" err="1" smtClean="0"/>
              <a:t>сирів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</a:t>
            </a:r>
            <a:r>
              <a:rPr lang="ru-RU" dirty="0" err="1" smtClean="0"/>
              <a:t>високе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dirty="0" err="1" smtClean="0"/>
              <a:t>Райони</a:t>
            </a:r>
            <a:r>
              <a:rPr lang="ru-RU" dirty="0" smtClean="0"/>
              <a:t> </a:t>
            </a:r>
            <a:r>
              <a:rPr lang="ru-RU" dirty="0" err="1" smtClean="0"/>
              <a:t>розведення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рогатої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поділити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. Перша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низько</a:t>
            </a:r>
            <a:r>
              <a:rPr lang="ru-RU" dirty="0" smtClean="0"/>
              <a:t>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середньовисокі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на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півдні</a:t>
            </a:r>
            <a:r>
              <a:rPr lang="ru-RU" dirty="0" smtClean="0"/>
              <a:t> — </a:t>
            </a:r>
            <a:r>
              <a:rPr lang="ru-RU" dirty="0" err="1" smtClean="0"/>
              <a:t>Арденни</a:t>
            </a:r>
            <a:r>
              <a:rPr lang="ru-RU" dirty="0" smtClean="0"/>
              <a:t>, </a:t>
            </a:r>
            <a:r>
              <a:rPr lang="ru-RU" dirty="0" err="1" smtClean="0"/>
              <a:t>Воґези</a:t>
            </a:r>
            <a:r>
              <a:rPr lang="ru-RU" dirty="0" smtClean="0"/>
              <a:t>, Юра, </a:t>
            </a:r>
            <a:r>
              <a:rPr lang="ru-RU" dirty="0" err="1" smtClean="0"/>
              <a:t>Центральний</a:t>
            </a:r>
            <a:r>
              <a:rPr lang="ru-RU" dirty="0" smtClean="0"/>
              <a:t> </a:t>
            </a:r>
            <a:r>
              <a:rPr lang="ru-RU" dirty="0" err="1" smtClean="0"/>
              <a:t>масив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передгір'я</a:t>
            </a:r>
            <a:r>
              <a:rPr lang="ru-RU" dirty="0" smtClean="0"/>
              <a:t> </a:t>
            </a:r>
            <a:r>
              <a:rPr lang="ru-RU" dirty="0" err="1" smtClean="0"/>
              <a:t>Піренеїв</a:t>
            </a:r>
            <a:r>
              <a:rPr lang="ru-RU" dirty="0" smtClean="0"/>
              <a:t>, друга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низинні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мовби</a:t>
            </a:r>
            <a:r>
              <a:rPr lang="ru-RU" dirty="0" smtClean="0"/>
              <a:t> </a:t>
            </a:r>
            <a:r>
              <a:rPr lang="ru-RU" dirty="0" err="1" smtClean="0"/>
              <a:t>оточують</a:t>
            </a:r>
            <a:r>
              <a:rPr lang="ru-RU" dirty="0" smtClean="0"/>
              <a:t> </a:t>
            </a:r>
            <a:r>
              <a:rPr lang="ru-RU" dirty="0" err="1" smtClean="0"/>
              <a:t>басейни</a:t>
            </a:r>
            <a:r>
              <a:rPr lang="ru-RU" dirty="0" smtClean="0"/>
              <a:t> Сени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Луари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. </a:t>
            </a:r>
            <a:r>
              <a:rPr lang="ru-RU" dirty="0" err="1" smtClean="0"/>
              <a:t>Молочний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м'ясний</a:t>
            </a:r>
            <a:r>
              <a:rPr lang="ru-RU" dirty="0" smtClean="0"/>
              <a:t> напрямки </a:t>
            </a:r>
            <a:r>
              <a:rPr lang="ru-RU" dirty="0" err="1" smtClean="0"/>
              <a:t>є</a:t>
            </a:r>
            <a:r>
              <a:rPr lang="ru-RU" dirty="0" smtClean="0"/>
              <a:t> в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групах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молочний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групі</a:t>
            </a:r>
            <a:r>
              <a:rPr lang="ru-RU" dirty="0" smtClean="0"/>
              <a:t>, а </a:t>
            </a:r>
            <a:r>
              <a:rPr lang="ru-RU" dirty="0" err="1" smtClean="0"/>
              <a:t>м'ясний</a:t>
            </a:r>
            <a:r>
              <a:rPr lang="ru-RU" dirty="0" smtClean="0"/>
              <a:t> — у </a:t>
            </a:r>
            <a:r>
              <a:rPr lang="ru-RU" dirty="0" err="1" smtClean="0"/>
              <a:t>першій</a:t>
            </a:r>
            <a:r>
              <a:rPr lang="ru-RU" dirty="0" smtClean="0"/>
              <a:t>.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слави</a:t>
            </a:r>
            <a:r>
              <a:rPr lang="ru-RU" dirty="0" smtClean="0"/>
              <a:t> </a:t>
            </a:r>
            <a:r>
              <a:rPr lang="ru-RU" dirty="0" err="1" smtClean="0"/>
              <a:t>набуло</a:t>
            </a:r>
            <a:r>
              <a:rPr lang="ru-RU" dirty="0" smtClean="0"/>
              <a:t> </a:t>
            </a:r>
            <a:r>
              <a:rPr lang="ru-RU" dirty="0" err="1" smtClean="0"/>
              <a:t>тваринництво</a:t>
            </a:r>
            <a:r>
              <a:rPr lang="ru-RU" dirty="0" smtClean="0"/>
              <a:t> </a:t>
            </a:r>
            <a:r>
              <a:rPr lang="ru-RU" dirty="0" err="1" smtClean="0"/>
              <a:t>Нормандії</a:t>
            </a:r>
            <a:r>
              <a:rPr lang="ru-RU" dirty="0" smtClean="0"/>
              <a:t>, де </a:t>
            </a:r>
            <a:r>
              <a:rPr lang="ru-RU" dirty="0" err="1" smtClean="0"/>
              <a:t>родючість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</a:t>
            </a:r>
            <a:r>
              <a:rPr lang="ru-RU" dirty="0" err="1" smtClean="0"/>
              <a:t>невисока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рясні</a:t>
            </a:r>
            <a:r>
              <a:rPr lang="ru-RU" dirty="0" smtClean="0"/>
              <a:t> опади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помірні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ідеальні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чудові</a:t>
            </a:r>
            <a:r>
              <a:rPr lang="ru-RU" dirty="0" smtClean="0"/>
              <a:t> </a:t>
            </a:r>
            <a:r>
              <a:rPr lang="ru-RU" dirty="0" err="1" smtClean="0"/>
              <a:t>пасовища</a:t>
            </a:r>
            <a:r>
              <a:rPr lang="ru-RU" dirty="0" smtClean="0"/>
              <a:t> для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молочної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err="1" smtClean="0"/>
              <a:t>Райони</a:t>
            </a:r>
            <a:r>
              <a:rPr lang="ru-RU" dirty="0" smtClean="0"/>
              <a:t> </a:t>
            </a:r>
            <a:r>
              <a:rPr lang="ru-RU" dirty="0" err="1" smtClean="0"/>
              <a:t>відгодівлі</a:t>
            </a:r>
            <a:r>
              <a:rPr lang="ru-RU" dirty="0" smtClean="0"/>
              <a:t> свиней практично </a:t>
            </a:r>
            <a:r>
              <a:rPr lang="ru-RU" dirty="0" err="1" smtClean="0"/>
              <a:t>збігаються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районами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поголів'я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рогатої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. </a:t>
            </a:r>
            <a:r>
              <a:rPr lang="ru-RU" dirty="0" err="1" smtClean="0"/>
              <a:t>Вівчарство</a:t>
            </a:r>
            <a:r>
              <a:rPr lang="ru-RU" dirty="0" smtClean="0"/>
              <a:t> (</a:t>
            </a:r>
            <a:r>
              <a:rPr lang="ru-RU" dirty="0" err="1" smtClean="0"/>
              <a:t>переважно</a:t>
            </a:r>
            <a:r>
              <a:rPr lang="ru-RU" dirty="0" smtClean="0"/>
              <a:t> молочного </a:t>
            </a:r>
            <a:r>
              <a:rPr lang="ru-RU" dirty="0" err="1" smtClean="0"/>
              <a:t>напрямку</a:t>
            </a:r>
            <a:r>
              <a:rPr lang="ru-RU" dirty="0" smtClean="0"/>
              <a:t>)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на </a:t>
            </a:r>
            <a:r>
              <a:rPr lang="ru-RU" dirty="0" err="1" smtClean="0"/>
              <a:t>південних</a:t>
            </a:r>
            <a:r>
              <a:rPr lang="ru-RU" dirty="0" smtClean="0"/>
              <a:t> </a:t>
            </a:r>
            <a:r>
              <a:rPr lang="ru-RU" dirty="0" err="1" smtClean="0"/>
              <a:t>схилах</a:t>
            </a:r>
            <a:r>
              <a:rPr lang="ru-RU" dirty="0" smtClean="0"/>
              <a:t> Центрального </a:t>
            </a:r>
            <a:r>
              <a:rPr lang="ru-RU" dirty="0" err="1" smtClean="0"/>
              <a:t>масиву</a:t>
            </a:r>
            <a:r>
              <a:rPr lang="ru-RU" dirty="0" smtClean="0"/>
              <a:t>. </a:t>
            </a:r>
            <a:r>
              <a:rPr lang="ru-RU" dirty="0" err="1" smtClean="0"/>
              <a:t>Найважливішим</a:t>
            </a:r>
            <a:r>
              <a:rPr lang="ru-RU" dirty="0" smtClean="0"/>
              <a:t> районом </a:t>
            </a:r>
            <a:r>
              <a:rPr lang="ru-RU" dirty="0" err="1" smtClean="0"/>
              <a:t>птахівництва</a:t>
            </a:r>
            <a:r>
              <a:rPr lang="ru-RU" dirty="0" smtClean="0"/>
              <a:t> стала Бретань.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виловлює</a:t>
            </a:r>
            <a:r>
              <a:rPr lang="ru-RU" dirty="0" smtClean="0"/>
              <a:t> </a:t>
            </a:r>
            <a:r>
              <a:rPr lang="ru-RU" dirty="0" err="1" smtClean="0"/>
              <a:t>щороку</a:t>
            </a:r>
            <a:r>
              <a:rPr lang="ru-RU" dirty="0" smtClean="0"/>
              <a:t> до 0,5 </a:t>
            </a:r>
            <a:r>
              <a:rPr lang="ru-RU" dirty="0" err="1" smtClean="0"/>
              <a:t>млн</a:t>
            </a:r>
            <a:r>
              <a:rPr lang="ru-RU" dirty="0" smtClean="0"/>
              <a:t> т </a:t>
            </a:r>
            <a:r>
              <a:rPr lang="ru-RU" dirty="0" err="1" smtClean="0"/>
              <a:t>риби</a:t>
            </a:r>
            <a:r>
              <a:rPr lang="ru-RU" dirty="0" smtClean="0"/>
              <a:t>.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заготівлі</a:t>
            </a:r>
            <a:r>
              <a:rPr lang="ru-RU" dirty="0" smtClean="0"/>
              <a:t> </a:t>
            </a:r>
            <a:r>
              <a:rPr lang="ru-RU" dirty="0" err="1" smtClean="0"/>
              <a:t>деревини</a:t>
            </a:r>
            <a:r>
              <a:rPr lang="ru-RU" dirty="0" smtClean="0"/>
              <a:t> — </a:t>
            </a:r>
            <a:r>
              <a:rPr lang="ru-RU" dirty="0" err="1" smtClean="0"/>
              <a:t>понад</a:t>
            </a:r>
            <a:r>
              <a:rPr lang="ru-RU" dirty="0" smtClean="0"/>
              <a:t> 33 </a:t>
            </a:r>
            <a:r>
              <a:rPr lang="ru-RU" dirty="0" err="1" smtClean="0"/>
              <a:t>млн</a:t>
            </a:r>
            <a:r>
              <a:rPr lang="ru-RU" dirty="0" smtClean="0"/>
              <a:t> м куб на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результат широкого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промислового</a:t>
            </a:r>
            <a:r>
              <a:rPr lang="ru-RU" dirty="0" smtClean="0"/>
              <a:t> </a:t>
            </a:r>
            <a:r>
              <a:rPr lang="ru-RU" dirty="0" err="1" smtClean="0"/>
              <a:t>лісівництва</a:t>
            </a:r>
            <a:r>
              <a:rPr lang="ru-RU" dirty="0" smtClean="0"/>
              <a:t>. </a:t>
            </a:r>
            <a:r>
              <a:rPr lang="ru-RU" dirty="0" err="1" smtClean="0"/>
              <a:t>Піщані</a:t>
            </a:r>
            <a:r>
              <a:rPr lang="ru-RU" dirty="0" smtClean="0"/>
              <a:t> </a:t>
            </a:r>
            <a:r>
              <a:rPr lang="ru-RU" dirty="0" err="1" smtClean="0"/>
              <a:t>низовини</a:t>
            </a:r>
            <a:r>
              <a:rPr lang="ru-RU" dirty="0" smtClean="0"/>
              <a:t> (</a:t>
            </a:r>
            <a:r>
              <a:rPr lang="ru-RU" dirty="0" err="1" smtClean="0"/>
              <a:t>ланди</a:t>
            </a:r>
            <a:r>
              <a:rPr lang="ru-RU" dirty="0" smtClean="0"/>
              <a:t>)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Ґаронною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Піренеями</a:t>
            </a:r>
            <a:r>
              <a:rPr lang="ru-RU" dirty="0" smtClean="0"/>
              <a:t> у </a:t>
            </a:r>
            <a:r>
              <a:rPr lang="ru-RU" dirty="0" err="1" smtClean="0"/>
              <a:t>вологому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жаркому </a:t>
            </a:r>
            <a:r>
              <a:rPr lang="ru-RU" dirty="0" err="1" smtClean="0"/>
              <a:t>кліматі</a:t>
            </a:r>
            <a:r>
              <a:rPr lang="ru-RU" dirty="0" smtClean="0"/>
              <a:t> </a:t>
            </a:r>
            <a:r>
              <a:rPr lang="ru-RU" dirty="0" err="1" smtClean="0"/>
              <a:t>виявилися</a:t>
            </a:r>
            <a:r>
              <a:rPr lang="ru-RU" dirty="0" smtClean="0"/>
              <a:t> </a:t>
            </a:r>
            <a:r>
              <a:rPr lang="ru-RU" dirty="0" err="1" smtClean="0"/>
              <a:t>придатними</a:t>
            </a:r>
            <a:r>
              <a:rPr lang="ru-RU" dirty="0" smtClean="0"/>
              <a:t> для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приморської</a:t>
            </a:r>
            <a:r>
              <a:rPr lang="ru-RU" dirty="0" smtClean="0"/>
              <a:t> сосни.</a:t>
            </a:r>
          </a:p>
          <a:p>
            <a:endParaRPr lang="ru-RU" dirty="0"/>
          </a:p>
        </p:txBody>
      </p:sp>
      <p:pic>
        <p:nvPicPr>
          <p:cNvPr id="7" name="Рисунок 6" descr="13268885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500174"/>
            <a:ext cx="3500462" cy="2143140"/>
          </a:xfrm>
          <a:prstGeom prst="rect">
            <a:avLst/>
          </a:prstGeom>
        </p:spPr>
      </p:pic>
      <p:pic>
        <p:nvPicPr>
          <p:cNvPr id="8" name="Рисунок 7" descr="g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857628"/>
            <a:ext cx="3643338" cy="214314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Клімат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281518" cy="462598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у </a:t>
            </a:r>
            <a:r>
              <a:rPr lang="ru-RU" dirty="0" err="1" smtClean="0"/>
              <a:t>помірних</a:t>
            </a:r>
            <a:r>
              <a:rPr lang="ru-RU" dirty="0" smtClean="0"/>
              <a:t> широтах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єдиною</a:t>
            </a:r>
            <a:r>
              <a:rPr lang="ru-RU" dirty="0" smtClean="0"/>
              <a:t> </a:t>
            </a:r>
            <a:r>
              <a:rPr lang="ru-RU" dirty="0" err="1" smtClean="0"/>
              <a:t>європейською</a:t>
            </a:r>
            <a:r>
              <a:rPr lang="ru-RU" dirty="0" smtClean="0"/>
              <a:t> </a:t>
            </a:r>
            <a:r>
              <a:rPr lang="ru-RU" dirty="0" err="1" smtClean="0"/>
              <a:t>країною</a:t>
            </a:r>
            <a:r>
              <a:rPr lang="ru-RU" dirty="0" smtClean="0"/>
              <a:t>, яка </a:t>
            </a:r>
            <a:r>
              <a:rPr lang="ru-RU" dirty="0" err="1" smtClean="0"/>
              <a:t>розташована</a:t>
            </a:r>
            <a:r>
              <a:rPr lang="ru-RU" dirty="0" smtClean="0"/>
              <a:t> в </a:t>
            </a:r>
            <a:r>
              <a:rPr lang="ru-RU" dirty="0" err="1" smtClean="0"/>
              <a:t>чотирьох</a:t>
            </a:r>
            <a:r>
              <a:rPr lang="ru-RU" dirty="0" smtClean="0"/>
              <a:t> </a:t>
            </a:r>
            <a:r>
              <a:rPr lang="ru-RU" dirty="0" err="1" smtClean="0"/>
              <a:t>кліматичних</a:t>
            </a:r>
            <a:r>
              <a:rPr lang="ru-RU" dirty="0" smtClean="0"/>
              <a:t> зонах: </a:t>
            </a:r>
            <a:r>
              <a:rPr lang="ru-RU" dirty="0" err="1" smtClean="0"/>
              <a:t>атлантична</a:t>
            </a:r>
            <a:r>
              <a:rPr lang="ru-RU" dirty="0" smtClean="0"/>
              <a:t> (на </a:t>
            </a:r>
            <a:r>
              <a:rPr lang="ru-RU" dirty="0" err="1" smtClean="0"/>
              <a:t>заході</a:t>
            </a:r>
            <a:r>
              <a:rPr lang="ru-RU" dirty="0" smtClean="0"/>
              <a:t>), континентальна (в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сході</a:t>
            </a:r>
            <a:r>
              <a:rPr lang="ru-RU" dirty="0" smtClean="0"/>
              <a:t>), </a:t>
            </a:r>
            <a:r>
              <a:rPr lang="ru-RU" dirty="0" err="1" smtClean="0"/>
              <a:t>альпійська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середземноморська</a:t>
            </a:r>
            <a:r>
              <a:rPr lang="ru-RU" dirty="0" smtClean="0"/>
              <a:t> (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півдні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сприятливий</a:t>
            </a:r>
            <a:r>
              <a:rPr lang="ru-RU" dirty="0" smtClean="0"/>
              <a:t> для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</a:t>
            </a:r>
            <a:r>
              <a:rPr lang="ru-RU" dirty="0" err="1" smtClean="0"/>
              <a:t>Кліматичні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. Для </a:t>
            </a:r>
            <a:r>
              <a:rPr lang="ru-RU" dirty="0" err="1" smtClean="0"/>
              <a:t>Нормандії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Бретані</a:t>
            </a:r>
            <a:r>
              <a:rPr lang="ru-RU" dirty="0" smtClean="0"/>
              <a:t> </a:t>
            </a:r>
            <a:r>
              <a:rPr lang="ru-RU" dirty="0" err="1" smtClean="0"/>
              <a:t>характерним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/>
              <a:t>морський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поширює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всю </a:t>
            </a:r>
            <a:r>
              <a:rPr lang="ru-RU" dirty="0" err="1" smtClean="0"/>
              <a:t>західну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Особливо </a:t>
            </a:r>
            <a:r>
              <a:rPr lang="ru-RU" dirty="0" err="1" smtClean="0"/>
              <a:t>м'яким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вологим</a:t>
            </a:r>
            <a:r>
              <a:rPr lang="ru-RU" dirty="0" smtClean="0"/>
              <a:t> </a:t>
            </a:r>
            <a:r>
              <a:rPr lang="ru-RU" dirty="0" err="1" smtClean="0"/>
              <a:t>кліматом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Бретань, для </a:t>
            </a:r>
            <a:r>
              <a:rPr lang="ru-RU" dirty="0" err="1" smtClean="0"/>
              <a:t>якої</a:t>
            </a:r>
            <a:r>
              <a:rPr lang="ru-RU" dirty="0" smtClean="0"/>
              <a:t> характерна мала </a:t>
            </a:r>
            <a:r>
              <a:rPr lang="ru-RU" dirty="0" err="1" smtClean="0"/>
              <a:t>різниця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літніми</a:t>
            </a:r>
            <a:r>
              <a:rPr lang="ru-RU" dirty="0" smtClean="0"/>
              <a:t> та </a:t>
            </a:r>
            <a:r>
              <a:rPr lang="ru-RU" dirty="0" err="1" smtClean="0"/>
              <a:t>зимовими</a:t>
            </a:r>
            <a:r>
              <a:rPr lang="ru-RU" dirty="0" smtClean="0"/>
              <a:t> температурами,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похмурі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сильними</a:t>
            </a:r>
            <a:r>
              <a:rPr lang="ru-RU" dirty="0" smtClean="0"/>
              <a:t> </a:t>
            </a:r>
            <a:r>
              <a:rPr lang="ru-RU" dirty="0" err="1" smtClean="0"/>
              <a:t>вітрами</a:t>
            </a:r>
            <a:r>
              <a:rPr lang="ru-RU" dirty="0" smtClean="0"/>
              <a:t>. </a:t>
            </a:r>
            <a:r>
              <a:rPr lang="ru-RU" dirty="0" err="1" smtClean="0"/>
              <a:t>Взимку</a:t>
            </a:r>
            <a:r>
              <a:rPr lang="ru-RU" dirty="0" smtClean="0"/>
              <a:t> тут тепло (</a:t>
            </a:r>
            <a:r>
              <a:rPr lang="ru-RU" dirty="0" err="1" smtClean="0"/>
              <a:t>середня</a:t>
            </a:r>
            <a:r>
              <a:rPr lang="ru-RU" dirty="0" smtClean="0"/>
              <a:t> температура </a:t>
            </a:r>
            <a:r>
              <a:rPr lang="ru-RU" dirty="0" err="1" smtClean="0"/>
              <a:t>січня</a:t>
            </a:r>
            <a:r>
              <a:rPr lang="ru-RU" dirty="0" smtClean="0"/>
              <a:t> +7 ° С),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літо</a:t>
            </a:r>
            <a:r>
              <a:rPr lang="ru-RU" dirty="0" smtClean="0"/>
              <a:t> </a:t>
            </a:r>
            <a:r>
              <a:rPr lang="ru-RU" dirty="0" err="1" smtClean="0"/>
              <a:t>прохолодне</a:t>
            </a:r>
            <a:r>
              <a:rPr lang="ru-RU" dirty="0" smtClean="0"/>
              <a:t>, </a:t>
            </a:r>
            <a:r>
              <a:rPr lang="ru-RU" dirty="0" err="1" smtClean="0"/>
              <a:t>похмуре</a:t>
            </a:r>
            <a:r>
              <a:rPr lang="ru-RU" dirty="0" smtClean="0"/>
              <a:t> (у </a:t>
            </a:r>
            <a:r>
              <a:rPr lang="ru-RU" dirty="0" err="1" smtClean="0"/>
              <a:t>липні</a:t>
            </a:r>
            <a:r>
              <a:rPr lang="ru-RU" dirty="0" smtClean="0"/>
              <a:t> +17 ° С). У </a:t>
            </a:r>
            <a:r>
              <a:rPr lang="ru-RU" dirty="0" err="1" smtClean="0"/>
              <a:t>східних</a:t>
            </a:r>
            <a:r>
              <a:rPr lang="ru-RU" dirty="0" smtClean="0"/>
              <a:t> районах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домінує</a:t>
            </a:r>
            <a:r>
              <a:rPr lang="ru-RU" dirty="0" smtClean="0"/>
              <a:t> </a:t>
            </a:r>
            <a:r>
              <a:rPr lang="ru-RU" dirty="0" err="1" smtClean="0"/>
              <a:t>континентальний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: тут </a:t>
            </a:r>
            <a:r>
              <a:rPr lang="ru-RU" dirty="0" err="1" smtClean="0"/>
              <a:t>річна</a:t>
            </a:r>
            <a:r>
              <a:rPr lang="ru-RU" dirty="0" smtClean="0"/>
              <a:t> </a:t>
            </a:r>
            <a:r>
              <a:rPr lang="ru-RU" dirty="0" err="1" smtClean="0"/>
              <a:t>амплітуда</a:t>
            </a:r>
            <a:r>
              <a:rPr lang="ru-RU" dirty="0" smtClean="0"/>
              <a:t> </a:t>
            </a:r>
            <a:r>
              <a:rPr lang="ru-RU" dirty="0" err="1" smtClean="0"/>
              <a:t>середньомісячних</a:t>
            </a:r>
            <a:r>
              <a:rPr lang="ru-RU" dirty="0" smtClean="0"/>
              <a:t> температур </a:t>
            </a:r>
            <a:r>
              <a:rPr lang="ru-RU" dirty="0" err="1" smtClean="0"/>
              <a:t>досягає</a:t>
            </a:r>
            <a:r>
              <a:rPr lang="ru-RU" dirty="0" smtClean="0"/>
              <a:t> 20 ° С. </a:t>
            </a:r>
            <a:r>
              <a:rPr lang="ru-RU" dirty="0" err="1" smtClean="0"/>
              <a:t>Рівнини</a:t>
            </a:r>
            <a:r>
              <a:rPr lang="ru-RU" dirty="0" smtClean="0"/>
              <a:t> 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узбережжі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приємний</a:t>
            </a:r>
            <a:r>
              <a:rPr lang="ru-RU" dirty="0" smtClean="0"/>
              <a:t> </a:t>
            </a:r>
            <a:r>
              <a:rPr lang="ru-RU" u="sng" dirty="0" err="1" smtClean="0"/>
              <a:t>середземноморський</a:t>
            </a:r>
            <a:r>
              <a:rPr lang="ru-RU" u="sng" dirty="0" smtClean="0"/>
              <a:t> </a:t>
            </a:r>
            <a:r>
              <a:rPr lang="ru-RU" u="sng" dirty="0" err="1" smtClean="0"/>
              <a:t>клімат</a:t>
            </a:r>
            <a:r>
              <a:rPr lang="ru-RU" dirty="0" smtClean="0"/>
              <a:t>: </a:t>
            </a:r>
            <a:r>
              <a:rPr lang="ru-RU" dirty="0" err="1" smtClean="0"/>
              <a:t>морози</a:t>
            </a:r>
            <a:r>
              <a:rPr lang="ru-RU" dirty="0" smtClean="0"/>
              <a:t> тут </a:t>
            </a:r>
            <a:r>
              <a:rPr lang="ru-RU" dirty="0" err="1" smtClean="0"/>
              <a:t>вкрай</a:t>
            </a:r>
            <a:r>
              <a:rPr lang="ru-RU" dirty="0" smtClean="0"/>
              <a:t> </a:t>
            </a:r>
            <a:r>
              <a:rPr lang="ru-RU" dirty="0" err="1" smtClean="0"/>
              <a:t>рідкісні</a:t>
            </a:r>
            <a:r>
              <a:rPr lang="ru-RU" dirty="0" smtClean="0"/>
              <a:t>, </a:t>
            </a:r>
            <a:r>
              <a:rPr lang="ru-RU" dirty="0" err="1" smtClean="0"/>
              <a:t>проливні</a:t>
            </a:r>
            <a:r>
              <a:rPr lang="ru-RU" dirty="0" smtClean="0"/>
              <a:t> </a:t>
            </a:r>
            <a:r>
              <a:rPr lang="ru-RU" dirty="0" err="1" smtClean="0"/>
              <a:t>дощі</a:t>
            </a:r>
            <a:r>
              <a:rPr lang="ru-RU" dirty="0" smtClean="0"/>
              <a:t> </a:t>
            </a:r>
            <a:r>
              <a:rPr lang="ru-RU" dirty="0" err="1" smtClean="0"/>
              <a:t>навесні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восени</a:t>
            </a:r>
            <a:r>
              <a:rPr lang="ru-RU" dirty="0" smtClean="0"/>
              <a:t>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сильні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короткочасні</a:t>
            </a:r>
            <a:r>
              <a:rPr lang="ru-RU" dirty="0" smtClean="0"/>
              <a:t>, а </a:t>
            </a:r>
            <a:r>
              <a:rPr lang="ru-RU" dirty="0" err="1" smtClean="0"/>
              <a:t>влітку</a:t>
            </a:r>
            <a:r>
              <a:rPr lang="ru-RU" dirty="0" smtClean="0"/>
              <a:t> </a:t>
            </a:r>
            <a:r>
              <a:rPr lang="ru-RU" dirty="0" err="1" smtClean="0"/>
              <a:t>дощів</a:t>
            </a:r>
            <a:r>
              <a:rPr lang="ru-RU" dirty="0" smtClean="0"/>
              <a:t> практично не </a:t>
            </a:r>
            <a:r>
              <a:rPr lang="ru-RU" dirty="0" err="1" smtClean="0"/>
              <a:t>буває</a:t>
            </a:r>
            <a:r>
              <a:rPr lang="ru-RU" dirty="0" smtClean="0"/>
              <a:t>. </a:t>
            </a:r>
            <a:r>
              <a:rPr lang="ru-RU" dirty="0" err="1" smtClean="0"/>
              <a:t>Південь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 — </a:t>
            </a:r>
            <a:r>
              <a:rPr lang="ru-RU" dirty="0" err="1" smtClean="0"/>
              <a:t>регіон</a:t>
            </a:r>
            <a:r>
              <a:rPr lang="ru-RU" dirty="0" smtClean="0"/>
              <a:t>, де </a:t>
            </a:r>
            <a:r>
              <a:rPr lang="ru-RU" dirty="0" err="1" smtClean="0"/>
              <a:t>близько</a:t>
            </a:r>
            <a:r>
              <a:rPr lang="ru-RU" dirty="0" smtClean="0"/>
              <a:t> 100 </a:t>
            </a:r>
            <a:r>
              <a:rPr lang="ru-RU" dirty="0" err="1" smtClean="0"/>
              <a:t>днів</a:t>
            </a:r>
            <a:r>
              <a:rPr lang="ru-RU" dirty="0" smtClean="0"/>
              <a:t> у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дме</a:t>
            </a:r>
            <a:r>
              <a:rPr lang="ru-RU" dirty="0" smtClean="0"/>
              <a:t> «</a:t>
            </a:r>
            <a:r>
              <a:rPr lang="ru-RU" dirty="0" err="1" smtClean="0"/>
              <a:t>Містраль</a:t>
            </a:r>
            <a:r>
              <a:rPr lang="ru-RU" dirty="0" smtClean="0"/>
              <a:t>» — </a:t>
            </a:r>
            <a:r>
              <a:rPr lang="ru-RU" dirty="0" err="1" smtClean="0"/>
              <a:t>холодний</a:t>
            </a:r>
            <a:r>
              <a:rPr lang="ru-RU" dirty="0" smtClean="0"/>
              <a:t> </a:t>
            </a:r>
            <a:r>
              <a:rPr lang="ru-RU" dirty="0" err="1" smtClean="0"/>
              <a:t>сухий</a:t>
            </a:r>
            <a:r>
              <a:rPr lang="ru-RU" dirty="0" smtClean="0"/>
              <a:t> </a:t>
            </a:r>
            <a:r>
              <a:rPr lang="ru-RU" dirty="0" err="1" smtClean="0"/>
              <a:t>вітер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долини</a:t>
            </a:r>
            <a:r>
              <a:rPr lang="ru-RU" dirty="0" smtClean="0"/>
              <a:t> </a:t>
            </a:r>
            <a:r>
              <a:rPr lang="ru-RU" dirty="0" err="1" smtClean="0"/>
              <a:t>Рони</a:t>
            </a:r>
            <a:r>
              <a:rPr lang="ru-RU" dirty="0" smtClean="0"/>
              <a:t>.</a:t>
            </a:r>
          </a:p>
        </p:txBody>
      </p:sp>
      <p:pic>
        <p:nvPicPr>
          <p:cNvPr id="7" name="Содержимое 6" descr="0014-011-Frantsija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3050"/>
            <a:ext cx="4186238" cy="4214842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5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57166"/>
            <a:ext cx="1389072" cy="1000132"/>
          </a:xfrm>
          <a:prstGeom prst="rect">
            <a:avLst/>
          </a:prstGeom>
        </p:spPr>
      </p:pic>
      <p:pic>
        <p:nvPicPr>
          <p:cNvPr id="8" name="Рисунок 7" descr="capreolus-serebrjanka-2009-08-11-ivan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42852"/>
            <a:ext cx="3000364" cy="1500198"/>
          </a:xfrm>
          <a:prstGeom prst="rect">
            <a:avLst/>
          </a:prstGeom>
        </p:spPr>
      </p:pic>
      <p:pic>
        <p:nvPicPr>
          <p:cNvPr id="9" name="Рисунок 8" descr="european-beaver-79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857364"/>
            <a:ext cx="1643074" cy="11556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034" y="5143512"/>
            <a:ext cx="807249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/>
              <a:t>Тваринний</a:t>
            </a:r>
            <a:r>
              <a:rPr lang="ru-RU" sz="900" dirty="0"/>
              <a:t> </a:t>
            </a:r>
            <a:r>
              <a:rPr lang="ru-RU" sz="900" dirty="0" err="1"/>
              <a:t>світ</a:t>
            </a:r>
            <a:r>
              <a:rPr lang="ru-RU" sz="900" dirty="0"/>
              <a:t> </a:t>
            </a:r>
            <a:r>
              <a:rPr lang="ru-RU" sz="900" dirty="0" err="1"/>
              <a:t>Франції</a:t>
            </a:r>
            <a:r>
              <a:rPr lang="ru-RU" sz="900" dirty="0"/>
              <a:t> сильно </a:t>
            </a:r>
            <a:r>
              <a:rPr lang="ru-RU" sz="900" dirty="0" err="1"/>
              <a:t>збіднів</a:t>
            </a:r>
            <a:r>
              <a:rPr lang="ru-RU" sz="900" dirty="0"/>
              <a:t> </a:t>
            </a:r>
            <a:r>
              <a:rPr lang="ru-RU" sz="900" dirty="0" err="1"/>
              <a:t>під</a:t>
            </a:r>
            <a:r>
              <a:rPr lang="ru-RU" sz="900" dirty="0"/>
              <a:t> </a:t>
            </a:r>
            <a:r>
              <a:rPr lang="ru-RU" sz="900" dirty="0" err="1"/>
              <a:t>впливом</a:t>
            </a:r>
            <a:r>
              <a:rPr lang="ru-RU" sz="900" dirty="0"/>
              <a:t> </a:t>
            </a:r>
            <a:r>
              <a:rPr lang="ru-RU" sz="900" dirty="0" err="1"/>
              <a:t>господарської</a:t>
            </a:r>
            <a:r>
              <a:rPr lang="ru-RU" sz="900" dirty="0"/>
              <a:t> </a:t>
            </a:r>
            <a:r>
              <a:rPr lang="ru-RU" sz="900" dirty="0" err="1"/>
              <a:t>діяльності</a:t>
            </a:r>
            <a:r>
              <a:rPr lang="ru-RU" sz="900" dirty="0"/>
              <a:t> </a:t>
            </a:r>
            <a:r>
              <a:rPr lang="ru-RU" sz="900" dirty="0" err="1"/>
              <a:t>людини</a:t>
            </a:r>
            <a:r>
              <a:rPr lang="ru-RU" sz="900" dirty="0"/>
              <a:t>. </a:t>
            </a:r>
            <a:r>
              <a:rPr lang="ru-RU" sz="900" dirty="0" err="1"/>
              <a:t>Проте</a:t>
            </a:r>
            <a:r>
              <a:rPr lang="ru-RU" sz="900" dirty="0"/>
              <a:t> тут дика фауна </a:t>
            </a:r>
            <a:r>
              <a:rPr lang="ru-RU" sz="900" dirty="0" err="1"/>
              <a:t>збереглася</a:t>
            </a:r>
            <a:r>
              <a:rPr lang="ru-RU" sz="900" dirty="0"/>
              <a:t> </a:t>
            </a:r>
            <a:r>
              <a:rPr lang="ru-RU" sz="900" dirty="0" err="1"/>
              <a:t>краще</a:t>
            </a:r>
            <a:r>
              <a:rPr lang="ru-RU" sz="900" dirty="0"/>
              <a:t>, </a:t>
            </a:r>
            <a:r>
              <a:rPr lang="ru-RU" sz="900" dirty="0" err="1"/>
              <a:t>ніж</a:t>
            </a:r>
            <a:r>
              <a:rPr lang="ru-RU" sz="900" dirty="0"/>
              <a:t> у </a:t>
            </a:r>
            <a:r>
              <a:rPr lang="ru-RU" sz="900" dirty="0" err="1"/>
              <a:t>сусідніх</a:t>
            </a:r>
            <a:r>
              <a:rPr lang="ru-RU" sz="900" dirty="0"/>
              <a:t> </a:t>
            </a:r>
            <a:r>
              <a:rPr lang="ru-RU" sz="900" dirty="0" err="1"/>
              <a:t>країнах</a:t>
            </a:r>
            <a:r>
              <a:rPr lang="ru-RU" sz="900" dirty="0"/>
              <a:t>. </a:t>
            </a:r>
            <a:r>
              <a:rPr lang="ru-RU" sz="900" dirty="0" err="1"/>
              <a:t>Зустрічаються</a:t>
            </a:r>
            <a:r>
              <a:rPr lang="ru-RU" sz="900" dirty="0"/>
              <a:t> </a:t>
            </a:r>
            <a:r>
              <a:rPr lang="ru-RU" sz="900" dirty="0" err="1"/>
              <a:t>середньоєвропейські</a:t>
            </a:r>
            <a:r>
              <a:rPr lang="ru-RU" sz="900" dirty="0"/>
              <a:t>, </a:t>
            </a:r>
            <a:r>
              <a:rPr lang="ru-RU" sz="900" dirty="0" err="1"/>
              <a:t>середземноморські</a:t>
            </a:r>
            <a:r>
              <a:rPr lang="ru-RU" sz="900" dirty="0"/>
              <a:t> та </a:t>
            </a:r>
            <a:r>
              <a:rPr lang="ru-RU" sz="900" dirty="0" err="1"/>
              <a:t>альпійські</a:t>
            </a:r>
            <a:r>
              <a:rPr lang="ru-RU" sz="900" dirty="0"/>
              <a:t> </a:t>
            </a:r>
            <a:r>
              <a:rPr lang="ru-RU" sz="900" dirty="0" err="1"/>
              <a:t>види</a:t>
            </a:r>
            <a:r>
              <a:rPr lang="ru-RU" sz="900" dirty="0"/>
              <a:t> </a:t>
            </a:r>
            <a:r>
              <a:rPr lang="ru-RU" sz="900" dirty="0" err="1"/>
              <a:t>тварин</a:t>
            </a:r>
            <a:r>
              <a:rPr lang="ru-RU" sz="900" dirty="0"/>
              <a:t>, особливо </a:t>
            </a:r>
            <a:r>
              <a:rPr lang="ru-RU" sz="900" dirty="0" err="1"/>
              <a:t>багато</a:t>
            </a:r>
            <a:r>
              <a:rPr lang="ru-RU" sz="900" dirty="0"/>
              <a:t> </a:t>
            </a:r>
            <a:r>
              <a:rPr lang="ru-RU" sz="900" dirty="0" err="1"/>
              <a:t>їх</a:t>
            </a:r>
            <a:r>
              <a:rPr lang="ru-RU" sz="900" dirty="0"/>
              <a:t> у </a:t>
            </a:r>
            <a:r>
              <a:rPr lang="ru-RU" sz="900" dirty="0" err="1"/>
              <a:t>заповідниках</a:t>
            </a:r>
            <a:r>
              <a:rPr lang="ru-RU" sz="900" dirty="0"/>
              <a:t> </a:t>
            </a:r>
            <a:r>
              <a:rPr lang="ru-RU" sz="900" dirty="0" err="1"/>
              <a:t>і</a:t>
            </a:r>
            <a:r>
              <a:rPr lang="ru-RU" sz="900" dirty="0"/>
              <a:t> </a:t>
            </a:r>
            <a:r>
              <a:rPr lang="ru-RU" sz="900" dirty="0" err="1"/>
              <a:t>національних</a:t>
            </a:r>
            <a:r>
              <a:rPr lang="ru-RU" sz="900" dirty="0"/>
              <a:t> парках. </a:t>
            </a:r>
            <a:r>
              <a:rPr lang="ru-RU" sz="900" dirty="0" err="1"/>
              <a:t>Наприклад</a:t>
            </a:r>
            <a:r>
              <a:rPr lang="ru-RU" sz="900" dirty="0"/>
              <a:t>, у </a:t>
            </a:r>
            <a:r>
              <a:rPr lang="ru-RU" sz="900" dirty="0" err="1"/>
              <a:t>Західно-Піренейському</a:t>
            </a:r>
            <a:r>
              <a:rPr lang="ru-RU" sz="900" dirty="0"/>
              <a:t> парку </a:t>
            </a:r>
            <a:r>
              <a:rPr lang="ru-RU" sz="900" dirty="0" err="1"/>
              <a:t>мешкають</a:t>
            </a:r>
            <a:r>
              <a:rPr lang="ru-RU" sz="900" dirty="0"/>
              <a:t> </a:t>
            </a:r>
            <a:r>
              <a:rPr lang="ru-RU" sz="900" dirty="0" err="1"/>
              <a:t>бурі</a:t>
            </a:r>
            <a:r>
              <a:rPr lang="ru-RU" sz="900" dirty="0"/>
              <a:t> </a:t>
            </a:r>
            <a:r>
              <a:rPr lang="ru-RU" sz="900" dirty="0" err="1"/>
              <a:t>ведмеді</a:t>
            </a:r>
            <a:r>
              <a:rPr lang="ru-RU" sz="900" dirty="0"/>
              <a:t> </a:t>
            </a:r>
            <a:r>
              <a:rPr lang="ru-RU" sz="900" dirty="0" err="1"/>
              <a:t>і</a:t>
            </a:r>
            <a:r>
              <a:rPr lang="ru-RU" sz="900" dirty="0"/>
              <a:t> </a:t>
            </a:r>
            <a:r>
              <a:rPr lang="ru-RU" sz="900" dirty="0" err="1" smtClean="0"/>
              <a:t>скельниці</a:t>
            </a:r>
            <a:r>
              <a:rPr lang="ru-RU" sz="900" dirty="0"/>
              <a:t>, в </a:t>
            </a:r>
            <a:r>
              <a:rPr lang="ru-RU" sz="900" dirty="0" err="1"/>
              <a:t>Національному</a:t>
            </a:r>
            <a:r>
              <a:rPr lang="ru-RU" sz="900" dirty="0"/>
              <a:t> парку </a:t>
            </a:r>
            <a:r>
              <a:rPr lang="ru-RU" sz="900" dirty="0" err="1"/>
              <a:t>Вануаз</a:t>
            </a:r>
            <a:r>
              <a:rPr lang="ru-RU" sz="900" dirty="0"/>
              <a:t> у </a:t>
            </a:r>
            <a:r>
              <a:rPr lang="ru-RU" sz="900" dirty="0" err="1"/>
              <a:t>Савойї</a:t>
            </a:r>
            <a:r>
              <a:rPr lang="ru-RU" sz="900" dirty="0"/>
              <a:t> — </a:t>
            </a:r>
            <a:r>
              <a:rPr lang="ru-RU" sz="900" dirty="0" err="1"/>
              <a:t>кам'яні</a:t>
            </a:r>
            <a:r>
              <a:rPr lang="ru-RU" sz="900" dirty="0"/>
              <a:t> </a:t>
            </a:r>
            <a:r>
              <a:rPr lang="ru-RU" sz="900" dirty="0" err="1"/>
              <a:t>кози</a:t>
            </a:r>
            <a:r>
              <a:rPr lang="ru-RU" sz="900" dirty="0"/>
              <a:t>.</a:t>
            </a:r>
          </a:p>
          <a:p>
            <a:r>
              <a:rPr lang="ru-RU" sz="900" dirty="0"/>
              <a:t>З </a:t>
            </a:r>
            <a:r>
              <a:rPr lang="ru-RU" sz="900" dirty="0" err="1"/>
              <a:t>хижих</a:t>
            </a:r>
            <a:r>
              <a:rPr lang="ru-RU" sz="900" dirty="0"/>
              <a:t> </a:t>
            </a:r>
            <a:r>
              <a:rPr lang="ru-RU" sz="900" dirty="0" err="1"/>
              <a:t>ссавців</a:t>
            </a:r>
            <a:r>
              <a:rPr lang="ru-RU" sz="900" dirty="0"/>
              <a:t> на </a:t>
            </a:r>
            <a:r>
              <a:rPr lang="ru-RU" sz="900" dirty="0" err="1"/>
              <a:t>території</a:t>
            </a:r>
            <a:r>
              <a:rPr lang="ru-RU" sz="900" dirty="0"/>
              <a:t> </a:t>
            </a:r>
            <a:r>
              <a:rPr lang="ru-RU" sz="900" dirty="0" err="1"/>
              <a:t>Франції</a:t>
            </a:r>
            <a:r>
              <a:rPr lang="ru-RU" sz="900" dirty="0"/>
              <a:t> </a:t>
            </a:r>
            <a:r>
              <a:rPr lang="ru-RU" sz="900" dirty="0" err="1"/>
              <a:t>поширені</a:t>
            </a:r>
            <a:r>
              <a:rPr lang="ru-RU" sz="900" dirty="0"/>
              <a:t> </a:t>
            </a:r>
            <a:r>
              <a:rPr lang="ru-RU" sz="900" dirty="0" err="1"/>
              <a:t>лисиця</a:t>
            </a:r>
            <a:r>
              <a:rPr lang="ru-RU" sz="900" dirty="0"/>
              <a:t>, </a:t>
            </a:r>
            <a:r>
              <a:rPr lang="ru-RU" sz="900" dirty="0" err="1"/>
              <a:t>борсук</a:t>
            </a:r>
            <a:r>
              <a:rPr lang="ru-RU" sz="900" dirty="0"/>
              <a:t>, </a:t>
            </a:r>
            <a:r>
              <a:rPr lang="ru-RU" sz="900" dirty="0" err="1"/>
              <a:t>видра</a:t>
            </a:r>
            <a:r>
              <a:rPr lang="ru-RU" sz="900" dirty="0"/>
              <a:t>, а на </a:t>
            </a:r>
            <a:r>
              <a:rPr lang="ru-RU" sz="900" dirty="0" err="1"/>
              <a:t>півдні</a:t>
            </a:r>
            <a:r>
              <a:rPr lang="ru-RU" sz="900" dirty="0"/>
              <a:t> — </a:t>
            </a:r>
            <a:r>
              <a:rPr lang="ru-RU" sz="900" dirty="0" err="1" smtClean="0"/>
              <a:t>генета</a:t>
            </a:r>
            <a:r>
              <a:rPr lang="ru-RU" sz="900" dirty="0"/>
              <a:t>. З </a:t>
            </a:r>
            <a:r>
              <a:rPr lang="ru-RU" sz="900" dirty="0" err="1"/>
              <a:t>гризунів</a:t>
            </a:r>
            <a:r>
              <a:rPr lang="ru-RU" sz="900" dirty="0"/>
              <a:t> </a:t>
            </a:r>
            <a:r>
              <a:rPr lang="ru-RU" sz="900" dirty="0" err="1"/>
              <a:t>характерні</a:t>
            </a:r>
            <a:r>
              <a:rPr lang="ru-RU" sz="900" dirty="0"/>
              <a:t> </a:t>
            </a:r>
            <a:r>
              <a:rPr lang="ru-RU" sz="900" dirty="0" err="1" smtClean="0"/>
              <a:t>вивірки</a:t>
            </a:r>
            <a:r>
              <a:rPr lang="ru-RU" sz="900" dirty="0"/>
              <a:t>, </a:t>
            </a:r>
            <a:r>
              <a:rPr lang="ru-RU" sz="900" dirty="0" err="1"/>
              <a:t>щурі</a:t>
            </a:r>
            <a:r>
              <a:rPr lang="ru-RU" sz="900" dirty="0"/>
              <a:t> та </a:t>
            </a:r>
            <a:r>
              <a:rPr lang="ru-RU" sz="900" dirty="0" err="1"/>
              <a:t>миші</a:t>
            </a:r>
            <a:r>
              <a:rPr lang="ru-RU" sz="900" dirty="0"/>
              <a:t>. У </a:t>
            </a:r>
            <a:r>
              <a:rPr lang="ru-RU" sz="900" dirty="0" err="1"/>
              <a:t>південних</a:t>
            </a:r>
            <a:r>
              <a:rPr lang="ru-RU" sz="900" dirty="0"/>
              <a:t> районах </a:t>
            </a:r>
            <a:r>
              <a:rPr lang="ru-RU" sz="900" dirty="0" err="1"/>
              <a:t>багато</a:t>
            </a:r>
            <a:r>
              <a:rPr lang="ru-RU" sz="900" dirty="0"/>
              <a:t> </a:t>
            </a:r>
            <a:r>
              <a:rPr lang="ru-RU" sz="900" dirty="0" err="1"/>
              <a:t>кажанів</a:t>
            </a:r>
            <a:r>
              <a:rPr lang="ru-RU" sz="900" dirty="0"/>
              <a:t>. </a:t>
            </a:r>
            <a:r>
              <a:rPr lang="ru-RU" sz="900" dirty="0" err="1"/>
              <a:t>Місцями</a:t>
            </a:r>
            <a:r>
              <a:rPr lang="ru-RU" sz="900" dirty="0"/>
              <a:t> </a:t>
            </a:r>
            <a:r>
              <a:rPr lang="ru-RU" sz="900" dirty="0" err="1"/>
              <a:t>збереглися</a:t>
            </a:r>
            <a:r>
              <a:rPr lang="ru-RU" sz="900" dirty="0"/>
              <a:t> </a:t>
            </a:r>
            <a:r>
              <a:rPr lang="ru-RU" sz="900" dirty="0" err="1"/>
              <a:t>зайці</a:t>
            </a:r>
            <a:r>
              <a:rPr lang="ru-RU" sz="900" dirty="0"/>
              <a:t>, а </a:t>
            </a:r>
            <a:r>
              <a:rPr lang="ru-RU" sz="900" dirty="0" err="1"/>
              <a:t>з</a:t>
            </a:r>
            <a:r>
              <a:rPr lang="ru-RU" sz="900" dirty="0"/>
              <a:t> </a:t>
            </a:r>
            <a:r>
              <a:rPr lang="ru-RU" sz="900" dirty="0" err="1"/>
              <a:t>копитних</a:t>
            </a:r>
            <a:r>
              <a:rPr lang="ru-RU" sz="900" dirty="0"/>
              <a:t> в </a:t>
            </a:r>
            <a:r>
              <a:rPr lang="ru-RU" sz="900" dirty="0" err="1"/>
              <a:t>окремих</a:t>
            </a:r>
            <a:r>
              <a:rPr lang="ru-RU" sz="900" dirty="0"/>
              <a:t> великих </a:t>
            </a:r>
            <a:r>
              <a:rPr lang="ru-RU" sz="900" dirty="0" err="1"/>
              <a:t>лісових</a:t>
            </a:r>
            <a:r>
              <a:rPr lang="ru-RU" sz="900" dirty="0"/>
              <a:t> </a:t>
            </a:r>
            <a:r>
              <a:rPr lang="ru-RU" sz="900" dirty="0" err="1"/>
              <a:t>масивах</a:t>
            </a:r>
            <a:r>
              <a:rPr lang="ru-RU" sz="900" dirty="0"/>
              <a:t> </a:t>
            </a:r>
            <a:r>
              <a:rPr lang="ru-RU" sz="900" dirty="0" err="1"/>
              <a:t>зустрічаються</a:t>
            </a:r>
            <a:r>
              <a:rPr lang="ru-RU" sz="900" dirty="0"/>
              <a:t> олень </a:t>
            </a:r>
            <a:r>
              <a:rPr lang="ru-RU" sz="900" dirty="0" err="1"/>
              <a:t>благородний</a:t>
            </a:r>
            <a:r>
              <a:rPr lang="ru-RU" sz="900" dirty="0"/>
              <a:t>, </a:t>
            </a:r>
            <a:r>
              <a:rPr lang="ru-RU" sz="900" dirty="0" err="1"/>
              <a:t>сарна</a:t>
            </a:r>
            <a:r>
              <a:rPr lang="ru-RU" sz="900" dirty="0"/>
              <a:t> </a:t>
            </a:r>
            <a:r>
              <a:rPr lang="ru-RU" sz="900" dirty="0" err="1" smtClean="0"/>
              <a:t>європейська</a:t>
            </a:r>
            <a:r>
              <a:rPr lang="ru-RU" sz="900" dirty="0" smtClean="0"/>
              <a:t>,</a:t>
            </a:r>
            <a:r>
              <a:rPr lang="ru-RU" sz="900" dirty="0"/>
              <a:t> </a:t>
            </a:r>
            <a:r>
              <a:rPr lang="ru-RU" sz="900" dirty="0" err="1"/>
              <a:t>свиня</a:t>
            </a:r>
            <a:r>
              <a:rPr lang="ru-RU" sz="900" dirty="0"/>
              <a:t> дика </a:t>
            </a:r>
            <a:r>
              <a:rPr lang="ru-RU" sz="900" dirty="0" err="1"/>
              <a:t>і</a:t>
            </a:r>
            <a:r>
              <a:rPr lang="ru-RU" sz="900" dirty="0"/>
              <a:t> бобер </a:t>
            </a:r>
            <a:r>
              <a:rPr lang="ru-RU" sz="900" dirty="0" err="1"/>
              <a:t>європейський</a:t>
            </a:r>
            <a:r>
              <a:rPr lang="ru-RU" sz="900" dirty="0"/>
              <a:t>. На о. Корсика в горах </a:t>
            </a:r>
            <a:r>
              <a:rPr lang="ru-RU" sz="900" dirty="0" err="1"/>
              <a:t>водяться</a:t>
            </a:r>
            <a:r>
              <a:rPr lang="ru-RU" sz="900" dirty="0"/>
              <a:t> </a:t>
            </a:r>
            <a:r>
              <a:rPr lang="ru-RU" sz="900" dirty="0" err="1"/>
              <a:t>муфлони</a:t>
            </a:r>
            <a:r>
              <a:rPr lang="ru-RU" sz="900" dirty="0"/>
              <a:t>, </a:t>
            </a:r>
            <a:r>
              <a:rPr lang="ru-RU" sz="900" dirty="0" err="1"/>
              <a:t>або</a:t>
            </a:r>
            <a:r>
              <a:rPr lang="ru-RU" sz="900" dirty="0"/>
              <a:t> </a:t>
            </a:r>
            <a:r>
              <a:rPr lang="ru-RU" sz="900" dirty="0" err="1"/>
              <a:t>дикі</a:t>
            </a:r>
            <a:r>
              <a:rPr lang="ru-RU" sz="900" dirty="0"/>
              <a:t> </a:t>
            </a:r>
            <a:r>
              <a:rPr lang="ru-RU" sz="900" dirty="0" err="1"/>
              <a:t>барани</a:t>
            </a:r>
            <a:r>
              <a:rPr lang="ru-RU" sz="900" dirty="0"/>
              <a:t> (</a:t>
            </a:r>
            <a:r>
              <a:rPr lang="ru-RU" sz="900" dirty="0" err="1"/>
              <a:t>від</a:t>
            </a:r>
            <a:r>
              <a:rPr lang="ru-RU" sz="900" dirty="0"/>
              <a:t> </a:t>
            </a:r>
            <a:r>
              <a:rPr lang="ru-RU" sz="900" dirty="0" err="1"/>
              <a:t>яких</a:t>
            </a:r>
            <a:r>
              <a:rPr lang="ru-RU" sz="900" dirty="0"/>
              <a:t>, </a:t>
            </a:r>
            <a:r>
              <a:rPr lang="ru-RU" sz="900" dirty="0" err="1"/>
              <a:t>ймовірно</a:t>
            </a:r>
            <a:r>
              <a:rPr lang="ru-RU" sz="900" dirty="0"/>
              <a:t>, </a:t>
            </a:r>
            <a:r>
              <a:rPr lang="ru-RU" sz="900" dirty="0" err="1"/>
              <a:t>походять</a:t>
            </a:r>
            <a:r>
              <a:rPr lang="ru-RU" sz="900" dirty="0"/>
              <a:t> </a:t>
            </a:r>
            <a:r>
              <a:rPr lang="ru-RU" sz="900" dirty="0" err="1"/>
              <a:t>домашні</a:t>
            </a:r>
            <a:r>
              <a:rPr lang="ru-RU" sz="900" dirty="0"/>
              <a:t> </a:t>
            </a:r>
            <a:r>
              <a:rPr lang="ru-RU" sz="900" dirty="0" err="1"/>
              <a:t>вівці</a:t>
            </a:r>
            <a:r>
              <a:rPr lang="ru-RU" sz="900" dirty="0"/>
              <a:t>).</a:t>
            </a:r>
          </a:p>
          <a:p>
            <a:r>
              <a:rPr lang="ru-RU" sz="900" dirty="0" err="1"/>
              <a:t>Дуже</a:t>
            </a:r>
            <a:r>
              <a:rPr lang="ru-RU" sz="900" dirty="0"/>
              <a:t> </a:t>
            </a:r>
            <a:r>
              <a:rPr lang="ru-RU" sz="900" dirty="0" err="1"/>
              <a:t>багатий</a:t>
            </a:r>
            <a:r>
              <a:rPr lang="ru-RU" sz="900" dirty="0"/>
              <a:t> </a:t>
            </a:r>
            <a:r>
              <a:rPr lang="ru-RU" sz="900" dirty="0" err="1"/>
              <a:t>і</a:t>
            </a:r>
            <a:r>
              <a:rPr lang="ru-RU" sz="900" dirty="0"/>
              <a:t> </a:t>
            </a:r>
            <a:r>
              <a:rPr lang="ru-RU" sz="900" dirty="0" err="1"/>
              <a:t>різноманітний</a:t>
            </a:r>
            <a:r>
              <a:rPr lang="ru-RU" sz="900" dirty="0"/>
              <a:t> </a:t>
            </a:r>
            <a:r>
              <a:rPr lang="ru-RU" sz="900" dirty="0" err="1"/>
              <a:t>світ</a:t>
            </a:r>
            <a:r>
              <a:rPr lang="ru-RU" sz="900" dirty="0"/>
              <a:t> </a:t>
            </a:r>
            <a:r>
              <a:rPr lang="ru-RU" sz="900" dirty="0" err="1"/>
              <a:t>птахів</a:t>
            </a:r>
            <a:r>
              <a:rPr lang="ru-RU" sz="900" dirty="0"/>
              <a:t>. </a:t>
            </a:r>
            <a:r>
              <a:rPr lang="ru-RU" sz="900" dirty="0" err="1"/>
              <a:t>Наприклад</a:t>
            </a:r>
            <a:r>
              <a:rPr lang="ru-RU" sz="900" dirty="0"/>
              <a:t>, у </a:t>
            </a:r>
            <a:r>
              <a:rPr lang="ru-RU" sz="900" dirty="0" err="1"/>
              <a:t>Піренеях</a:t>
            </a:r>
            <a:r>
              <a:rPr lang="ru-RU" sz="900" dirty="0"/>
              <a:t>, </a:t>
            </a:r>
            <a:r>
              <a:rPr lang="ru-RU" sz="900" dirty="0" err="1"/>
              <a:t>рухаючись</a:t>
            </a:r>
            <a:r>
              <a:rPr lang="ru-RU" sz="900" dirty="0"/>
              <a:t> </a:t>
            </a:r>
            <a:r>
              <a:rPr lang="ru-RU" sz="900" dirty="0" err="1"/>
              <a:t>від</a:t>
            </a:r>
            <a:r>
              <a:rPr lang="ru-RU" sz="900" dirty="0"/>
              <a:t> </a:t>
            </a:r>
            <a:r>
              <a:rPr lang="ru-RU" sz="900" dirty="0" err="1"/>
              <a:t>передгір'я</a:t>
            </a:r>
            <a:r>
              <a:rPr lang="ru-RU" sz="900" dirty="0"/>
              <a:t> до вершин, </a:t>
            </a:r>
            <a:r>
              <a:rPr lang="ru-RU" sz="900" dirty="0" err="1"/>
              <a:t>можна</a:t>
            </a:r>
            <a:r>
              <a:rPr lang="ru-RU" sz="900" dirty="0"/>
              <a:t> </a:t>
            </a:r>
            <a:r>
              <a:rPr lang="ru-RU" sz="900" dirty="0" err="1"/>
              <a:t>послідовно</a:t>
            </a:r>
            <a:r>
              <a:rPr lang="ru-RU" sz="900" dirty="0"/>
              <a:t> </a:t>
            </a:r>
            <a:r>
              <a:rPr lang="ru-RU" sz="900" dirty="0" err="1"/>
              <a:t>спостерігати</a:t>
            </a:r>
            <a:r>
              <a:rPr lang="ru-RU" sz="900" dirty="0"/>
              <a:t> </a:t>
            </a:r>
            <a:r>
              <a:rPr lang="ru-RU" sz="900" dirty="0" err="1"/>
              <a:t>такі</a:t>
            </a:r>
            <a:r>
              <a:rPr lang="ru-RU" sz="900" dirty="0"/>
              <a:t> </a:t>
            </a:r>
            <a:r>
              <a:rPr lang="ru-RU" sz="900" dirty="0" err="1"/>
              <a:t>види</a:t>
            </a:r>
            <a:r>
              <a:rPr lang="ru-RU" sz="900" dirty="0"/>
              <a:t>: </a:t>
            </a:r>
            <a:r>
              <a:rPr lang="ru-RU" sz="900" dirty="0" err="1"/>
              <a:t>весняний</a:t>
            </a:r>
            <a:r>
              <a:rPr lang="ru-RU" sz="900" dirty="0"/>
              <a:t> </a:t>
            </a:r>
            <a:r>
              <a:rPr lang="ru-RU" sz="900" dirty="0" err="1" smtClean="0"/>
              <a:t>вівчарик</a:t>
            </a:r>
            <a:r>
              <a:rPr lang="ru-RU" sz="900" dirty="0" smtClean="0"/>
              <a:t> (</a:t>
            </a:r>
            <a:r>
              <a:rPr lang="en-US" sz="900" i="1" dirty="0" err="1"/>
              <a:t>Phylloscopus</a:t>
            </a:r>
            <a:r>
              <a:rPr lang="en-US" sz="900" i="1" dirty="0"/>
              <a:t> </a:t>
            </a:r>
            <a:r>
              <a:rPr lang="en-US" sz="900" i="1" dirty="0" err="1"/>
              <a:t>trochilus</a:t>
            </a:r>
            <a:r>
              <a:rPr lang="en-US" sz="900" dirty="0"/>
              <a:t>), </a:t>
            </a:r>
            <a:r>
              <a:rPr lang="ru-RU" sz="900" dirty="0" err="1"/>
              <a:t>снігур</a:t>
            </a:r>
            <a:r>
              <a:rPr lang="ru-RU" sz="900" dirty="0"/>
              <a:t>, </a:t>
            </a:r>
            <a:r>
              <a:rPr lang="ru-RU" sz="900" dirty="0" err="1"/>
              <a:t>пискуха</a:t>
            </a:r>
            <a:r>
              <a:rPr lang="ru-RU" sz="900" dirty="0"/>
              <a:t>, </a:t>
            </a:r>
            <a:r>
              <a:rPr lang="ru-RU" sz="900" dirty="0" err="1"/>
              <a:t>лучна</a:t>
            </a:r>
            <a:r>
              <a:rPr lang="ru-RU" sz="900" dirty="0"/>
              <a:t> </a:t>
            </a:r>
            <a:r>
              <a:rPr lang="ru-RU" sz="900" dirty="0" err="1"/>
              <a:t>трав'янка</a:t>
            </a:r>
            <a:r>
              <a:rPr lang="ru-RU" sz="900" dirty="0"/>
              <a:t>, </a:t>
            </a:r>
            <a:r>
              <a:rPr lang="ru-RU" sz="900" dirty="0" err="1"/>
              <a:t>дрізд</a:t>
            </a:r>
            <a:r>
              <a:rPr lang="ru-RU" sz="900" dirty="0"/>
              <a:t> </a:t>
            </a:r>
            <a:r>
              <a:rPr lang="ru-RU" sz="900" dirty="0" err="1"/>
              <a:t>співочий</a:t>
            </a:r>
            <a:r>
              <a:rPr lang="ru-RU" sz="900" dirty="0"/>
              <a:t>, </a:t>
            </a:r>
            <a:r>
              <a:rPr lang="ru-RU" sz="900" dirty="0" err="1"/>
              <a:t>глухар</a:t>
            </a:r>
            <a:r>
              <a:rPr lang="ru-RU" sz="900" dirty="0"/>
              <a:t>, </a:t>
            </a:r>
            <a:r>
              <a:rPr lang="ru-RU" sz="900" dirty="0" err="1"/>
              <a:t>жовтобровий</a:t>
            </a:r>
            <a:r>
              <a:rPr lang="ru-RU" sz="900" dirty="0"/>
              <a:t> </a:t>
            </a:r>
            <a:r>
              <a:rPr lang="ru-RU" sz="900" dirty="0" err="1"/>
              <a:t>вівчарик,вальдшнеп</a:t>
            </a:r>
            <a:r>
              <a:rPr lang="ru-RU" sz="900" dirty="0"/>
              <a:t>, </a:t>
            </a:r>
            <a:r>
              <a:rPr lang="ru-RU" sz="900" dirty="0" err="1"/>
              <a:t>червонокрилий</a:t>
            </a:r>
            <a:r>
              <a:rPr lang="ru-RU" sz="900" dirty="0"/>
              <a:t> </a:t>
            </a:r>
            <a:r>
              <a:rPr lang="ru-RU" sz="900" dirty="0" err="1"/>
              <a:t>стінолаз</a:t>
            </a:r>
            <a:r>
              <a:rPr lang="ru-RU" sz="900" dirty="0"/>
              <a:t>, </a:t>
            </a:r>
            <a:r>
              <a:rPr lang="ru-RU" sz="900" dirty="0" err="1"/>
              <a:t>білодзьобий</a:t>
            </a:r>
            <a:r>
              <a:rPr lang="ru-RU" sz="900" dirty="0"/>
              <a:t> </a:t>
            </a:r>
            <a:r>
              <a:rPr lang="ru-RU" sz="900" dirty="0" err="1" smtClean="0"/>
              <a:t>дрізд</a:t>
            </a:r>
            <a:r>
              <a:rPr lang="ru-RU" sz="900" dirty="0"/>
              <a:t>, </a:t>
            </a:r>
            <a:r>
              <a:rPr lang="ru-RU" sz="900" dirty="0" err="1"/>
              <a:t>альпійська</a:t>
            </a:r>
            <a:r>
              <a:rPr lang="ru-RU" sz="900" dirty="0"/>
              <a:t> галка, </a:t>
            </a:r>
            <a:r>
              <a:rPr lang="ru-RU" sz="900" dirty="0" err="1"/>
              <a:t>сіра</a:t>
            </a:r>
            <a:r>
              <a:rPr lang="ru-RU" sz="900" dirty="0"/>
              <a:t> та </a:t>
            </a:r>
            <a:r>
              <a:rPr lang="ru-RU" sz="900" dirty="0" err="1"/>
              <a:t>тундряна</a:t>
            </a:r>
            <a:r>
              <a:rPr lang="ru-RU" sz="900" dirty="0"/>
              <a:t> </a:t>
            </a:r>
            <a:r>
              <a:rPr lang="ru-RU" sz="900" dirty="0" err="1"/>
              <a:t>куріпка</a:t>
            </a:r>
            <a:r>
              <a:rPr lang="ru-RU" sz="900" dirty="0"/>
              <a:t> </a:t>
            </a:r>
            <a:r>
              <a:rPr lang="ru-RU" sz="900" dirty="0" err="1"/>
              <a:t>та</a:t>
            </a:r>
            <a:r>
              <a:rPr lang="ru-RU" sz="900" dirty="0"/>
              <a:t> </a:t>
            </a:r>
            <a:r>
              <a:rPr lang="ru-RU" sz="900" dirty="0" err="1"/>
              <a:t>альпійський</a:t>
            </a:r>
            <a:r>
              <a:rPr lang="ru-RU" sz="900" dirty="0"/>
              <a:t> </a:t>
            </a:r>
            <a:r>
              <a:rPr lang="ru-RU" sz="900" dirty="0" err="1"/>
              <a:t>в'юрок</a:t>
            </a:r>
            <a:r>
              <a:rPr lang="ru-RU" sz="900" dirty="0"/>
              <a:t>. З </a:t>
            </a:r>
            <a:r>
              <a:rPr lang="ru-RU" sz="900" dirty="0" err="1"/>
              <a:t>птахів</a:t>
            </a:r>
            <a:r>
              <a:rPr lang="ru-RU" sz="900" dirty="0"/>
              <a:t>, </a:t>
            </a:r>
            <a:r>
              <a:rPr lang="ru-RU" sz="900" dirty="0" err="1"/>
              <a:t>що</a:t>
            </a:r>
            <a:r>
              <a:rPr lang="ru-RU" sz="900" dirty="0"/>
              <a:t> </a:t>
            </a:r>
            <a:r>
              <a:rPr lang="ru-RU" sz="900" dirty="0" err="1"/>
              <a:t>харчуються</a:t>
            </a:r>
            <a:r>
              <a:rPr lang="ru-RU" sz="900" dirty="0"/>
              <a:t> </a:t>
            </a:r>
            <a:r>
              <a:rPr lang="ru-RU" sz="900" dirty="0" err="1"/>
              <a:t>падлом</a:t>
            </a:r>
            <a:r>
              <a:rPr lang="ru-RU" sz="900" dirty="0"/>
              <a:t>, </a:t>
            </a:r>
            <a:r>
              <a:rPr lang="ru-RU" sz="900" dirty="0" err="1"/>
              <a:t>виділяються</a:t>
            </a:r>
            <a:r>
              <a:rPr lang="ru-RU" sz="900" dirty="0"/>
              <a:t> </a:t>
            </a:r>
            <a:r>
              <a:rPr lang="ru-RU" sz="900" dirty="0" err="1"/>
              <a:t>бородань</a:t>
            </a:r>
            <a:r>
              <a:rPr lang="ru-RU" sz="900" dirty="0"/>
              <a:t>, </a:t>
            </a:r>
            <a:r>
              <a:rPr lang="ru-RU" sz="900" dirty="0" err="1"/>
              <a:t>білоголовий</a:t>
            </a:r>
            <a:r>
              <a:rPr lang="ru-RU" sz="900" dirty="0"/>
              <a:t> сип </a:t>
            </a:r>
            <a:r>
              <a:rPr lang="ru-RU" sz="900" dirty="0" err="1"/>
              <a:t>і</a:t>
            </a:r>
            <a:r>
              <a:rPr lang="ru-RU" sz="900" dirty="0"/>
              <a:t> </a:t>
            </a:r>
            <a:r>
              <a:rPr lang="ru-RU" sz="900" dirty="0" err="1"/>
              <a:t>стерв'ятники</a:t>
            </a:r>
            <a:r>
              <a:rPr lang="ru-RU" sz="900" dirty="0"/>
              <a:t>. У горах </a:t>
            </a:r>
            <a:r>
              <a:rPr lang="ru-RU" sz="900" dirty="0" err="1"/>
              <a:t>Франції</a:t>
            </a:r>
            <a:r>
              <a:rPr lang="ru-RU" sz="900" dirty="0"/>
              <a:t> </a:t>
            </a:r>
            <a:r>
              <a:rPr lang="ru-RU" sz="900" dirty="0" err="1"/>
              <a:t>збереглися</a:t>
            </a:r>
            <a:r>
              <a:rPr lang="ru-RU" sz="900" dirty="0"/>
              <a:t> </a:t>
            </a:r>
            <a:r>
              <a:rPr lang="ru-RU" sz="900" dirty="0" err="1"/>
              <a:t>великі</a:t>
            </a:r>
            <a:r>
              <a:rPr lang="ru-RU" sz="900" dirty="0"/>
              <a:t> </a:t>
            </a:r>
            <a:r>
              <a:rPr lang="ru-RU" sz="900" dirty="0" err="1"/>
              <a:t>пернаті</a:t>
            </a:r>
            <a:r>
              <a:rPr lang="ru-RU" sz="900" dirty="0"/>
              <a:t> </a:t>
            </a:r>
            <a:r>
              <a:rPr lang="ru-RU" sz="900" dirty="0" err="1"/>
              <a:t>хижаки</a:t>
            </a:r>
            <a:r>
              <a:rPr lang="ru-RU" sz="900" dirty="0"/>
              <a:t>, </a:t>
            </a:r>
            <a:r>
              <a:rPr lang="ru-RU" sz="900" dirty="0" err="1"/>
              <a:t>зокрема</a:t>
            </a:r>
            <a:r>
              <a:rPr lang="ru-RU" sz="900" dirty="0"/>
              <a:t> </a:t>
            </a:r>
            <a:r>
              <a:rPr lang="ru-RU" sz="900" dirty="0" err="1"/>
              <a:t>орли</a:t>
            </a:r>
            <a:r>
              <a:rPr lang="ru-RU" sz="900" dirty="0"/>
              <a:t> та </a:t>
            </a:r>
            <a:r>
              <a:rPr lang="ru-RU" sz="900" dirty="0" err="1"/>
              <a:t>орлани</a:t>
            </a:r>
            <a:r>
              <a:rPr lang="ru-RU" sz="900" dirty="0"/>
              <a:t>. </a:t>
            </a:r>
            <a:r>
              <a:rPr lang="ru-RU" sz="900" dirty="0" err="1"/>
              <a:t>Виключно</a:t>
            </a:r>
            <a:r>
              <a:rPr lang="ru-RU" sz="900" dirty="0"/>
              <a:t> великою </a:t>
            </a:r>
            <a:r>
              <a:rPr lang="ru-RU" sz="900" dirty="0" err="1"/>
              <a:t>кількістю</a:t>
            </a:r>
            <a:r>
              <a:rPr lang="ru-RU" sz="900" dirty="0"/>
              <a:t> </a:t>
            </a:r>
            <a:r>
              <a:rPr lang="ru-RU" sz="900" dirty="0" err="1"/>
              <a:t>водоплавних</a:t>
            </a:r>
            <a:r>
              <a:rPr lang="ru-RU" sz="900" dirty="0"/>
              <a:t> та </a:t>
            </a:r>
            <a:r>
              <a:rPr lang="ru-RU" sz="900" dirty="0" err="1"/>
              <a:t>інших</a:t>
            </a:r>
            <a:r>
              <a:rPr lang="ru-RU" sz="900" dirty="0"/>
              <a:t> </a:t>
            </a:r>
            <a:r>
              <a:rPr lang="ru-RU" sz="900" dirty="0" err="1"/>
              <a:t>птахів</a:t>
            </a:r>
            <a:r>
              <a:rPr lang="ru-RU" sz="900" dirty="0"/>
              <a:t> </a:t>
            </a:r>
            <a:r>
              <a:rPr lang="ru-RU" sz="900" dirty="0" err="1"/>
              <a:t>відрізняється</a:t>
            </a:r>
            <a:r>
              <a:rPr lang="ru-RU" sz="900" dirty="0"/>
              <a:t> район </a:t>
            </a:r>
            <a:r>
              <a:rPr lang="ru-RU" sz="900" dirty="0" err="1"/>
              <a:t>Камарг</a:t>
            </a:r>
            <a:r>
              <a:rPr lang="ru-RU" sz="900" dirty="0"/>
              <a:t> в </a:t>
            </a:r>
            <a:r>
              <a:rPr lang="ru-RU" sz="900" dirty="0" err="1"/>
              <a:t>дельті</a:t>
            </a:r>
            <a:r>
              <a:rPr lang="ru-RU" sz="900" dirty="0"/>
              <a:t> </a:t>
            </a:r>
            <a:r>
              <a:rPr lang="ru-RU" sz="900" dirty="0" err="1"/>
              <a:t>Рони</a:t>
            </a:r>
            <a:r>
              <a:rPr lang="ru-RU" sz="900" dirty="0"/>
              <a:t>.</a:t>
            </a:r>
          </a:p>
        </p:txBody>
      </p:sp>
      <p:pic>
        <p:nvPicPr>
          <p:cNvPr id="11" name="Рисунок 10" descr="mouflon-xxximg_7140m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714488"/>
            <a:ext cx="2629887" cy="1756171"/>
          </a:xfrm>
          <a:prstGeom prst="rect">
            <a:avLst/>
          </a:prstGeom>
        </p:spPr>
      </p:pic>
      <p:pic>
        <p:nvPicPr>
          <p:cNvPr id="12" name="Рисунок 11" descr="3834689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357166"/>
            <a:ext cx="2048508" cy="1428760"/>
          </a:xfrm>
          <a:prstGeom prst="rect">
            <a:avLst/>
          </a:prstGeom>
        </p:spPr>
      </p:pic>
      <p:pic>
        <p:nvPicPr>
          <p:cNvPr id="13" name="Рисунок 12" descr="vulgari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3286124"/>
            <a:ext cx="2301859" cy="1593595"/>
          </a:xfrm>
          <a:prstGeom prst="rect">
            <a:avLst/>
          </a:prstGeom>
        </p:spPr>
      </p:pic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132" y="2071678"/>
            <a:ext cx="2939076" cy="1881186"/>
          </a:xfrm>
          <a:prstGeom prst="rect">
            <a:avLst/>
          </a:prstGeom>
        </p:spPr>
      </p:pic>
      <p:pic>
        <p:nvPicPr>
          <p:cNvPr id="15" name="Рисунок 14" descr="Tichodroma_muraria02_cropp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48" y="3643314"/>
            <a:ext cx="1676395" cy="1257296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404</TotalTime>
  <Words>655</Words>
  <Application>Microsoft Office PowerPoint</Application>
  <PresentationFormat>Экран (4:3)</PresentationFormat>
  <Paragraphs>134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Франція</vt:lpstr>
      <vt:lpstr>Слайд 2</vt:lpstr>
      <vt:lpstr>Походження назви</vt:lpstr>
      <vt:lpstr>Символіка</vt:lpstr>
      <vt:lpstr>Сільське господарство</vt:lpstr>
      <vt:lpstr>Рослинництво</vt:lpstr>
      <vt:lpstr>Тваринництво</vt:lpstr>
      <vt:lpstr>Клімат</vt:lpstr>
      <vt:lpstr>Слайд 9</vt:lpstr>
      <vt:lpstr>Слайд 10</vt:lpstr>
      <vt:lpstr>     Природні ресурси</vt:lpstr>
      <vt:lpstr>Економіка</vt:lpstr>
      <vt:lpstr>Політика</vt:lpstr>
      <vt:lpstr>Законодавча влада</vt:lpstr>
      <vt:lpstr>Освіта</vt:lpstr>
      <vt:lpstr>Культура</vt:lpstr>
      <vt:lpstr>Транспорт</vt:lpstr>
      <vt:lpstr>Автомобільний транспорт</vt:lpstr>
      <vt:lpstr>Туризм</vt:lpstr>
      <vt:lpstr>Слайд 20</vt:lpstr>
      <vt:lpstr>Кухня</vt:lpstr>
      <vt:lpstr>Парфумерія і косметика</vt:lpstr>
      <vt:lpstr>Париж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</dc:title>
  <dc:creator>USER</dc:creator>
  <cp:lastModifiedBy>USER</cp:lastModifiedBy>
  <cp:revision>36</cp:revision>
  <dcterms:created xsi:type="dcterms:W3CDTF">2013-11-15T15:02:15Z</dcterms:created>
  <dcterms:modified xsi:type="dcterms:W3CDTF">2013-11-16T13:47:53Z</dcterms:modified>
</cp:coreProperties>
</file>