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68" d="100"/>
          <a:sy n="68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993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0212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6722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9483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75458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2826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39097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53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3800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194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68649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8A35-9633-478F-9B96-C163F0495BD8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63B77-4BDD-4E02-8E8C-2C635B75EF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288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12079"/>
            <a:ext cx="4248472" cy="5310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9" b="100000" l="5195" r="95455">
                        <a14:foregroundMark x1="64935" y1="47401" x2="74026" y2="28746"/>
                        <a14:foregroundMark x1="74675" y1="30581" x2="83117" y2="7034"/>
                        <a14:foregroundMark x1="64935" y1="46177" x2="54545" y2="62385"/>
                        <a14:foregroundMark x1="59740" y1="50765" x2="52597" y2="44037"/>
                        <a14:foregroundMark x1="58442" y1="45260" x2="56494" y2="36086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406">
            <a:off x="6894830" y="2602658"/>
            <a:ext cx="1970906" cy="4184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293" y="18864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Джон Адамс</a:t>
            </a:r>
            <a:endParaRPr lang="uk-U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9390" r="976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64" y="0"/>
            <a:ext cx="2028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935" y="1731699"/>
            <a:ext cx="84249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Дякуємо за увагу!</a:t>
            </a:r>
            <a:endParaRPr lang="uk-UA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1" b="96591" l="2448" r="986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5181600"/>
            <a:ext cx="2724150" cy="1676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89886" l="9899" r="96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69" y="-243408"/>
            <a:ext cx="2012960" cy="23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9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97"/>
          <a:stretch/>
        </p:blipFill>
        <p:spPr>
          <a:xfrm>
            <a:off x="4724829" y="3789040"/>
            <a:ext cx="4359309" cy="3016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8760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Один з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лідерів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американської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революції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політик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другий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президент США.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учасником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першого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другого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Континентальних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конгресів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представників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англійських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колоній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Америці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Брав участь 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складання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Декларації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незалежності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першим послом США 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Великій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Британії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першим в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країни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віце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-президентом.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другим президентом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Сполучених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Штатів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43">
            <a:off x="298043" y="3351360"/>
            <a:ext cx="5880337" cy="16527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620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22" y="4166303"/>
            <a:ext cx="3555825" cy="2691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Джон Адамс молодший, наймолодший з трьох синів, народився 30 жовтня 1735, у місті 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Квінсі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колонії 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Массачусетс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(тепер штат).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Майбутній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президент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народився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скромній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дуже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релігійній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сім'ї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Вже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дитинства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привчали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важкої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молодого Джона Адамса.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2132856"/>
            <a:ext cx="5422833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442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25" y="4005064"/>
            <a:ext cx="4049120" cy="3065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803" y="116632"/>
            <a:ext cx="889248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оли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йому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16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років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поступив в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Гарвардський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коледж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Адамс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дуже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добре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вчився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успішно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закінчив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коледж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Батько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хотів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щоб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Джон став пастором, але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вирішує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стати адвокатом. 1758 року Джон Адамс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розпочав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свою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кар'єру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якості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адвоката.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одружився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Абіґейл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Сміт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дочці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місцевого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пастора. Вона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зіграє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впливову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роль у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політичних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поглядах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свого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чоловіка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В них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яких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майбутній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президент Джон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Квінсі</a:t>
            </a:r>
            <a:endParaRPr lang="uk-UA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71123"/>
            <a:ext cx="3246030" cy="4219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9350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3923928" cy="2708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26" y="0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Адамс боровся за Декларацію незалежності, він був її головним захисником та одним з 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яти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яким доручили написати її.  Також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онгрес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вдвічі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посилав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Адамса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представляти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союз держав (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штатів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Європі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Нова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конституція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Массачусетса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здебільшого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написана самим Адамсом й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відповідає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особистим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поглядам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політику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суспільство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виступив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звільнення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рідному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штаті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6" y="2204864"/>
            <a:ext cx="5365218" cy="34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" y="171799"/>
            <a:ext cx="910729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17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46" y="4005064"/>
            <a:ext cx="4244453" cy="321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 перших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президентських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виборів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Сполучених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Штатів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Америки 1789 року, Адамс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друге, з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тринадцяти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Джорджа Вашингтона. Таким чином,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конституції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Адамс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обійняв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посаду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першого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Віце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Президента.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824536" cy="45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06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71" y="3922061"/>
            <a:ext cx="4149328" cy="3140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9036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Вибори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1796 року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були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першими за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участю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політичних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партій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Головним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опонентом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Адамса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був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Томас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Джефферсон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президентської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кампанії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замість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того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щоб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брати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активну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учась у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неї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Адамс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залишався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вдома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своєму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місті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Квінсі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називав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президентської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кампанії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дурним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злим.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Агітаційну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кампанію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нього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проводила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партія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Джон Адамс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переміг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півничних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штатах, Томас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Джефферсон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південних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Адамс став другим Президентом США 4 </a:t>
            </a:r>
            <a:r>
              <a:rPr lang="ru-RU" sz="2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2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1797.</a:t>
            </a:r>
            <a:endParaRPr lang="uk-UA" sz="2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" y="2636912"/>
            <a:ext cx="51435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49" y="4077072"/>
            <a:ext cx="3937936" cy="2980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9828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Був президентом з 1797 по 1801 рр.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Видав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Акт «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чужої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антиурядової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агітації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»,в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заборонялося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імігрантам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громадянам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Америки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критикувати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федеральний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уряд.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Батько-засновник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американського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флоту. За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президентсва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Конституції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додано 11 поправку.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президентсва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була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так звана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неофіційна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«Тиха»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війна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між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США та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Францією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uk-UA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051153"/>
            <a:ext cx="4905721" cy="48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5129"/>
            <a:ext cx="669674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86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423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viaRecords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via</dc:creator>
  <cp:lastModifiedBy>via</cp:lastModifiedBy>
  <cp:revision>10</cp:revision>
  <dcterms:created xsi:type="dcterms:W3CDTF">2013-01-30T17:47:48Z</dcterms:created>
  <dcterms:modified xsi:type="dcterms:W3CDTF">2013-01-30T19:37:48Z</dcterms:modified>
</cp:coreProperties>
</file>