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70" r:id="rId10"/>
    <p:sldId id="263" r:id="rId11"/>
    <p:sldId id="271" r:id="rId12"/>
    <p:sldId id="264" r:id="rId13"/>
    <p:sldId id="272" r:id="rId14"/>
    <p:sldId id="265" r:id="rId15"/>
    <p:sldId id="273" r:id="rId16"/>
    <p:sldId id="266" r:id="rId17"/>
    <p:sldId id="274" r:id="rId18"/>
    <p:sldId id="267" r:id="rId19"/>
    <p:sldId id="268" r:id="rId20"/>
    <p:sldId id="276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Архітектурний модернізм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Будинок-рояль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скрипкою, Китай</a:t>
            </a:r>
            <a:endParaRPr lang="ru-RU" dirty="0"/>
          </a:p>
        </p:txBody>
      </p:sp>
      <p:pic>
        <p:nvPicPr>
          <p:cNvPr id="4" name="Содержимое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777206"/>
            <a:ext cx="6096000" cy="4171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Величезний</a:t>
            </a:r>
            <a:r>
              <a:rPr lang="ru-RU" dirty="0" smtClean="0"/>
              <a:t> </a:t>
            </a:r>
            <a:r>
              <a:rPr lang="ru-RU" dirty="0" err="1" smtClean="0"/>
              <a:t>будинок-рояль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чорного</a:t>
            </a:r>
            <a:r>
              <a:rPr lang="ru-RU" dirty="0" smtClean="0"/>
              <a:t> </a:t>
            </a:r>
            <a:r>
              <a:rPr lang="ru-RU" dirty="0" err="1" smtClean="0"/>
              <a:t>скла</a:t>
            </a:r>
            <a:r>
              <a:rPr lang="ru-RU" dirty="0" smtClean="0"/>
              <a:t> </a:t>
            </a:r>
            <a:r>
              <a:rPr lang="ru-RU" dirty="0" err="1" smtClean="0"/>
              <a:t>розташований</a:t>
            </a:r>
            <a:r>
              <a:rPr lang="ru-RU" dirty="0" smtClean="0"/>
              <a:t> у </a:t>
            </a:r>
            <a:r>
              <a:rPr lang="ru-RU" b="1" dirty="0" err="1" smtClean="0"/>
              <a:t>місті</a:t>
            </a:r>
            <a:r>
              <a:rPr lang="ru-RU" b="1" dirty="0" smtClean="0"/>
              <a:t> </a:t>
            </a:r>
            <a:r>
              <a:rPr lang="ru-RU" b="1" dirty="0" err="1" smtClean="0"/>
              <a:t>Хуайнань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 </a:t>
            </a:r>
            <a:r>
              <a:rPr lang="ru-RU" b="1" dirty="0" err="1" smtClean="0"/>
              <a:t>Китаї</a:t>
            </a:r>
            <a:r>
              <a:rPr lang="ru-RU" dirty="0" smtClean="0"/>
              <a:t>. </a:t>
            </a:r>
            <a:r>
              <a:rPr lang="ru-RU" dirty="0" err="1" smtClean="0"/>
              <a:t>Аби</a:t>
            </a:r>
            <a:r>
              <a:rPr lang="ru-RU" dirty="0" smtClean="0"/>
              <a:t> </a:t>
            </a:r>
            <a:r>
              <a:rPr lang="ru-RU" dirty="0" err="1" smtClean="0"/>
              <a:t>потрапити</a:t>
            </a:r>
            <a:r>
              <a:rPr lang="ru-RU" dirty="0" smtClean="0"/>
              <a:t> </a:t>
            </a:r>
            <a:r>
              <a:rPr lang="ru-RU" dirty="0" err="1" smtClean="0"/>
              <a:t>всередину</a:t>
            </a:r>
            <a:r>
              <a:rPr lang="ru-RU" dirty="0" smtClean="0"/>
              <a:t>, </a:t>
            </a:r>
            <a:r>
              <a:rPr lang="ru-RU" dirty="0" err="1" smtClean="0"/>
              <a:t>Тобі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лиш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зайти до </a:t>
            </a:r>
            <a:r>
              <a:rPr lang="ru-RU" dirty="0" err="1" smtClean="0"/>
              <a:t>гігантської</a:t>
            </a:r>
            <a:r>
              <a:rPr lang="ru-RU" dirty="0" smtClean="0"/>
              <a:t> «</a:t>
            </a:r>
            <a:r>
              <a:rPr lang="ru-RU" dirty="0" err="1" smtClean="0"/>
              <a:t>прозорої</a:t>
            </a:r>
            <a:r>
              <a:rPr lang="ru-RU" dirty="0" smtClean="0"/>
              <a:t>» скрипки і </a:t>
            </a:r>
            <a:r>
              <a:rPr lang="ru-RU" dirty="0" err="1" smtClean="0"/>
              <a:t>піднятися</a:t>
            </a:r>
            <a:r>
              <a:rPr lang="ru-RU" dirty="0" smtClean="0"/>
              <a:t> </a:t>
            </a:r>
            <a:r>
              <a:rPr lang="ru-RU" dirty="0" err="1" smtClean="0"/>
              <a:t>вгору</a:t>
            </a:r>
            <a:r>
              <a:rPr lang="ru-RU" dirty="0" smtClean="0"/>
              <a:t> на </a:t>
            </a:r>
            <a:r>
              <a:rPr lang="ru-RU" dirty="0" err="1" smtClean="0"/>
              <a:t>ескалаторі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«</a:t>
            </a:r>
            <a:r>
              <a:rPr lang="ru-RU" dirty="0" err="1" smtClean="0"/>
              <a:t>музична</a:t>
            </a:r>
            <a:r>
              <a:rPr lang="ru-RU" dirty="0" smtClean="0"/>
              <a:t>» </a:t>
            </a:r>
            <a:r>
              <a:rPr lang="ru-RU" dirty="0" err="1" smtClean="0"/>
              <a:t>споруда</a:t>
            </a:r>
            <a:r>
              <a:rPr lang="ru-RU" dirty="0" smtClean="0"/>
              <a:t> </a:t>
            </a:r>
            <a:r>
              <a:rPr lang="ru-RU" dirty="0" err="1" smtClean="0"/>
              <a:t>вміщує</a:t>
            </a:r>
            <a:r>
              <a:rPr lang="ru-RU" dirty="0" smtClean="0"/>
              <a:t> </a:t>
            </a:r>
            <a:r>
              <a:rPr lang="ru-RU" dirty="0" err="1" smtClean="0"/>
              <a:t>виставковий</a:t>
            </a:r>
            <a:r>
              <a:rPr lang="ru-RU" dirty="0" smtClean="0"/>
              <a:t> комплекс,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демонструються</a:t>
            </a:r>
            <a:r>
              <a:rPr lang="ru-RU" dirty="0" smtClean="0"/>
              <a:t> </a:t>
            </a:r>
            <a:r>
              <a:rPr lang="ru-RU" dirty="0" err="1" smtClean="0"/>
              <a:t>плани</a:t>
            </a:r>
            <a:r>
              <a:rPr lang="ru-RU" dirty="0" smtClean="0"/>
              <a:t> </a:t>
            </a:r>
            <a:r>
              <a:rPr lang="ru-RU" dirty="0" err="1" smtClean="0"/>
              <a:t>вулиць</a:t>
            </a:r>
            <a:r>
              <a:rPr lang="ru-RU" dirty="0" smtClean="0"/>
              <a:t> і </a:t>
            </a:r>
            <a:r>
              <a:rPr lang="ru-RU" dirty="0" err="1" smtClean="0"/>
              <a:t>районів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Кривий</a:t>
            </a:r>
            <a:r>
              <a:rPr lang="ru-RU" b="1" dirty="0" smtClean="0"/>
              <a:t> </a:t>
            </a:r>
            <a:r>
              <a:rPr lang="ru-RU" b="1" dirty="0" err="1" smtClean="0"/>
              <a:t>будинок</a:t>
            </a:r>
            <a:r>
              <a:rPr lang="ru-RU" b="1" dirty="0" smtClean="0"/>
              <a:t> в </a:t>
            </a:r>
            <a:r>
              <a:rPr lang="ru-RU" b="1" dirty="0" err="1" smtClean="0"/>
              <a:t>Сопоті</a:t>
            </a:r>
            <a:r>
              <a:rPr lang="ru-RU" b="1" dirty="0" smtClean="0"/>
              <a:t>, </a:t>
            </a:r>
            <a:r>
              <a:rPr lang="ru-RU" b="1" dirty="0" err="1" smtClean="0"/>
              <a:t>Польща</a:t>
            </a:r>
            <a:endParaRPr lang="ru-RU" dirty="0"/>
          </a:p>
        </p:txBody>
      </p:sp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Цей </a:t>
            </a:r>
            <a:r>
              <a:rPr lang="ru-RU" dirty="0" err="1" smtClean="0"/>
              <a:t>будинок</a:t>
            </a:r>
            <a:r>
              <a:rPr lang="ru-RU" dirty="0" smtClean="0"/>
              <a:t> просто </a:t>
            </a:r>
            <a:r>
              <a:rPr lang="ru-RU" dirty="0" err="1" smtClean="0"/>
              <a:t>вражає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чудернацькими</a:t>
            </a:r>
            <a:r>
              <a:rPr lang="ru-RU" dirty="0" smtClean="0"/>
              <a:t> </a:t>
            </a:r>
            <a:r>
              <a:rPr lang="ru-RU" dirty="0" err="1" smtClean="0"/>
              <a:t>формами.Тут</a:t>
            </a:r>
            <a:r>
              <a:rPr lang="ru-RU" dirty="0" smtClean="0"/>
              <a:t> </a:t>
            </a:r>
            <a:r>
              <a:rPr lang="ru-RU" dirty="0" err="1" smtClean="0"/>
              <a:t>живе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польський</a:t>
            </a:r>
            <a:r>
              <a:rPr lang="ru-RU" dirty="0" smtClean="0"/>
              <a:t> </a:t>
            </a:r>
            <a:r>
              <a:rPr lang="ru-RU" dirty="0" err="1" smtClean="0"/>
              <a:t>ілюстратор</a:t>
            </a:r>
            <a:r>
              <a:rPr lang="ru-RU" dirty="0" smtClean="0"/>
              <a:t> </a:t>
            </a:r>
            <a:r>
              <a:rPr lang="ru-RU" dirty="0" err="1" smtClean="0"/>
              <a:t>дитячої</a:t>
            </a:r>
            <a:r>
              <a:rPr lang="ru-RU" dirty="0" smtClean="0"/>
              <a:t> книги </a:t>
            </a:r>
            <a:r>
              <a:rPr lang="ru-RU" b="1" dirty="0" smtClean="0"/>
              <a:t>Ян </a:t>
            </a:r>
            <a:r>
              <a:rPr lang="ru-RU" b="1" dirty="0" err="1" smtClean="0"/>
              <a:t>Марсин</a:t>
            </a:r>
            <a:r>
              <a:rPr lang="ru-RU" dirty="0" smtClean="0"/>
              <a:t> і </a:t>
            </a:r>
            <a:r>
              <a:rPr lang="ru-RU" dirty="0" err="1" smtClean="0"/>
              <a:t>талановитий</a:t>
            </a:r>
            <a:r>
              <a:rPr lang="ru-RU" dirty="0" smtClean="0"/>
              <a:t> </a:t>
            </a:r>
            <a:r>
              <a:rPr lang="ru-RU" dirty="0" err="1" smtClean="0"/>
              <a:t>шведський</a:t>
            </a:r>
            <a:r>
              <a:rPr lang="ru-RU" dirty="0" smtClean="0"/>
              <a:t> </a:t>
            </a:r>
            <a:r>
              <a:rPr lang="ru-RU" b="1" dirty="0" smtClean="0"/>
              <a:t>художник Пер </a:t>
            </a:r>
            <a:r>
              <a:rPr lang="ru-RU" b="1" dirty="0" err="1" smtClean="0"/>
              <a:t>Дахлберг</a:t>
            </a:r>
            <a:r>
              <a:rPr lang="ru-RU" dirty="0" smtClean="0"/>
              <a:t>. </a:t>
            </a:r>
            <a:r>
              <a:rPr lang="ru-RU" dirty="0" err="1" smtClean="0"/>
              <a:t>Будівництво</a:t>
            </a:r>
            <a:r>
              <a:rPr lang="ru-RU" dirty="0" smtClean="0"/>
              <a:t> дому </a:t>
            </a:r>
            <a:r>
              <a:rPr lang="ru-RU" dirty="0" err="1" smtClean="0"/>
              <a:t>тривало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рік і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вкінці</a:t>
            </a:r>
            <a:r>
              <a:rPr lang="ru-RU" dirty="0" smtClean="0"/>
              <a:t> </a:t>
            </a:r>
            <a:r>
              <a:rPr lang="ru-RU" b="1" dirty="0" smtClean="0"/>
              <a:t>2003-го </a:t>
            </a:r>
            <a:r>
              <a:rPr lang="ru-RU" b="1" dirty="0" err="1" smtClean="0"/>
              <a:t>Кривий</a:t>
            </a:r>
            <a:r>
              <a:rPr lang="ru-RU" b="1" dirty="0" smtClean="0"/>
              <a:t> </a:t>
            </a:r>
            <a:r>
              <a:rPr lang="ru-RU" b="1" dirty="0" err="1" smtClean="0"/>
              <a:t>будинок</a:t>
            </a:r>
            <a:r>
              <a:rPr lang="ru-RU" dirty="0" smtClean="0"/>
              <a:t> ловив </a:t>
            </a:r>
            <a:r>
              <a:rPr lang="ru-RU" dirty="0" err="1" smtClean="0"/>
              <a:t>здивовані</a:t>
            </a:r>
            <a:r>
              <a:rPr lang="ru-RU" dirty="0" smtClean="0"/>
              <a:t> погляди </a:t>
            </a:r>
            <a:r>
              <a:rPr lang="ru-RU" dirty="0" err="1" smtClean="0"/>
              <a:t>туристів</a:t>
            </a:r>
            <a:r>
              <a:rPr lang="ru-RU" dirty="0" smtClean="0"/>
              <a:t> і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 </a:t>
            </a:r>
            <a:r>
              <a:rPr lang="ru-RU" b="1" dirty="0" err="1" smtClean="0"/>
              <a:t>Хабітат</a:t>
            </a:r>
            <a:r>
              <a:rPr lang="ru-RU" b="1" dirty="0" smtClean="0"/>
              <a:t> 67, Монреаль, Канада</a:t>
            </a:r>
            <a:endParaRPr lang="ru-RU" dirty="0"/>
          </a:p>
        </p:txBody>
      </p:sp>
      <p:pic>
        <p:nvPicPr>
          <p:cNvPr id="4" name="Содержимое 3" descr="sinxltqsmttvdpa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169" y="1600200"/>
            <a:ext cx="6465661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Канадсько-ізраїльський</a:t>
            </a:r>
            <a:r>
              <a:rPr lang="ru-RU" dirty="0" smtClean="0"/>
              <a:t> </a:t>
            </a:r>
            <a:r>
              <a:rPr lang="ru-RU" dirty="0" err="1" smtClean="0"/>
              <a:t>архітектор</a:t>
            </a:r>
            <a:r>
              <a:rPr lang="ru-RU" dirty="0" smtClean="0"/>
              <a:t> </a:t>
            </a:r>
            <a:r>
              <a:rPr lang="ru-RU" dirty="0" err="1" smtClean="0"/>
              <a:t>Моше</a:t>
            </a:r>
            <a:r>
              <a:rPr lang="ru-RU" dirty="0" smtClean="0"/>
              <a:t> </a:t>
            </a:r>
            <a:r>
              <a:rPr lang="ru-RU" dirty="0" err="1" smtClean="0"/>
              <a:t>Сафді</a:t>
            </a:r>
            <a:r>
              <a:rPr lang="ru-RU" dirty="0" smtClean="0"/>
              <a:t> хаотично </a:t>
            </a:r>
            <a:r>
              <a:rPr lang="ru-RU" dirty="0" err="1" smtClean="0"/>
              <a:t>розмістив</a:t>
            </a:r>
            <a:r>
              <a:rPr lang="ru-RU" dirty="0" smtClean="0"/>
              <a:t> 346 несхожих </a:t>
            </a:r>
            <a:r>
              <a:rPr lang="ru-RU" dirty="0" err="1" smtClean="0"/>
              <a:t>одне</a:t>
            </a:r>
            <a:r>
              <a:rPr lang="ru-RU" dirty="0" smtClean="0"/>
              <a:t> на одного </a:t>
            </a:r>
            <a:r>
              <a:rPr lang="ru-RU" dirty="0" err="1" smtClean="0"/>
              <a:t>кубиків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задався</a:t>
            </a:r>
            <a:r>
              <a:rPr lang="ru-RU" dirty="0" smtClean="0"/>
              <a:t> метою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кожну</a:t>
            </a:r>
            <a:r>
              <a:rPr lang="ru-RU" dirty="0" smtClean="0"/>
              <a:t> квартиру </a:t>
            </a:r>
            <a:r>
              <a:rPr lang="ru-RU" dirty="0" err="1" smtClean="0"/>
              <a:t>унікальною</a:t>
            </a:r>
            <a:r>
              <a:rPr lang="ru-RU" dirty="0" smtClean="0"/>
              <a:t>, </a:t>
            </a:r>
            <a:r>
              <a:rPr lang="ru-RU" dirty="0" err="1" smtClean="0"/>
              <a:t>створити</a:t>
            </a:r>
            <a:r>
              <a:rPr lang="ru-RU" dirty="0" smtClean="0"/>
              <a:t> комплекс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, </a:t>
            </a:r>
            <a:r>
              <a:rPr lang="ru-RU" dirty="0" err="1" smtClean="0"/>
              <a:t>незалежних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палісадниками</a:t>
            </a:r>
            <a:r>
              <a:rPr lang="ru-RU" dirty="0" smtClean="0"/>
              <a:t> і двориками, і </a:t>
            </a:r>
            <a:r>
              <a:rPr lang="ru-RU" dirty="0" err="1" smtClean="0"/>
              <a:t>водночас</a:t>
            </a:r>
            <a:r>
              <a:rPr lang="ru-RU" dirty="0" smtClean="0"/>
              <a:t> оптимально </a:t>
            </a:r>
            <a:r>
              <a:rPr lang="ru-RU" dirty="0" err="1" smtClean="0"/>
              <a:t>використати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на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невеликій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розмістилося</a:t>
            </a:r>
            <a:r>
              <a:rPr lang="ru-RU" dirty="0" smtClean="0"/>
              <a:t> </a:t>
            </a:r>
            <a:r>
              <a:rPr lang="ru-RU" dirty="0" err="1" smtClean="0"/>
              <a:t>якомога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людей. Таким чином, комплекс </a:t>
            </a:r>
            <a:r>
              <a:rPr lang="ru-RU" dirty="0" err="1" smtClean="0"/>
              <a:t>вмістив</a:t>
            </a:r>
            <a:r>
              <a:rPr lang="ru-RU" dirty="0" smtClean="0"/>
              <a:t> у себе 146 квартир.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Вальсуючий</a:t>
            </a:r>
            <a:r>
              <a:rPr lang="ru-RU" b="1" dirty="0" smtClean="0"/>
              <a:t> </a:t>
            </a:r>
            <a:r>
              <a:rPr lang="ru-RU" b="1" dirty="0" err="1" smtClean="0"/>
              <a:t>будинок</a:t>
            </a:r>
            <a:r>
              <a:rPr lang="ru-RU" b="1" dirty="0" smtClean="0"/>
              <a:t> у </a:t>
            </a:r>
            <a:r>
              <a:rPr lang="ru-RU" b="1" dirty="0" err="1" smtClean="0"/>
              <a:t>Празі</a:t>
            </a: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Хоч</a:t>
            </a:r>
            <a:r>
              <a:rPr lang="ru-RU" dirty="0" smtClean="0"/>
              <a:t> і </a:t>
            </a:r>
            <a:r>
              <a:rPr lang="ru-RU" dirty="0" err="1" smtClean="0"/>
              <a:t>ніяк</a:t>
            </a:r>
            <a:r>
              <a:rPr lang="ru-RU" dirty="0" smtClean="0"/>
              <a:t> не </a:t>
            </a:r>
            <a:r>
              <a:rPr lang="ru-RU" dirty="0" err="1" smtClean="0"/>
              <a:t>вписується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будівля</a:t>
            </a:r>
            <a:r>
              <a:rPr lang="ru-RU" dirty="0" smtClean="0"/>
              <a:t> у картину </a:t>
            </a:r>
            <a:r>
              <a:rPr lang="ru-RU" dirty="0" err="1" smtClean="0"/>
              <a:t>історичного</a:t>
            </a:r>
            <a:r>
              <a:rPr lang="ru-RU" dirty="0" smtClean="0"/>
              <a:t> району </a:t>
            </a:r>
            <a:r>
              <a:rPr lang="ru-RU" b="1" dirty="0" smtClean="0"/>
              <a:t>Праги</a:t>
            </a:r>
            <a:r>
              <a:rPr lang="ru-RU" dirty="0" smtClean="0"/>
              <a:t>. «</a:t>
            </a:r>
            <a:r>
              <a:rPr lang="ru-RU" b="1" dirty="0" smtClean="0"/>
              <a:t>Стакан</a:t>
            </a:r>
            <a:r>
              <a:rPr lang="ru-RU" dirty="0" smtClean="0"/>
              <a:t>», — саме так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споруду</a:t>
            </a:r>
            <a:r>
              <a:rPr lang="ru-RU" dirty="0" smtClean="0"/>
              <a:t>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жителі</a:t>
            </a:r>
            <a:r>
              <a:rPr lang="ru-RU" dirty="0" smtClean="0"/>
              <a:t>. </a:t>
            </a:r>
            <a:r>
              <a:rPr lang="ru-RU" dirty="0" err="1" smtClean="0"/>
              <a:t>Екскурсоводи</a:t>
            </a:r>
            <a:r>
              <a:rPr lang="ru-RU" dirty="0" smtClean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іменують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«</a:t>
            </a:r>
            <a:r>
              <a:rPr lang="ru-RU" b="1" dirty="0" err="1" smtClean="0"/>
              <a:t>танцюючим</a:t>
            </a:r>
            <a:r>
              <a:rPr lang="ru-RU" b="1" dirty="0" smtClean="0"/>
              <a:t> </a:t>
            </a:r>
            <a:r>
              <a:rPr lang="ru-RU" b="1" dirty="0" err="1" smtClean="0"/>
              <a:t>будинком</a:t>
            </a:r>
            <a:r>
              <a:rPr lang="ru-RU" dirty="0" smtClean="0"/>
              <a:t>». Є </a:t>
            </a:r>
            <a:r>
              <a:rPr lang="ru-RU" dirty="0" err="1" smtClean="0"/>
              <a:t>іще</a:t>
            </a:r>
            <a:r>
              <a:rPr lang="ru-RU" dirty="0" smtClean="0"/>
              <a:t> одна </a:t>
            </a:r>
            <a:r>
              <a:rPr lang="ru-RU" dirty="0" err="1" smtClean="0"/>
              <a:t>назва</a:t>
            </a:r>
            <a:r>
              <a:rPr lang="ru-RU" dirty="0" smtClean="0"/>
              <a:t> — «</a:t>
            </a:r>
            <a:r>
              <a:rPr lang="ru-RU" b="1" dirty="0" err="1" smtClean="0"/>
              <a:t>Джинжер</a:t>
            </a:r>
            <a:r>
              <a:rPr lang="ru-RU" b="1" dirty="0" smtClean="0"/>
              <a:t> і Фред</a:t>
            </a:r>
            <a:r>
              <a:rPr lang="ru-RU" dirty="0" smtClean="0"/>
              <a:t>». Саме так </a:t>
            </a:r>
            <a:r>
              <a:rPr lang="ru-RU" dirty="0" err="1" smtClean="0"/>
              <a:t>звати</a:t>
            </a:r>
            <a:r>
              <a:rPr lang="ru-RU" dirty="0" smtClean="0"/>
              <a:t> </a:t>
            </a:r>
            <a:r>
              <a:rPr lang="ru-RU" dirty="0" err="1" smtClean="0"/>
              <a:t>славетних</a:t>
            </a:r>
            <a:r>
              <a:rPr lang="ru-RU" dirty="0" smtClean="0"/>
              <a:t> </a:t>
            </a:r>
            <a:r>
              <a:rPr lang="ru-RU" dirty="0" err="1" smtClean="0"/>
              <a:t>американських</a:t>
            </a:r>
            <a:r>
              <a:rPr lang="ru-RU" dirty="0" smtClean="0"/>
              <a:t> </a:t>
            </a:r>
            <a:r>
              <a:rPr lang="ru-RU" dirty="0" err="1" smtClean="0"/>
              <a:t>танцюристів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надихнули</a:t>
            </a:r>
            <a:r>
              <a:rPr lang="ru-RU" dirty="0" smtClean="0"/>
              <a:t> </a:t>
            </a:r>
            <a:r>
              <a:rPr lang="ru-RU" dirty="0" err="1" smtClean="0"/>
              <a:t>архітекторів</a:t>
            </a:r>
            <a:r>
              <a:rPr lang="ru-RU" dirty="0" smtClean="0"/>
              <a:t> на </a:t>
            </a:r>
            <a:r>
              <a:rPr lang="ru-RU" dirty="0" err="1" smtClean="0"/>
              <a:t>створення</a:t>
            </a:r>
            <a:r>
              <a:rPr lang="ru-RU" dirty="0" smtClean="0"/>
              <a:t> фантастичного </a:t>
            </a:r>
            <a:r>
              <a:rPr lang="ru-RU" dirty="0" err="1" smtClean="0"/>
              <a:t>Вальсуючого</a:t>
            </a:r>
            <a:r>
              <a:rPr lang="ru-RU" dirty="0" smtClean="0"/>
              <a:t> </a:t>
            </a:r>
            <a:r>
              <a:rPr lang="ru-RU" dirty="0" err="1" smtClean="0"/>
              <a:t>будинку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Будинок-книга</a:t>
            </a:r>
            <a:r>
              <a:rPr lang="ru-RU" b="1" dirty="0" smtClean="0"/>
              <a:t>, Канзас (США)</a:t>
            </a:r>
            <a:endParaRPr lang="ru-RU" dirty="0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357298"/>
            <a:ext cx="5762625" cy="38481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Книги </a:t>
            </a:r>
            <a:r>
              <a:rPr lang="ru-RU" dirty="0" err="1" smtClean="0"/>
              <a:t>прикрашають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витвір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зовні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.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— </a:t>
            </a:r>
            <a:r>
              <a:rPr lang="ru-RU" b="1" dirty="0" smtClean="0"/>
              <a:t>Центральна </a:t>
            </a:r>
            <a:r>
              <a:rPr lang="ru-RU" b="1" dirty="0" err="1" smtClean="0"/>
              <a:t>бібліотека</a:t>
            </a:r>
            <a:r>
              <a:rPr lang="ru-RU" b="1" dirty="0" smtClean="0"/>
              <a:t> Канзасу</a:t>
            </a:r>
            <a:r>
              <a:rPr lang="ru-RU" dirty="0" smtClean="0"/>
              <a:t>. </a:t>
            </a:r>
            <a:r>
              <a:rPr lang="ru-RU" dirty="0" err="1" smtClean="0"/>
              <a:t>Ідея</a:t>
            </a:r>
            <a:r>
              <a:rPr lang="ru-RU" dirty="0" smtClean="0"/>
              <a:t> такого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будівлі</a:t>
            </a:r>
            <a:r>
              <a:rPr lang="ru-RU" dirty="0" smtClean="0"/>
              <a:t> </a:t>
            </a:r>
            <a:r>
              <a:rPr lang="ru-RU" dirty="0" err="1" smtClean="0"/>
              <a:t>втілена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 людей до </a:t>
            </a:r>
            <a:r>
              <a:rPr lang="ru-RU" dirty="0" err="1" smtClean="0"/>
              <a:t>відвідування</a:t>
            </a:r>
            <a:r>
              <a:rPr lang="ru-RU" dirty="0" smtClean="0"/>
              <a:t> </a:t>
            </a:r>
            <a:r>
              <a:rPr lang="ru-RU" dirty="0" err="1" smtClean="0"/>
              <a:t>бібліотеки</a:t>
            </a:r>
            <a:r>
              <a:rPr lang="ru-RU" dirty="0" smtClean="0"/>
              <a:t>. А </a:t>
            </a:r>
            <a:r>
              <a:rPr lang="ru-RU" dirty="0" err="1" smtClean="0"/>
              <a:t>підбирати</a:t>
            </a:r>
            <a:r>
              <a:rPr lang="ru-RU" dirty="0" smtClean="0"/>
              <a:t> книги,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Канзас-Сіті</a:t>
            </a:r>
            <a:r>
              <a:rPr lang="ru-RU" dirty="0" smtClean="0"/>
              <a:t>, </a:t>
            </a:r>
            <a:r>
              <a:rPr lang="ru-RU" dirty="0" err="1" smtClean="0"/>
              <a:t>допомагали</a:t>
            </a:r>
            <a:r>
              <a:rPr lang="ru-RU" dirty="0" smtClean="0"/>
              <a:t>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жителі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Архітектурний</a:t>
            </a:r>
            <a:r>
              <a:rPr lang="ru-RU" b="1" dirty="0" smtClean="0"/>
              <a:t> </a:t>
            </a:r>
            <a:r>
              <a:rPr lang="ru-RU" b="1" dirty="0" err="1" smtClean="0"/>
              <a:t>модернізм</a:t>
            </a:r>
            <a:r>
              <a:rPr lang="ru-RU" dirty="0" smtClean="0"/>
              <a:t> - </a:t>
            </a:r>
            <a:r>
              <a:rPr lang="ru-RU" dirty="0" err="1" smtClean="0"/>
              <a:t>рух</a:t>
            </a:r>
            <a:r>
              <a:rPr lang="ru-RU" dirty="0" smtClean="0"/>
              <a:t> в </a:t>
            </a:r>
            <a:r>
              <a:rPr lang="ru-RU" dirty="0" err="1" smtClean="0"/>
              <a:t>архітектурі</a:t>
            </a:r>
            <a:r>
              <a:rPr lang="ru-RU" dirty="0" smtClean="0"/>
              <a:t> </a:t>
            </a:r>
            <a:r>
              <a:rPr lang="ru-RU" dirty="0" err="1" smtClean="0"/>
              <a:t>двадцятого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, </a:t>
            </a:r>
            <a:r>
              <a:rPr lang="ru-RU" dirty="0" err="1" smtClean="0"/>
              <a:t>переломний</a:t>
            </a:r>
            <a:r>
              <a:rPr lang="ru-RU" dirty="0" smtClean="0"/>
              <a:t> за </a:t>
            </a:r>
            <a:r>
              <a:rPr lang="ru-RU" dirty="0" err="1" smtClean="0"/>
              <a:t>змістом</a:t>
            </a:r>
            <a:r>
              <a:rPr lang="ru-RU" dirty="0" smtClean="0"/>
              <a:t>, </a:t>
            </a:r>
            <a:r>
              <a:rPr lang="ru-RU" dirty="0" err="1" smtClean="0"/>
              <a:t>пов'язане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рішучим</a:t>
            </a:r>
            <a:r>
              <a:rPr lang="ru-RU" dirty="0" smtClean="0"/>
              <a:t> </a:t>
            </a:r>
            <a:r>
              <a:rPr lang="ru-RU" dirty="0" err="1" smtClean="0"/>
              <a:t>оновленням</a:t>
            </a:r>
            <a:r>
              <a:rPr lang="ru-RU" dirty="0" smtClean="0"/>
              <a:t> форм і </a:t>
            </a:r>
            <a:r>
              <a:rPr lang="ru-RU" dirty="0" err="1" smtClean="0"/>
              <a:t>конструкцій</a:t>
            </a:r>
            <a:r>
              <a:rPr lang="ru-RU" dirty="0" smtClean="0"/>
              <a:t>, </a:t>
            </a:r>
            <a:r>
              <a:rPr lang="ru-RU" dirty="0" err="1" smtClean="0"/>
              <a:t>відмовою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. 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початку 1900-х </a:t>
            </a:r>
            <a:r>
              <a:rPr lang="ru-RU" dirty="0" err="1" smtClean="0"/>
              <a:t>років</a:t>
            </a:r>
            <a:r>
              <a:rPr lang="ru-RU" dirty="0" smtClean="0"/>
              <a:t> і по 70-і - 80-і роки, коли в </a:t>
            </a:r>
            <a:r>
              <a:rPr lang="ru-RU" dirty="0" err="1" smtClean="0"/>
              <a:t>архітектурі</a:t>
            </a:r>
            <a:r>
              <a:rPr lang="ru-RU" dirty="0" smtClean="0"/>
              <a:t> </a:t>
            </a:r>
            <a:r>
              <a:rPr lang="ru-RU" dirty="0" err="1" smtClean="0"/>
              <a:t>виникли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Перевернутий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, </a:t>
            </a:r>
            <a:r>
              <a:rPr lang="ru-RU" dirty="0" err="1" smtClean="0"/>
              <a:t>Буковель</a:t>
            </a:r>
            <a:endParaRPr lang="ru-RU" dirty="0"/>
          </a:p>
        </p:txBody>
      </p:sp>
      <p:pic>
        <p:nvPicPr>
          <p:cNvPr id="4" name="Содержимое 3" descr="0_72831_aa452f8f_X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05318"/>
            <a:ext cx="7688789" cy="480976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Це перший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перевернутий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таких «</a:t>
            </a:r>
            <a:r>
              <a:rPr lang="ru-RU" dirty="0" err="1" smtClean="0"/>
              <a:t>експонатів</a:t>
            </a:r>
            <a:r>
              <a:rPr lang="ru-RU" dirty="0" smtClean="0"/>
              <a:t>»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чимало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err="1" smtClean="0"/>
              <a:t>Зведення</a:t>
            </a:r>
            <a:r>
              <a:rPr lang="ru-RU" dirty="0" smtClean="0"/>
              <a:t> </a:t>
            </a:r>
            <a:r>
              <a:rPr lang="ru-RU" dirty="0" err="1" smtClean="0"/>
              <a:t>незвичайної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</a:t>
            </a:r>
            <a:r>
              <a:rPr lang="ru-RU" dirty="0" err="1" smtClean="0"/>
              <a:t>тривало</a:t>
            </a:r>
            <a:r>
              <a:rPr lang="ru-RU" dirty="0" smtClean="0"/>
              <a:t> </a:t>
            </a:r>
            <a:r>
              <a:rPr lang="ru-RU" dirty="0" err="1" smtClean="0"/>
              <a:t>півтора</a:t>
            </a:r>
            <a:r>
              <a:rPr lang="ru-RU" dirty="0" smtClean="0"/>
              <a:t> </a:t>
            </a:r>
            <a:r>
              <a:rPr lang="ru-RU" dirty="0" err="1" smtClean="0"/>
              <a:t>місяці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будиночка</a:t>
            </a:r>
            <a:r>
              <a:rPr lang="ru-RU" dirty="0" smtClean="0"/>
              <a:t> все </a:t>
            </a:r>
            <a:r>
              <a:rPr lang="ru-RU" dirty="0" err="1" smtClean="0"/>
              <a:t>традиційно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автори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думали </a:t>
            </a:r>
            <a:r>
              <a:rPr lang="ru-RU" dirty="0" err="1" smtClean="0"/>
              <a:t>перевернути</a:t>
            </a:r>
            <a:r>
              <a:rPr lang="ru-RU" dirty="0" smtClean="0"/>
              <a:t> і </a:t>
            </a:r>
            <a:r>
              <a:rPr lang="ru-RU" dirty="0" err="1" smtClean="0"/>
              <a:t>інтер’єр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згодом</a:t>
            </a:r>
            <a:r>
              <a:rPr lang="ru-RU" dirty="0" smtClean="0"/>
              <a:t> не </a:t>
            </a:r>
            <a:r>
              <a:rPr lang="ru-RU" dirty="0" err="1" smtClean="0"/>
              <a:t>зважилися</a:t>
            </a:r>
            <a:r>
              <a:rPr lang="ru-RU" dirty="0" smtClean="0"/>
              <a:t> на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крок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люди себе там </a:t>
            </a:r>
            <a:r>
              <a:rPr lang="ru-RU" dirty="0" err="1" smtClean="0"/>
              <a:t>почували</a:t>
            </a:r>
            <a:r>
              <a:rPr lang="ru-RU" dirty="0" smtClean="0"/>
              <a:t> б некомфортно.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Будинок-банкнота</a:t>
            </a:r>
            <a:r>
              <a:rPr lang="ru-RU" b="1" dirty="0" smtClean="0"/>
              <a:t> в </a:t>
            </a:r>
            <a:r>
              <a:rPr lang="ru-RU" b="1" dirty="0" err="1" smtClean="0"/>
              <a:t>Литві</a:t>
            </a:r>
            <a:endParaRPr lang="ru-RU" dirty="0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2277269"/>
            <a:ext cx="4762500" cy="31718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4500 </a:t>
            </a:r>
            <a:r>
              <a:rPr lang="ru-RU" dirty="0" smtClean="0"/>
              <a:t>— </a:t>
            </a:r>
            <a:r>
              <a:rPr lang="ru-RU" dirty="0" err="1" smtClean="0"/>
              <a:t>стільки</a:t>
            </a:r>
            <a:r>
              <a:rPr lang="ru-RU" dirty="0" smtClean="0"/>
              <a:t> пластин </a:t>
            </a:r>
            <a:r>
              <a:rPr lang="ru-RU" dirty="0" err="1" smtClean="0"/>
              <a:t>різноманітного</a:t>
            </a:r>
            <a:r>
              <a:rPr lang="ru-RU" dirty="0" smtClean="0"/>
              <a:t> за формою і </a:t>
            </a:r>
            <a:r>
              <a:rPr lang="ru-RU" dirty="0" err="1" smtClean="0"/>
              <a:t>розмірами</a:t>
            </a:r>
            <a:r>
              <a:rPr lang="ru-RU" dirty="0" smtClean="0"/>
              <a:t> </a:t>
            </a:r>
            <a:r>
              <a:rPr lang="ru-RU" dirty="0" err="1" smtClean="0"/>
              <a:t>скла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Голландії</a:t>
            </a:r>
            <a:r>
              <a:rPr lang="ru-RU" dirty="0" smtClean="0"/>
              <a:t> </a:t>
            </a:r>
            <a:r>
              <a:rPr lang="ru-RU" dirty="0" err="1" smtClean="0"/>
              <a:t>використали</a:t>
            </a:r>
            <a:r>
              <a:rPr lang="ru-RU" dirty="0" smtClean="0"/>
              <a:t> для фасаду </a:t>
            </a:r>
            <a:r>
              <a:rPr lang="de-DE" b="1" dirty="0" smtClean="0"/>
              <a:t>Office Center 1000 </a:t>
            </a:r>
            <a:r>
              <a:rPr lang="ru-RU" b="1" dirty="0" smtClean="0"/>
              <a:t>в </a:t>
            </a:r>
            <a:r>
              <a:rPr lang="ru-RU" b="1" dirty="0" err="1" smtClean="0"/>
              <a:t>Каунасі</a:t>
            </a:r>
            <a:r>
              <a:rPr lang="ru-RU" b="1" dirty="0" smtClean="0"/>
              <a:t>, Литва</a:t>
            </a:r>
            <a:r>
              <a:rPr lang="ru-RU" dirty="0" smtClean="0"/>
              <a:t>. </a:t>
            </a:r>
            <a:r>
              <a:rPr lang="ru-RU" dirty="0" err="1" smtClean="0"/>
              <a:t>Зображення</a:t>
            </a:r>
            <a:r>
              <a:rPr lang="ru-RU" dirty="0" smtClean="0"/>
              <a:t> на </a:t>
            </a:r>
            <a:r>
              <a:rPr lang="ru-RU" dirty="0" err="1" smtClean="0"/>
              <a:t>споруді</a:t>
            </a:r>
            <a:r>
              <a:rPr lang="ru-RU" dirty="0" smtClean="0"/>
              <a:t> </a:t>
            </a:r>
            <a:r>
              <a:rPr lang="ru-RU" dirty="0" err="1" smtClean="0"/>
              <a:t>повторює</a:t>
            </a:r>
            <a:r>
              <a:rPr lang="ru-RU" dirty="0" smtClean="0"/>
              <a:t> </a:t>
            </a:r>
            <a:r>
              <a:rPr lang="ru-RU" dirty="0" err="1" smtClean="0"/>
              <a:t>малюнок</a:t>
            </a:r>
            <a:r>
              <a:rPr lang="ru-RU" dirty="0" smtClean="0"/>
              <a:t> </a:t>
            </a:r>
            <a:r>
              <a:rPr lang="ru-RU" dirty="0" err="1" smtClean="0"/>
              <a:t>купюри</a:t>
            </a:r>
            <a:r>
              <a:rPr lang="ru-RU" dirty="0" smtClean="0"/>
              <a:t> </a:t>
            </a:r>
            <a:r>
              <a:rPr lang="ru-RU" dirty="0" err="1" smtClean="0"/>
              <a:t>вартістю</a:t>
            </a:r>
            <a:r>
              <a:rPr lang="ru-RU" dirty="0" smtClean="0"/>
              <a:t> </a:t>
            </a:r>
            <a:r>
              <a:rPr lang="ru-RU" b="1" dirty="0" smtClean="0"/>
              <a:t>1000 </a:t>
            </a:r>
            <a:r>
              <a:rPr lang="ru-RU" b="1" dirty="0" err="1" smtClean="0"/>
              <a:t>літ</a:t>
            </a:r>
            <a:r>
              <a:rPr lang="ru-RU" b="1" dirty="0" smtClean="0"/>
              <a:t> </a:t>
            </a:r>
            <a:r>
              <a:rPr lang="ru-RU" b="1" dirty="0" err="1" smtClean="0"/>
              <a:t>зразка</a:t>
            </a:r>
            <a:r>
              <a:rPr lang="ru-RU" b="1" dirty="0" smtClean="0"/>
              <a:t> 1926 року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Приміщення</a:t>
            </a:r>
            <a:r>
              <a:rPr lang="ru-RU" dirty="0" smtClean="0"/>
              <a:t> у </a:t>
            </a:r>
            <a:r>
              <a:rPr lang="ru-RU" dirty="0" err="1" smtClean="0"/>
              <a:t>будинку-банкноті</a:t>
            </a:r>
            <a:r>
              <a:rPr lang="ru-RU" dirty="0" smtClean="0"/>
              <a:t> </a:t>
            </a:r>
            <a:r>
              <a:rPr lang="ru-RU" dirty="0" err="1" smtClean="0"/>
              <a:t>орендують</a:t>
            </a:r>
            <a:r>
              <a:rPr lang="ru-RU" dirty="0" smtClean="0"/>
              <a:t> два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литовські</a:t>
            </a:r>
            <a:r>
              <a:rPr lang="ru-RU" dirty="0" smtClean="0"/>
              <a:t> банки.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оригінальний</a:t>
            </a:r>
            <a:r>
              <a:rPr lang="ru-RU" dirty="0" smtClean="0"/>
              <a:t> фасад </a:t>
            </a:r>
            <a:r>
              <a:rPr lang="ru-RU" dirty="0" err="1" smtClean="0"/>
              <a:t>будівлі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своєрідною</a:t>
            </a:r>
            <a:r>
              <a:rPr lang="ru-RU" dirty="0" smtClean="0"/>
              <a:t> рекламою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Архітектурний</a:t>
            </a:r>
            <a:r>
              <a:rPr lang="ru-RU" dirty="0" smtClean="0"/>
              <a:t> </a:t>
            </a:r>
            <a:r>
              <a:rPr lang="ru-RU" dirty="0" err="1" smtClean="0"/>
              <a:t>модернізм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архітектурні</a:t>
            </a:r>
            <a:r>
              <a:rPr lang="ru-RU" dirty="0" smtClean="0"/>
              <a:t> напрямки, як </a:t>
            </a:r>
            <a:r>
              <a:rPr lang="ru-RU" dirty="0" err="1" smtClean="0"/>
              <a:t>європейський</a:t>
            </a:r>
            <a:r>
              <a:rPr lang="ru-RU" dirty="0" smtClean="0"/>
              <a:t> </a:t>
            </a:r>
            <a:r>
              <a:rPr lang="ru-RU" dirty="0" err="1" smtClean="0"/>
              <a:t>функціоналізм</a:t>
            </a:r>
            <a:r>
              <a:rPr lang="ru-RU" dirty="0" smtClean="0"/>
              <a:t> 20-30-х </a:t>
            </a:r>
            <a:r>
              <a:rPr lang="ru-RU" dirty="0" err="1" smtClean="0"/>
              <a:t>років</a:t>
            </a:r>
            <a:r>
              <a:rPr lang="ru-RU" dirty="0" smtClean="0"/>
              <a:t>, </a:t>
            </a:r>
            <a:r>
              <a:rPr lang="ru-RU" dirty="0" err="1" smtClean="0"/>
              <a:t>конструктивізм</a:t>
            </a:r>
            <a:r>
              <a:rPr lang="ru-RU" dirty="0" smtClean="0"/>
              <a:t> і </a:t>
            </a:r>
            <a:r>
              <a:rPr lang="ru-RU" dirty="0" err="1" smtClean="0"/>
              <a:t>раціоналізм</a:t>
            </a:r>
            <a:r>
              <a:rPr lang="ru-RU" dirty="0" smtClean="0"/>
              <a:t> у 20-х роках </a:t>
            </a:r>
            <a:r>
              <a:rPr lang="ru-RU" dirty="0" err="1" smtClean="0"/>
              <a:t>Росії</a:t>
            </a:r>
            <a:r>
              <a:rPr lang="ru-RU" dirty="0" smtClean="0"/>
              <a:t>, </a:t>
            </a:r>
            <a:r>
              <a:rPr lang="ru-RU" dirty="0" err="1" smtClean="0"/>
              <a:t>рух</a:t>
            </a:r>
            <a:r>
              <a:rPr lang="ru-RU" dirty="0" smtClean="0"/>
              <a:t> " </a:t>
            </a:r>
            <a:r>
              <a:rPr lang="ru-RU" dirty="0" err="1" smtClean="0"/>
              <a:t>Баухауз</a:t>
            </a:r>
            <a:r>
              <a:rPr lang="ru-RU" dirty="0" smtClean="0"/>
              <a:t> "у </a:t>
            </a:r>
            <a:r>
              <a:rPr lang="ru-RU" dirty="0" err="1" smtClean="0"/>
              <a:t>Німеччині</a:t>
            </a:r>
            <a:r>
              <a:rPr lang="ru-RU" dirty="0" smtClean="0"/>
              <a:t>, </a:t>
            </a:r>
            <a:r>
              <a:rPr lang="ru-RU" dirty="0" err="1" smtClean="0"/>
              <a:t>архітектурний</a:t>
            </a:r>
            <a:r>
              <a:rPr lang="ru-RU" dirty="0" smtClean="0"/>
              <a:t> </a:t>
            </a:r>
            <a:r>
              <a:rPr lang="ru-RU" dirty="0" err="1" smtClean="0"/>
              <a:t>ар-деко</a:t>
            </a:r>
            <a:r>
              <a:rPr lang="ru-RU" dirty="0" smtClean="0"/>
              <a:t> стиль, </a:t>
            </a:r>
            <a:r>
              <a:rPr lang="ru-RU" dirty="0" err="1" smtClean="0"/>
              <a:t>інтернаціональний</a:t>
            </a:r>
            <a:r>
              <a:rPr lang="ru-RU" dirty="0" smtClean="0"/>
              <a:t> стиль, </a:t>
            </a:r>
            <a:r>
              <a:rPr lang="ru-RU" dirty="0" err="1" smtClean="0"/>
              <a:t>бруталізм</a:t>
            </a:r>
            <a:r>
              <a:rPr lang="ru-RU" dirty="0" smtClean="0"/>
              <a:t>, </a:t>
            </a:r>
            <a:r>
              <a:rPr lang="ru-RU" dirty="0" err="1" smtClean="0"/>
              <a:t>органічна</a:t>
            </a:r>
            <a:r>
              <a:rPr lang="ru-RU" dirty="0" smtClean="0"/>
              <a:t> </a:t>
            </a:r>
            <a:r>
              <a:rPr lang="ru-RU" dirty="0" err="1" smtClean="0"/>
              <a:t>архітектура</a:t>
            </a:r>
            <a:r>
              <a:rPr lang="ru-RU" dirty="0" smtClean="0"/>
              <a:t>. Таким чином, </a:t>
            </a:r>
            <a:r>
              <a:rPr lang="ru-RU" dirty="0" err="1" smtClean="0"/>
              <a:t>кожне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явищ</a:t>
            </a:r>
            <a:r>
              <a:rPr lang="ru-RU" dirty="0" smtClean="0"/>
              <a:t> - суть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гілок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дерева, </a:t>
            </a:r>
            <a:r>
              <a:rPr lang="ru-RU" dirty="0" err="1" smtClean="0"/>
              <a:t>архітектурного</a:t>
            </a:r>
            <a:r>
              <a:rPr lang="ru-RU" dirty="0" smtClean="0"/>
              <a:t> </a:t>
            </a:r>
            <a:r>
              <a:rPr lang="ru-RU" dirty="0" err="1" smtClean="0"/>
              <a:t>модернізму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Кредо </a:t>
            </a:r>
            <a:r>
              <a:rPr lang="ru-RU" dirty="0" err="1" smtClean="0"/>
              <a:t>архітектурного</a:t>
            </a:r>
            <a:r>
              <a:rPr lang="ru-RU" dirty="0" smtClean="0"/>
              <a:t> </a:t>
            </a:r>
            <a:r>
              <a:rPr lang="ru-RU" dirty="0" err="1" smtClean="0"/>
              <a:t>модернізму</a:t>
            </a:r>
            <a:r>
              <a:rPr lang="ru-RU" dirty="0" smtClean="0"/>
              <a:t> </a:t>
            </a:r>
            <a:r>
              <a:rPr lang="ru-RU" dirty="0" err="1" smtClean="0"/>
              <a:t>закладено</a:t>
            </a:r>
            <a:r>
              <a:rPr lang="ru-RU" dirty="0" smtClean="0"/>
              <a:t> в </a:t>
            </a:r>
            <a:r>
              <a:rPr lang="ru-RU" dirty="0" err="1" smtClean="0"/>
              <a:t>самій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назві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творення</a:t>
            </a:r>
            <a:r>
              <a:rPr lang="ru-RU" dirty="0" smtClean="0"/>
              <a:t> нового, </a:t>
            </a:r>
            <a:r>
              <a:rPr lang="ru-RU" dirty="0" err="1" smtClean="0"/>
              <a:t>чогось</a:t>
            </a:r>
            <a:r>
              <a:rPr lang="ru-RU" dirty="0" smtClean="0"/>
              <a:t> такого,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відповідало</a:t>
            </a:r>
            <a:r>
              <a:rPr lang="ru-RU" dirty="0" smtClean="0"/>
              <a:t> б </a:t>
            </a:r>
            <a:r>
              <a:rPr lang="ru-RU" dirty="0" err="1" smtClean="0"/>
              <a:t>сьогоднішнього</a:t>
            </a:r>
            <a:r>
              <a:rPr lang="ru-RU" dirty="0" smtClean="0"/>
              <a:t> дня. </a:t>
            </a:r>
            <a:r>
              <a:rPr lang="ru-RU" dirty="0" err="1" smtClean="0"/>
              <a:t>Тобто</a:t>
            </a:r>
            <a:r>
              <a:rPr lang="ru-RU" dirty="0" smtClean="0"/>
              <a:t>, </a:t>
            </a:r>
            <a:r>
              <a:rPr lang="ru-RU" dirty="0" err="1" smtClean="0"/>
              <a:t>присутній</a:t>
            </a:r>
            <a:r>
              <a:rPr lang="ru-RU" dirty="0" smtClean="0"/>
              <a:t> </a:t>
            </a:r>
            <a:r>
              <a:rPr lang="ru-RU" dirty="0" err="1" smtClean="0"/>
              <a:t>принципова</a:t>
            </a:r>
            <a:r>
              <a:rPr lang="ru-RU" dirty="0" smtClean="0"/>
              <a:t> установка на </a:t>
            </a:r>
            <a:r>
              <a:rPr lang="ru-RU" i="1" dirty="0" smtClean="0"/>
              <a:t>новизну </a:t>
            </a:r>
            <a:r>
              <a:rPr lang="ru-RU" i="1" dirty="0" err="1" smtClean="0"/>
              <a:t>архітектури</a:t>
            </a:r>
            <a:r>
              <a:rPr lang="ru-RU" i="1" dirty="0" smtClean="0"/>
              <a:t>,</a:t>
            </a:r>
            <a:r>
              <a:rPr lang="ru-RU" dirty="0" smtClean="0"/>
              <a:t> - як </a:t>
            </a:r>
            <a:r>
              <a:rPr lang="ru-RU" dirty="0" err="1" smtClean="0"/>
              <a:t>конструктивних</a:t>
            </a:r>
            <a:r>
              <a:rPr lang="ru-RU" dirty="0" smtClean="0"/>
              <a:t> і </a:t>
            </a:r>
            <a:r>
              <a:rPr lang="ru-RU" dirty="0" err="1" smtClean="0"/>
              <a:t>планувальних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закладаються</a:t>
            </a:r>
            <a:r>
              <a:rPr lang="ru-RU" dirty="0" smtClean="0"/>
              <a:t> в </a:t>
            </a:r>
            <a:r>
              <a:rPr lang="ru-RU" dirty="0" err="1" smtClean="0"/>
              <a:t>проекті</a:t>
            </a:r>
            <a:r>
              <a:rPr lang="ru-RU" dirty="0" smtClean="0"/>
              <a:t>, так і </a:t>
            </a:r>
            <a:r>
              <a:rPr lang="ru-RU" dirty="0" err="1" smtClean="0"/>
              <a:t>зовнішніх</a:t>
            </a:r>
            <a:r>
              <a:rPr lang="ru-RU" dirty="0" smtClean="0"/>
              <a:t> форм. </a:t>
            </a:r>
            <a:r>
              <a:rPr lang="ru-RU" dirty="0" err="1" smtClean="0"/>
              <a:t>Образний</a:t>
            </a:r>
            <a:r>
              <a:rPr lang="ru-RU" dirty="0" smtClean="0"/>
              <a:t> </a:t>
            </a:r>
            <a:r>
              <a:rPr lang="ru-RU" dirty="0" err="1" smtClean="0"/>
              <a:t>вислів</a:t>
            </a:r>
            <a:r>
              <a:rPr lang="ru-RU" dirty="0" smtClean="0"/>
              <a:t> </a:t>
            </a:r>
            <a:r>
              <a:rPr lang="ru-RU" i="1" dirty="0" smtClean="0"/>
              <a:t>"</a:t>
            </a:r>
            <a:r>
              <a:rPr lang="ru-RU" i="1" dirty="0" err="1" smtClean="0"/>
              <a:t>призми</a:t>
            </a:r>
            <a:r>
              <a:rPr lang="ru-RU" i="1" dirty="0" smtClean="0"/>
              <a:t> </a:t>
            </a:r>
            <a:r>
              <a:rPr lang="ru-RU" i="1" dirty="0" err="1" smtClean="0"/>
              <a:t>із</a:t>
            </a:r>
            <a:r>
              <a:rPr lang="ru-RU" i="1" dirty="0" smtClean="0"/>
              <a:t> бетону і </a:t>
            </a:r>
            <a:r>
              <a:rPr lang="ru-RU" i="1" dirty="0" err="1" smtClean="0"/>
              <a:t>скла</a:t>
            </a:r>
            <a:r>
              <a:rPr lang="ru-RU" i="1" dirty="0" smtClean="0"/>
              <a:t>"</a:t>
            </a:r>
            <a:r>
              <a:rPr lang="ru-RU" dirty="0" smtClean="0"/>
              <a:t> добре </a:t>
            </a:r>
            <a:r>
              <a:rPr lang="ru-RU" dirty="0" err="1" smtClean="0"/>
              <a:t>передає</a:t>
            </a:r>
            <a:r>
              <a:rPr lang="ru-RU" dirty="0" smtClean="0"/>
              <a:t> </a:t>
            </a:r>
            <a:r>
              <a:rPr lang="ru-RU" dirty="0" err="1" smtClean="0"/>
              <a:t>загальний</a:t>
            </a:r>
            <a:r>
              <a:rPr lang="ru-RU" dirty="0" smtClean="0"/>
              <a:t> характер </a:t>
            </a:r>
            <a:r>
              <a:rPr lang="ru-RU" dirty="0" err="1" smtClean="0"/>
              <a:t>споруд</a:t>
            </a:r>
            <a:r>
              <a:rPr lang="ru-RU" dirty="0" smtClean="0"/>
              <a:t> </a:t>
            </a:r>
            <a:r>
              <a:rPr lang="ru-RU" dirty="0" err="1" smtClean="0"/>
              <a:t>модернізму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архітектурного</a:t>
            </a:r>
            <a:r>
              <a:rPr lang="ru-RU" dirty="0" smtClean="0"/>
              <a:t> </a:t>
            </a:r>
            <a:r>
              <a:rPr lang="ru-RU" dirty="0" err="1" smtClean="0"/>
              <a:t>модернізму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найсучасніших</a:t>
            </a:r>
            <a:r>
              <a:rPr lang="ru-RU" dirty="0" smtClean="0"/>
              <a:t>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і </a:t>
            </a:r>
            <a:r>
              <a:rPr lang="ru-RU" dirty="0" err="1" smtClean="0"/>
              <a:t>конструкцій</a:t>
            </a:r>
            <a:r>
              <a:rPr lang="ru-RU" dirty="0" smtClean="0"/>
              <a:t>,- </a:t>
            </a:r>
            <a:r>
              <a:rPr lang="ru-RU" dirty="0" err="1" smtClean="0"/>
              <a:t>Раціональний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до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просторів</a:t>
            </a:r>
            <a:r>
              <a:rPr lang="ru-RU" dirty="0" smtClean="0"/>
              <a:t> (</a:t>
            </a:r>
            <a:r>
              <a:rPr lang="ru-RU" dirty="0" err="1" smtClean="0"/>
              <a:t>функціональний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),-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тенденцій</a:t>
            </a:r>
            <a:r>
              <a:rPr lang="ru-RU" dirty="0" smtClean="0"/>
              <a:t> </a:t>
            </a:r>
            <a:r>
              <a:rPr lang="ru-RU" dirty="0" err="1" smtClean="0"/>
              <a:t>прикрашення</a:t>
            </a:r>
            <a:r>
              <a:rPr lang="ru-RU" dirty="0" smtClean="0"/>
              <a:t>, </a:t>
            </a:r>
            <a:r>
              <a:rPr lang="ru-RU" dirty="0" err="1" smtClean="0"/>
              <a:t>принципова</a:t>
            </a:r>
            <a:r>
              <a:rPr lang="ru-RU" dirty="0" smtClean="0"/>
              <a:t> </a:t>
            </a:r>
            <a:r>
              <a:rPr lang="ru-RU" dirty="0" err="1" smtClean="0"/>
              <a:t>відмова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ремінісценцій</a:t>
            </a:r>
            <a:r>
              <a:rPr lang="ru-RU" dirty="0" smtClean="0"/>
              <a:t> в </a:t>
            </a:r>
            <a:r>
              <a:rPr lang="ru-RU" dirty="0" err="1" smtClean="0"/>
              <a:t>зовнішності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,- </a:t>
            </a:r>
            <a:r>
              <a:rPr lang="ru-RU" dirty="0" err="1" smtClean="0"/>
              <a:t>Їх</a:t>
            </a:r>
            <a:r>
              <a:rPr lang="ru-RU" dirty="0" smtClean="0"/>
              <a:t> "</a:t>
            </a:r>
            <a:r>
              <a:rPr lang="ru-RU" dirty="0" err="1" smtClean="0"/>
              <a:t>інтернаціональний</a:t>
            </a:r>
            <a:r>
              <a:rPr lang="ru-RU" dirty="0" smtClean="0"/>
              <a:t>" характер.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витоках</a:t>
            </a:r>
            <a:r>
              <a:rPr lang="ru-RU" dirty="0" smtClean="0"/>
              <a:t> </a:t>
            </a:r>
            <a:r>
              <a:rPr lang="ru-RU" dirty="0" err="1" smtClean="0"/>
              <a:t>архітектурний</a:t>
            </a:r>
            <a:r>
              <a:rPr lang="ru-RU" dirty="0" smtClean="0"/>
              <a:t> </a:t>
            </a:r>
            <a:r>
              <a:rPr lang="ru-RU" dirty="0" err="1" smtClean="0"/>
              <a:t>модернізм</a:t>
            </a:r>
            <a:r>
              <a:rPr lang="ru-RU" dirty="0" smtClean="0"/>
              <a:t> </a:t>
            </a:r>
            <a:r>
              <a:rPr lang="ru-RU" dirty="0" err="1" smtClean="0"/>
              <a:t>базувався</a:t>
            </a:r>
            <a:r>
              <a:rPr lang="ru-RU" dirty="0" smtClean="0"/>
              <a:t> на </a:t>
            </a:r>
            <a:r>
              <a:rPr lang="ru-RU" dirty="0" err="1" smtClean="0"/>
              <a:t>новітніх</a:t>
            </a:r>
            <a:r>
              <a:rPr lang="ru-RU" dirty="0" smtClean="0"/>
              <a:t> </a:t>
            </a:r>
            <a:r>
              <a:rPr lang="ru-RU" dirty="0" err="1" smtClean="0"/>
              <a:t>досягненнях</a:t>
            </a:r>
            <a:r>
              <a:rPr lang="ru-RU" dirty="0" smtClean="0"/>
              <a:t> </a:t>
            </a:r>
            <a:r>
              <a:rPr lang="ru-RU" dirty="0" err="1" smtClean="0"/>
              <a:t>науково-технічного</a:t>
            </a:r>
            <a:r>
              <a:rPr lang="ru-RU" dirty="0" smtClean="0"/>
              <a:t> та </a:t>
            </a:r>
            <a:r>
              <a:rPr lang="ru-RU" dirty="0" err="1" smtClean="0"/>
              <a:t>промислового</a:t>
            </a:r>
            <a:r>
              <a:rPr lang="ru-RU" dirty="0" smtClean="0"/>
              <a:t> </a:t>
            </a:r>
            <a:r>
              <a:rPr lang="ru-RU" dirty="0" err="1" smtClean="0"/>
              <a:t>прогресу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на </a:t>
            </a:r>
            <a:r>
              <a:rPr lang="ru-RU" dirty="0" err="1" smtClean="0"/>
              <a:t>передових</a:t>
            </a:r>
            <a:r>
              <a:rPr lang="ru-RU" dirty="0" smtClean="0"/>
              <a:t> </a:t>
            </a:r>
            <a:r>
              <a:rPr lang="ru-RU" dirty="0" err="1" smtClean="0"/>
              <a:t>соціально-реформаторських</a:t>
            </a:r>
            <a:r>
              <a:rPr lang="ru-RU" dirty="0" smtClean="0"/>
              <a:t> </a:t>
            </a:r>
            <a:r>
              <a:rPr lang="ru-RU" dirty="0" err="1" smtClean="0"/>
              <a:t>ідеях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часу. </a:t>
            </a:r>
            <a:r>
              <a:rPr lang="ru-RU" dirty="0" err="1" smtClean="0"/>
              <a:t>Соціальні</a:t>
            </a:r>
            <a:r>
              <a:rPr lang="ru-RU" dirty="0" smtClean="0"/>
              <a:t> установки </a:t>
            </a:r>
            <a:r>
              <a:rPr lang="ru-RU" dirty="0" err="1" smtClean="0"/>
              <a:t>архітекторів-модерністів</a:t>
            </a:r>
            <a:r>
              <a:rPr lang="ru-RU" dirty="0" smtClean="0"/>
              <a:t> </a:t>
            </a:r>
            <a:r>
              <a:rPr lang="ru-RU" dirty="0" err="1" smtClean="0"/>
              <a:t>відрізнялися</a:t>
            </a:r>
            <a:r>
              <a:rPr lang="ru-RU" dirty="0" smtClean="0"/>
              <a:t>, як правило, </a:t>
            </a:r>
            <a:r>
              <a:rPr lang="ru-RU" dirty="0" err="1" smtClean="0"/>
              <a:t>явним</a:t>
            </a:r>
            <a:r>
              <a:rPr lang="ru-RU" dirty="0" smtClean="0"/>
              <a:t> демократизмом.</a:t>
            </a:r>
          </a:p>
          <a:p>
            <a:r>
              <a:rPr lang="ru-RU" dirty="0" err="1" smtClean="0"/>
              <a:t>Наступний</a:t>
            </a:r>
            <a:r>
              <a:rPr lang="ru-RU" dirty="0" smtClean="0"/>
              <a:t> за </a:t>
            </a:r>
            <a:r>
              <a:rPr lang="ru-RU" dirty="0" err="1" smtClean="0"/>
              <a:t>модернізмом</a:t>
            </a:r>
            <a:r>
              <a:rPr lang="ru-RU" dirty="0" smtClean="0"/>
              <a:t> стиль - </a:t>
            </a:r>
            <a:r>
              <a:rPr lang="ru-RU" dirty="0" err="1" smtClean="0"/>
              <a:t>постмодернізм</a:t>
            </a:r>
            <a:r>
              <a:rPr lang="ru-RU" dirty="0" smtClean="0"/>
              <a:t>, </a:t>
            </a:r>
            <a:r>
              <a:rPr lang="ru-RU" dirty="0" err="1" smtClean="0"/>
              <a:t>основна</a:t>
            </a:r>
            <a:r>
              <a:rPr lang="ru-RU" dirty="0" smtClean="0"/>
              <a:t> риса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відмова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примату </a:t>
            </a:r>
            <a:r>
              <a:rPr lang="ru-RU" dirty="0" err="1" smtClean="0"/>
              <a:t>функції</a:t>
            </a:r>
            <a:r>
              <a:rPr lang="ru-RU" dirty="0" smtClean="0"/>
              <a:t> і </a:t>
            </a:r>
            <a:r>
              <a:rPr lang="ru-RU" dirty="0" err="1" smtClean="0"/>
              <a:t>повернення</a:t>
            </a:r>
            <a:r>
              <a:rPr lang="ru-RU" dirty="0" smtClean="0"/>
              <a:t> до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Лісова</a:t>
            </a:r>
            <a:r>
              <a:rPr lang="ru-RU" b="1" dirty="0" smtClean="0"/>
              <a:t> </a:t>
            </a:r>
            <a:r>
              <a:rPr lang="ru-RU" b="1" dirty="0" err="1" smtClean="0"/>
              <a:t>спіраль</a:t>
            </a:r>
            <a:r>
              <a:rPr lang="ru-RU" b="1" dirty="0" smtClean="0"/>
              <a:t>» в </a:t>
            </a:r>
            <a:r>
              <a:rPr lang="ru-RU" b="1" dirty="0" err="1" smtClean="0"/>
              <a:t>Дармштадті</a:t>
            </a:r>
            <a:r>
              <a:rPr lang="ru-RU" b="1" dirty="0" smtClean="0"/>
              <a:t>, </a:t>
            </a:r>
            <a:r>
              <a:rPr lang="ru-RU" b="1" dirty="0" err="1" smtClean="0"/>
              <a:t>Німеччина</a:t>
            </a:r>
            <a:endParaRPr lang="ru-RU" dirty="0"/>
          </a:p>
        </p:txBody>
      </p:sp>
      <p:pic>
        <p:nvPicPr>
          <p:cNvPr id="6" name="Содержимое 5" descr="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428736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Побудував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 в </a:t>
            </a:r>
            <a:r>
              <a:rPr lang="ru-RU" dirty="0" err="1" smtClean="0"/>
              <a:t>період</a:t>
            </a:r>
            <a:r>
              <a:rPr lang="ru-RU" dirty="0" smtClean="0"/>
              <a:t> </a:t>
            </a:r>
            <a:r>
              <a:rPr lang="ru-RU" b="1" dirty="0" err="1" smtClean="0"/>
              <a:t>з</a:t>
            </a:r>
            <a:r>
              <a:rPr lang="ru-RU" b="1" dirty="0" smtClean="0"/>
              <a:t> 1998 по 2000 рік</a:t>
            </a:r>
            <a:r>
              <a:rPr lang="ru-RU" dirty="0" smtClean="0"/>
              <a:t> </a:t>
            </a:r>
            <a:r>
              <a:rPr lang="ru-RU" dirty="0" err="1" smtClean="0"/>
              <a:t>талановитий</a:t>
            </a:r>
            <a:r>
              <a:rPr lang="ru-RU" dirty="0" smtClean="0"/>
              <a:t> </a:t>
            </a:r>
            <a:r>
              <a:rPr lang="ru-RU" dirty="0" err="1" smtClean="0"/>
              <a:t>австрійський</a:t>
            </a:r>
            <a:r>
              <a:rPr lang="ru-RU" dirty="0" smtClean="0"/>
              <a:t> </a:t>
            </a:r>
            <a:r>
              <a:rPr lang="ru-RU" dirty="0" err="1" smtClean="0"/>
              <a:t>архітектор</a:t>
            </a:r>
            <a:r>
              <a:rPr lang="ru-RU" dirty="0" smtClean="0"/>
              <a:t> і художник,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революційною</a:t>
            </a:r>
            <a:r>
              <a:rPr lang="ru-RU" dirty="0" smtClean="0"/>
              <a:t>, </a:t>
            </a:r>
            <a:r>
              <a:rPr lang="ru-RU" dirty="0" err="1" smtClean="0"/>
              <a:t>мальовничою</a:t>
            </a:r>
            <a:r>
              <a:rPr lang="ru-RU" dirty="0" smtClean="0"/>
              <a:t> </a:t>
            </a:r>
            <a:r>
              <a:rPr lang="ru-RU" dirty="0" err="1" smtClean="0"/>
              <a:t>архітектурою</a:t>
            </a:r>
            <a:r>
              <a:rPr lang="ru-RU" dirty="0" smtClean="0"/>
              <a:t>. </a:t>
            </a:r>
            <a:r>
              <a:rPr lang="ru-RU" dirty="0" err="1" smtClean="0"/>
              <a:t>Споруда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 </a:t>
            </a:r>
            <a:r>
              <a:rPr lang="ru-RU" b="1" dirty="0" smtClean="0"/>
              <a:t>105 квартир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обертаються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двору по </a:t>
            </a:r>
            <a:r>
              <a:rPr lang="ru-RU" dirty="0" err="1" smtClean="0"/>
              <a:t>спіралі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Будинок-кошик в США</a:t>
            </a:r>
            <a:endParaRPr lang="ru-RU" dirty="0"/>
          </a:p>
        </p:txBody>
      </p:sp>
      <p:pic>
        <p:nvPicPr>
          <p:cNvPr id="4" name="Содержимое 3" descr="valhuftetgwckvf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216" y="1600200"/>
            <a:ext cx="6815568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Будівля</a:t>
            </a:r>
            <a:r>
              <a:rPr lang="ru-RU" dirty="0" smtClean="0"/>
              <a:t> </a:t>
            </a:r>
            <a:r>
              <a:rPr lang="ru-RU" dirty="0" err="1" smtClean="0"/>
              <a:t>штаб-квартири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de-DE" dirty="0" err="1" smtClean="0"/>
              <a:t>Longaberger</a:t>
            </a:r>
            <a:r>
              <a:rPr lang="de-DE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виготовленням</a:t>
            </a:r>
            <a:r>
              <a:rPr lang="ru-RU" dirty="0" smtClean="0"/>
              <a:t> корзин і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плетених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, точно </a:t>
            </a:r>
            <a:r>
              <a:rPr lang="ru-RU" dirty="0" err="1" smtClean="0"/>
              <a:t>копіює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реального </a:t>
            </a:r>
            <a:r>
              <a:rPr lang="ru-RU" dirty="0" err="1" smtClean="0"/>
              <a:t>виробу</a:t>
            </a:r>
            <a:r>
              <a:rPr lang="ru-RU" dirty="0" smtClean="0"/>
              <a:t> — </a:t>
            </a:r>
            <a:r>
              <a:rPr lang="ru-RU" dirty="0" err="1" smtClean="0"/>
              <a:t>плетеної</a:t>
            </a:r>
            <a:r>
              <a:rPr lang="ru-RU" dirty="0" smtClean="0"/>
              <a:t> </a:t>
            </a:r>
            <a:r>
              <a:rPr lang="ru-RU" dirty="0" err="1" smtClean="0"/>
              <a:t>корзини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неймовірного</a:t>
            </a:r>
            <a:r>
              <a:rPr lang="ru-RU" dirty="0" smtClean="0"/>
              <a:t> шедевру </a:t>
            </a:r>
            <a:r>
              <a:rPr lang="ru-RU" dirty="0" err="1" smtClean="0"/>
              <a:t>тривало</a:t>
            </a:r>
            <a:r>
              <a:rPr lang="ru-RU" dirty="0" smtClean="0"/>
              <a:t> 2 роки і </a:t>
            </a:r>
            <a:r>
              <a:rPr lang="ru-RU" dirty="0" err="1" smtClean="0"/>
              <a:t>коштувало</a:t>
            </a:r>
            <a:r>
              <a:rPr lang="ru-RU" dirty="0" smtClean="0"/>
              <a:t> </a:t>
            </a:r>
            <a:r>
              <a:rPr lang="ru-RU" b="1" dirty="0" smtClean="0"/>
              <a:t>30 </a:t>
            </a:r>
            <a:r>
              <a:rPr lang="ru-RU" b="1" dirty="0" err="1" smtClean="0"/>
              <a:t>мільйонів</a:t>
            </a:r>
            <a:r>
              <a:rPr lang="ru-RU" b="1" dirty="0" smtClean="0"/>
              <a:t> </a:t>
            </a:r>
            <a:r>
              <a:rPr lang="ru-RU" b="1" dirty="0" err="1" smtClean="0"/>
              <a:t>доларів</a:t>
            </a:r>
            <a:r>
              <a:rPr lang="ru-RU" dirty="0" smtClean="0"/>
              <a:t>. 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площу</a:t>
            </a:r>
            <a:r>
              <a:rPr lang="ru-RU" b="1" dirty="0" smtClean="0"/>
              <a:t>180 </a:t>
            </a:r>
            <a:r>
              <a:rPr lang="ru-RU" b="1" dirty="0" err="1" smtClean="0"/>
              <a:t>тисяч</a:t>
            </a:r>
            <a:r>
              <a:rPr lang="ru-RU" b="1" dirty="0" smtClean="0"/>
              <a:t> </a:t>
            </a:r>
            <a:r>
              <a:rPr lang="ru-RU" b="1" dirty="0" err="1" smtClean="0"/>
              <a:t>метрів</a:t>
            </a:r>
            <a:r>
              <a:rPr lang="ru-RU" b="1" dirty="0" smtClean="0"/>
              <a:t> </a:t>
            </a:r>
            <a:r>
              <a:rPr lang="ru-RU" b="1" dirty="0" err="1" smtClean="0"/>
              <a:t>квадратних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289</Words>
  <PresentationFormat>Экран (4:3)</PresentationFormat>
  <Paragraphs>30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Архітектурний модернізм</vt:lpstr>
      <vt:lpstr>Слайд 2</vt:lpstr>
      <vt:lpstr>Слайд 3</vt:lpstr>
      <vt:lpstr>Слайд 4</vt:lpstr>
      <vt:lpstr>Слайд 5</vt:lpstr>
      <vt:lpstr>«Лісова спіраль» в Дармштадті, Німеччина</vt:lpstr>
      <vt:lpstr>Слайд 7</vt:lpstr>
      <vt:lpstr>Будинок-кошик в США</vt:lpstr>
      <vt:lpstr>Слайд 9</vt:lpstr>
      <vt:lpstr>Будинок-рояль зі скрипкою, Китай</vt:lpstr>
      <vt:lpstr>Слайд 11</vt:lpstr>
      <vt:lpstr>Кривий будинок в Сопоті, Польща</vt:lpstr>
      <vt:lpstr>Слайд 13</vt:lpstr>
      <vt:lpstr> Хабітат 67, Монреаль, Канада</vt:lpstr>
      <vt:lpstr>Слайд 15</vt:lpstr>
      <vt:lpstr>Вальсуючий будинок у Празі</vt:lpstr>
      <vt:lpstr>Слайд 17</vt:lpstr>
      <vt:lpstr>Будинок-книга, Канзас (США)</vt:lpstr>
      <vt:lpstr>Слайд 19</vt:lpstr>
      <vt:lpstr>Перевернутий будинок, Буковель</vt:lpstr>
      <vt:lpstr>Слайд 21</vt:lpstr>
      <vt:lpstr>Будинок-банкнота в Литві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Модернізм</dc:title>
  <cp:lastModifiedBy>Admin</cp:lastModifiedBy>
  <cp:revision>5</cp:revision>
  <dcterms:modified xsi:type="dcterms:W3CDTF">2014-01-21T17:49:52Z</dcterms:modified>
</cp:coreProperties>
</file>