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D54CE936-A512-425F-8ED6-BBD390DAD467}" type="datetimeFigureOut">
              <a:rPr lang="ru-RU" smtClean="0"/>
              <a:pPr/>
              <a:t>02.06.2014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04D1ABB2-2D5B-48B0-8DD5-155A5EAF9F1B}"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4CE936-A512-425F-8ED6-BBD390DAD467}" type="datetimeFigureOut">
              <a:rPr lang="ru-RU" smtClean="0"/>
              <a:pPr/>
              <a:t>02.06.2014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D1ABB2-2D5B-48B0-8DD5-155A5EAF9F1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4CE936-A512-425F-8ED6-BBD390DAD467}" type="datetimeFigureOut">
              <a:rPr lang="ru-RU" smtClean="0"/>
              <a:pPr/>
              <a:t>02.06.2014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D1ABB2-2D5B-48B0-8DD5-155A5EAF9F1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4CE936-A512-425F-8ED6-BBD390DAD467}" type="datetimeFigureOut">
              <a:rPr lang="ru-RU" smtClean="0"/>
              <a:pPr/>
              <a:t>02.06.2014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D1ABB2-2D5B-48B0-8DD5-155A5EAF9F1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54CE936-A512-425F-8ED6-BBD390DAD467}" type="datetimeFigureOut">
              <a:rPr lang="ru-RU" smtClean="0"/>
              <a:pPr/>
              <a:t>02.06.2014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04D1ABB2-2D5B-48B0-8DD5-155A5EAF9F1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54CE936-A512-425F-8ED6-BBD390DAD467}" type="datetimeFigureOut">
              <a:rPr lang="ru-RU" smtClean="0"/>
              <a:pPr/>
              <a:t>02.06.2014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D1ABB2-2D5B-48B0-8DD5-155A5EAF9F1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54CE936-A512-425F-8ED6-BBD390DAD467}" type="datetimeFigureOut">
              <a:rPr lang="ru-RU" smtClean="0"/>
              <a:pPr/>
              <a:t>02.06.2014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4D1ABB2-2D5B-48B0-8DD5-155A5EAF9F1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54CE936-A512-425F-8ED6-BBD390DAD467}" type="datetimeFigureOut">
              <a:rPr lang="ru-RU" smtClean="0"/>
              <a:pPr/>
              <a:t>02.06.2014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4D1ABB2-2D5B-48B0-8DD5-155A5EAF9F1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4CE936-A512-425F-8ED6-BBD390DAD467}" type="datetimeFigureOut">
              <a:rPr lang="ru-RU" smtClean="0"/>
              <a:pPr/>
              <a:t>02.06.2014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4D1ABB2-2D5B-48B0-8DD5-155A5EAF9F1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54CE936-A512-425F-8ED6-BBD390DAD467}" type="datetimeFigureOut">
              <a:rPr lang="ru-RU" smtClean="0"/>
              <a:pPr/>
              <a:t>02.06.2014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D1ABB2-2D5B-48B0-8DD5-155A5EAF9F1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54CE936-A512-425F-8ED6-BBD390DAD467}" type="datetimeFigureOut">
              <a:rPr lang="ru-RU" smtClean="0"/>
              <a:pPr/>
              <a:t>02.06.2014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D1ABB2-2D5B-48B0-8DD5-155A5EAF9F1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54CE936-A512-425F-8ED6-BBD390DAD467}" type="datetimeFigureOut">
              <a:rPr lang="ru-RU" smtClean="0"/>
              <a:pPr/>
              <a:t>02.06.2014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D1ABB2-2D5B-48B0-8DD5-155A5EAF9F1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476672"/>
            <a:ext cx="9144000" cy="1143000"/>
          </a:xfrm>
        </p:spPr>
        <p:txBody>
          <a:bodyPr>
            <a:noAutofit/>
          </a:bodyPr>
          <a:lstStyle/>
          <a:p>
            <a:r>
              <a:rPr lang="en-US" sz="6000" dirty="0" err="1"/>
              <a:t>Dnipropetrovsk</a:t>
            </a:r>
            <a:r>
              <a:rPr lang="en-US" sz="6000" dirty="0"/>
              <a:t> region </a:t>
            </a:r>
            <a:endParaRPr lang="ru-RU" sz="6000" dirty="0"/>
          </a:p>
        </p:txBody>
      </p:sp>
      <p:pic>
        <p:nvPicPr>
          <p:cNvPr id="4098" name="Picture 2" descr="C:\Users\Notebook\Desktop\Днепр\99504264.jpg"/>
          <p:cNvPicPr>
            <a:picLocks noChangeAspect="1" noChangeArrowheads="1"/>
          </p:cNvPicPr>
          <p:nvPr/>
        </p:nvPicPr>
        <p:blipFill>
          <a:blip r:embed="rId2" cstate="print"/>
          <a:srcRect l="2000" r="1992" b="5516"/>
          <a:stretch>
            <a:fillRect/>
          </a:stretch>
        </p:blipFill>
        <p:spPr bwMode="auto">
          <a:xfrm>
            <a:off x="827584" y="2033464"/>
            <a:ext cx="7470249" cy="4824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style.rotation</p:attrName>
                                        </p:attrNameLst>
                                      </p:cBhvr>
                                      <p:tavLst>
                                        <p:tav tm="0">
                                          <p:val>
                                            <p:fltVal val="720"/>
                                          </p:val>
                                        </p:tav>
                                        <p:tav tm="100000">
                                          <p:val>
                                            <p:fltVal val="0"/>
                                          </p:val>
                                        </p:tav>
                                      </p:tavLst>
                                    </p:anim>
                                    <p:anim calcmode="lin" valueType="num">
                                      <p:cBhvr>
                                        <p:cTn id="9" dur="2000" fill="hold"/>
                                        <p:tgtEl>
                                          <p:spTgt spid="4098"/>
                                        </p:tgtEl>
                                        <p:attrNameLst>
                                          <p:attrName>ppt_h</p:attrName>
                                        </p:attrNameLst>
                                      </p:cBhvr>
                                      <p:tavLst>
                                        <p:tav tm="0">
                                          <p:val>
                                            <p:fltVal val="0"/>
                                          </p:val>
                                        </p:tav>
                                        <p:tav tm="100000">
                                          <p:val>
                                            <p:strVal val="#ppt_h"/>
                                          </p:val>
                                        </p:tav>
                                      </p:tavLst>
                                    </p:anim>
                                    <p:anim calcmode="lin" valueType="num">
                                      <p:cBhvr>
                                        <p:cTn id="10" dur="2000" fill="hold"/>
                                        <p:tgtEl>
                                          <p:spTgt spid="40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Notebook\Desktop\Днепр\animals_669-1366x768.jpg"/>
          <p:cNvPicPr>
            <a:picLocks noChangeAspect="1" noChangeArrowheads="1"/>
          </p:cNvPicPr>
          <p:nvPr/>
        </p:nvPicPr>
        <p:blipFill>
          <a:blip r:embed="rId2" cstate="print"/>
          <a:srcRect r="4212"/>
          <a:stretch>
            <a:fillRect/>
          </a:stretch>
        </p:blipFill>
        <p:spPr bwMode="auto">
          <a:xfrm>
            <a:off x="3424621" y="3501008"/>
            <a:ext cx="5719379" cy="3356992"/>
          </a:xfrm>
          <a:prstGeom prst="rect">
            <a:avLst/>
          </a:prstGeom>
          <a:noFill/>
        </p:spPr>
      </p:pic>
      <p:sp>
        <p:nvSpPr>
          <p:cNvPr id="2" name="Заголовок 1"/>
          <p:cNvSpPr>
            <a:spLocks noGrp="1"/>
          </p:cNvSpPr>
          <p:nvPr>
            <p:ph type="title"/>
          </p:nvPr>
        </p:nvSpPr>
        <p:spPr/>
        <p:txBody>
          <a:bodyPr/>
          <a:lstStyle/>
          <a:p>
            <a:endParaRPr lang="ru-RU"/>
          </a:p>
        </p:txBody>
      </p:sp>
      <p:pic>
        <p:nvPicPr>
          <p:cNvPr id="2050" name="Picture 2" descr="C:\Users\Notebook\Desktop\Днепр\80117.jpg"/>
          <p:cNvPicPr>
            <a:picLocks noChangeAspect="1" noChangeArrowheads="1"/>
          </p:cNvPicPr>
          <p:nvPr/>
        </p:nvPicPr>
        <p:blipFill>
          <a:blip r:embed="rId3" cstate="print"/>
          <a:srcRect/>
          <a:stretch>
            <a:fillRect/>
          </a:stretch>
        </p:blipFill>
        <p:spPr bwMode="auto">
          <a:xfrm>
            <a:off x="4178036" y="0"/>
            <a:ext cx="4965964" cy="3501006"/>
          </a:xfrm>
          <a:prstGeom prst="rect">
            <a:avLst/>
          </a:prstGeom>
          <a:noFill/>
        </p:spPr>
      </p:pic>
      <p:pic>
        <p:nvPicPr>
          <p:cNvPr id="2051" name="Picture 3" descr="C:\Users\Notebook\Desktop\Днепр\3270034_large.jpeg"/>
          <p:cNvPicPr>
            <a:picLocks noChangeAspect="1" noChangeArrowheads="1"/>
          </p:cNvPicPr>
          <p:nvPr/>
        </p:nvPicPr>
        <p:blipFill>
          <a:blip r:embed="rId4" cstate="print"/>
          <a:srcRect/>
          <a:stretch>
            <a:fillRect/>
          </a:stretch>
        </p:blipFill>
        <p:spPr bwMode="auto">
          <a:xfrm>
            <a:off x="0" y="0"/>
            <a:ext cx="4499992" cy="3520892"/>
          </a:xfrm>
          <a:prstGeom prst="rect">
            <a:avLst/>
          </a:prstGeom>
          <a:noFill/>
        </p:spPr>
      </p:pic>
      <p:pic>
        <p:nvPicPr>
          <p:cNvPr id="2053" name="Picture 5" descr="C:\Users\Notebook\Desktop\Днепр\1224848909_dvoyniki_12.jpg"/>
          <p:cNvPicPr>
            <a:picLocks noChangeAspect="1" noChangeArrowheads="1"/>
          </p:cNvPicPr>
          <p:nvPr/>
        </p:nvPicPr>
        <p:blipFill>
          <a:blip r:embed="rId5" cstate="print"/>
          <a:srcRect/>
          <a:stretch>
            <a:fillRect/>
          </a:stretch>
        </p:blipFill>
        <p:spPr bwMode="auto">
          <a:xfrm>
            <a:off x="0" y="3486952"/>
            <a:ext cx="4499992" cy="337104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564904"/>
            <a:ext cx="8229600" cy="1143000"/>
          </a:xfrm>
        </p:spPr>
        <p:txBody>
          <a:bodyPr>
            <a:normAutofit fontScale="90000"/>
          </a:bodyPr>
          <a:lstStyle/>
          <a:p>
            <a:r>
              <a:rPr lang="en-US" sz="5300" dirty="0" smtClean="0"/>
              <a:t>Dnepropetrovsk region is rich in various minerals: including iron ore, titanium and uranium ore, bauxite, nickel, cobalt, manganese ore, clay, iron, steel, brown coal and oil</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5242594"/>
          </a:xfrm>
        </p:spPr>
        <p:txBody>
          <a:bodyPr>
            <a:noAutofit/>
          </a:bodyPr>
          <a:lstStyle/>
          <a:p>
            <a:r>
              <a:rPr lang="en-US" sz="8800" dirty="0" smtClean="0"/>
              <a:t>That's it! Thank you for your attention!</a:t>
            </a:r>
            <a:endParaRPr lang="ru-RU" sz="8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274638"/>
            <a:ext cx="9793088" cy="1143000"/>
          </a:xfrm>
        </p:spPr>
        <p:txBody>
          <a:bodyPr>
            <a:noAutofit/>
          </a:bodyPr>
          <a:lstStyle/>
          <a:p>
            <a:r>
              <a:rPr lang="en-US" sz="4400" dirty="0" err="1"/>
              <a:t>Dnipropetrovsk</a:t>
            </a:r>
            <a:r>
              <a:rPr lang="en-US" sz="4400" dirty="0"/>
              <a:t> region is situated on the south-eastern </a:t>
            </a:r>
            <a:r>
              <a:rPr lang="en-US" sz="4400" dirty="0" smtClean="0"/>
              <a:t>Ukraine </a:t>
            </a:r>
            <a:endParaRPr lang="ru-RU" sz="4400" dirty="0"/>
          </a:p>
        </p:txBody>
      </p:sp>
      <p:pic>
        <p:nvPicPr>
          <p:cNvPr id="1026" name="Picture 2" descr="C:\Users\Notebook\Desktop\Днепр\Map_of_Ukraine_political_simple_Oblast_Dnipropetrowsk.png"/>
          <p:cNvPicPr>
            <a:picLocks noChangeAspect="1" noChangeArrowheads="1"/>
          </p:cNvPicPr>
          <p:nvPr/>
        </p:nvPicPr>
        <p:blipFill>
          <a:blip r:embed="rId2" cstate="print"/>
          <a:srcRect/>
          <a:stretch>
            <a:fillRect/>
          </a:stretch>
        </p:blipFill>
        <p:spPr bwMode="auto">
          <a:xfrm>
            <a:off x="899592" y="1744220"/>
            <a:ext cx="7320453" cy="51137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274638"/>
            <a:ext cx="9649072" cy="1143000"/>
          </a:xfrm>
        </p:spPr>
        <p:txBody>
          <a:bodyPr>
            <a:normAutofit fontScale="90000"/>
          </a:bodyPr>
          <a:lstStyle/>
          <a:p>
            <a:r>
              <a:rPr lang="en-US" sz="4800" dirty="0"/>
              <a:t>It consists of 22 small </a:t>
            </a:r>
            <a:r>
              <a:rPr lang="en-US" sz="4800" dirty="0" smtClean="0"/>
              <a:t>regions </a:t>
            </a:r>
            <a:endParaRPr lang="ru-RU" sz="4800" dirty="0"/>
          </a:p>
        </p:txBody>
      </p:sp>
      <p:pic>
        <p:nvPicPr>
          <p:cNvPr id="2050" name="Picture 2" descr="C:\Users\Notebook\Desktop\Днепр\dnepropetrovskaya.jpg"/>
          <p:cNvPicPr>
            <a:picLocks noChangeAspect="1" noChangeArrowheads="1"/>
          </p:cNvPicPr>
          <p:nvPr/>
        </p:nvPicPr>
        <p:blipFill>
          <a:blip r:embed="rId2" cstate="print"/>
          <a:srcRect/>
          <a:stretch>
            <a:fillRect/>
          </a:stretch>
        </p:blipFill>
        <p:spPr bwMode="auto">
          <a:xfrm>
            <a:off x="685812" y="1628800"/>
            <a:ext cx="7843803" cy="5229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en-US" sz="4000" dirty="0"/>
              <a:t>The largest city Dnepropetrovsk and </a:t>
            </a:r>
            <a:r>
              <a:rPr lang="en-US" sz="4000" dirty="0" err="1"/>
              <a:t>Krivoy</a:t>
            </a:r>
            <a:r>
              <a:rPr lang="en-US" sz="4000" dirty="0"/>
              <a:t> </a:t>
            </a:r>
            <a:r>
              <a:rPr lang="en-US" sz="4000" dirty="0" err="1"/>
              <a:t>Rog</a:t>
            </a:r>
            <a:r>
              <a:rPr lang="en-US" sz="4000" dirty="0" smtClean="0"/>
              <a:t>.</a:t>
            </a:r>
            <a:r>
              <a:rPr lang="en-US" sz="4000" dirty="0"/>
              <a:t> Population is 3567 thousand </a:t>
            </a:r>
            <a:r>
              <a:rPr lang="en-US" sz="4000" dirty="0" smtClean="0"/>
              <a:t>people  </a:t>
            </a:r>
            <a:endParaRPr lang="ru-RU" sz="4000" dirty="0"/>
          </a:p>
        </p:txBody>
      </p:sp>
      <p:pic>
        <p:nvPicPr>
          <p:cNvPr id="3074" name="Picture 2" descr="C:\Users\Notebook\Desktop\Днепр\crowd1.jpg"/>
          <p:cNvPicPr>
            <a:picLocks noChangeAspect="1" noChangeArrowheads="1"/>
          </p:cNvPicPr>
          <p:nvPr/>
        </p:nvPicPr>
        <p:blipFill>
          <a:blip r:embed="rId2" cstate="print"/>
          <a:srcRect/>
          <a:stretch>
            <a:fillRect/>
          </a:stretch>
        </p:blipFill>
        <p:spPr bwMode="auto">
          <a:xfrm>
            <a:off x="539552" y="2019300"/>
            <a:ext cx="8128000" cy="4838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8)">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075240" cy="1143000"/>
          </a:xfrm>
        </p:spPr>
        <p:txBody>
          <a:bodyPr>
            <a:normAutofit/>
          </a:bodyPr>
          <a:lstStyle/>
          <a:p>
            <a:r>
              <a:rPr lang="en-US" sz="6000" dirty="0"/>
              <a:t>Relief  is </a:t>
            </a:r>
            <a:r>
              <a:rPr lang="en-US" sz="6000" dirty="0" smtClean="0"/>
              <a:t>steppe </a:t>
            </a:r>
            <a:endParaRPr lang="ru-RU" sz="6000" dirty="0"/>
          </a:p>
        </p:txBody>
      </p:sp>
      <p:pic>
        <p:nvPicPr>
          <p:cNvPr id="5122" name="Picture 2" descr="C:\Users\Notebook\Desktop\Днепр\5704248_c8ddcedb.jpg"/>
          <p:cNvPicPr>
            <a:picLocks noChangeAspect="1" noChangeArrowheads="1"/>
          </p:cNvPicPr>
          <p:nvPr/>
        </p:nvPicPr>
        <p:blipFill>
          <a:blip r:embed="rId2" cstate="print"/>
          <a:srcRect/>
          <a:stretch>
            <a:fillRect/>
          </a:stretch>
        </p:blipFill>
        <p:spPr bwMode="auto">
          <a:xfrm>
            <a:off x="323528" y="1700808"/>
            <a:ext cx="8572500" cy="5000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544" y="692696"/>
            <a:ext cx="9649072" cy="1143000"/>
          </a:xfrm>
        </p:spPr>
        <p:txBody>
          <a:bodyPr>
            <a:noAutofit/>
          </a:bodyPr>
          <a:lstStyle/>
          <a:p>
            <a:r>
              <a:rPr lang="en-US" sz="4800" dirty="0"/>
              <a:t>Climate - moderate. It is cold in winter, and it is hot in </a:t>
            </a:r>
            <a:r>
              <a:rPr lang="en-US" sz="4800" dirty="0" smtClean="0"/>
              <a:t>summer</a:t>
            </a:r>
            <a:endParaRPr lang="ru-RU" sz="4800" dirty="0"/>
          </a:p>
        </p:txBody>
      </p:sp>
      <p:pic>
        <p:nvPicPr>
          <p:cNvPr id="6146" name="Picture 2" descr="C:\Users\Notebook\Desktop\Днепр\winter_16.jpg"/>
          <p:cNvPicPr>
            <a:picLocks noChangeAspect="1" noChangeArrowheads="1"/>
          </p:cNvPicPr>
          <p:nvPr/>
        </p:nvPicPr>
        <p:blipFill>
          <a:blip r:embed="rId2" cstate="print"/>
          <a:srcRect/>
          <a:stretch>
            <a:fillRect/>
          </a:stretch>
        </p:blipFill>
        <p:spPr bwMode="auto">
          <a:xfrm>
            <a:off x="0" y="3488432"/>
            <a:ext cx="4211960" cy="3369568"/>
          </a:xfrm>
          <a:prstGeom prst="rect">
            <a:avLst/>
          </a:prstGeom>
          <a:noFill/>
        </p:spPr>
      </p:pic>
      <p:pic>
        <p:nvPicPr>
          <p:cNvPr id="6147" name="Picture 3" descr="C:\Users\Notebook\Desktop\Днепр\jpg.jpg"/>
          <p:cNvPicPr>
            <a:picLocks noChangeAspect="1" noChangeArrowheads="1"/>
          </p:cNvPicPr>
          <p:nvPr/>
        </p:nvPicPr>
        <p:blipFill>
          <a:blip r:embed="rId3" cstate="print"/>
          <a:srcRect/>
          <a:stretch>
            <a:fillRect/>
          </a:stretch>
        </p:blipFill>
        <p:spPr bwMode="auto">
          <a:xfrm>
            <a:off x="4211960" y="3487773"/>
            <a:ext cx="4932040" cy="33702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plus(in)">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ox(in)">
                                      <p:cBhvr>
                                        <p:cTn id="1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052736"/>
            <a:ext cx="8424936" cy="4954562"/>
          </a:xfrm>
        </p:spPr>
        <p:txBody>
          <a:bodyPr>
            <a:normAutofit fontScale="90000"/>
          </a:bodyPr>
          <a:lstStyle/>
          <a:p>
            <a:r>
              <a:rPr lang="en-US" sz="4900" dirty="0" smtClean="0"/>
              <a:t>In </a:t>
            </a:r>
            <a:r>
              <a:rPr lang="en-US" sz="4900" dirty="0" err="1"/>
              <a:t>Dnipropetrovsk</a:t>
            </a:r>
            <a:r>
              <a:rPr lang="en-US" sz="4900" dirty="0"/>
              <a:t> region growing plants such as feather grass,  clover and alpine mountain, almonds steppe, birch, wild rose, blackthorn, oak, linden, elm, maple, alder, pine, elderberry, pear, ash, lime, hazel, field </a:t>
            </a:r>
            <a:r>
              <a:rPr lang="en-US" sz="4900" dirty="0" smtClean="0"/>
              <a:t>maple</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Notebook\Desktop\Днепр\img2564.jpg"/>
          <p:cNvPicPr>
            <a:picLocks noChangeAspect="1" noChangeArrowheads="1"/>
          </p:cNvPicPr>
          <p:nvPr/>
        </p:nvPicPr>
        <p:blipFill>
          <a:blip r:embed="rId2" cstate="print"/>
          <a:srcRect/>
          <a:stretch>
            <a:fillRect/>
          </a:stretch>
        </p:blipFill>
        <p:spPr bwMode="auto">
          <a:xfrm>
            <a:off x="0" y="811417"/>
            <a:ext cx="5292080" cy="6046583"/>
          </a:xfrm>
          <a:prstGeom prst="rect">
            <a:avLst/>
          </a:prstGeom>
          <a:noFill/>
        </p:spPr>
      </p:pic>
      <p:pic>
        <p:nvPicPr>
          <p:cNvPr id="1028" name="Picture 4" descr="C:\Users\Notebook\Desktop\Днепр\5817bafcd0be701ed68568655f158f79.jpg"/>
          <p:cNvPicPr>
            <a:picLocks noChangeAspect="1" noChangeArrowheads="1"/>
          </p:cNvPicPr>
          <p:nvPr/>
        </p:nvPicPr>
        <p:blipFill>
          <a:blip r:embed="rId3" cstate="print"/>
          <a:srcRect/>
          <a:stretch>
            <a:fillRect/>
          </a:stretch>
        </p:blipFill>
        <p:spPr bwMode="auto">
          <a:xfrm>
            <a:off x="4268597" y="3749930"/>
            <a:ext cx="4875403" cy="3108070"/>
          </a:xfrm>
          <a:prstGeom prst="rect">
            <a:avLst/>
          </a:prstGeom>
          <a:noFill/>
        </p:spPr>
      </p:pic>
      <p:pic>
        <p:nvPicPr>
          <p:cNvPr id="1026" name="Picture 2" descr="C:\Users\Notebook\Desktop\Днепр\00515862.jpg"/>
          <p:cNvPicPr>
            <a:picLocks noChangeAspect="1" noChangeArrowheads="1"/>
          </p:cNvPicPr>
          <p:nvPr/>
        </p:nvPicPr>
        <p:blipFill>
          <a:blip r:embed="rId4" cstate="print"/>
          <a:srcRect/>
          <a:stretch>
            <a:fillRect/>
          </a:stretch>
        </p:blipFill>
        <p:spPr bwMode="auto">
          <a:xfrm>
            <a:off x="0" y="0"/>
            <a:ext cx="5184576" cy="3888432"/>
          </a:xfrm>
          <a:prstGeom prst="rect">
            <a:avLst/>
          </a:prstGeom>
          <a:noFill/>
        </p:spPr>
      </p:pic>
      <p:pic>
        <p:nvPicPr>
          <p:cNvPr id="1027" name="Picture 3" descr="C:\Users\Notebook\Desktop\Днепр\03_big.jpg"/>
          <p:cNvPicPr>
            <a:picLocks noChangeAspect="1" noChangeArrowheads="1"/>
          </p:cNvPicPr>
          <p:nvPr/>
        </p:nvPicPr>
        <p:blipFill>
          <a:blip r:embed="rId5" cstate="print"/>
          <a:srcRect/>
          <a:stretch>
            <a:fillRect/>
          </a:stretch>
        </p:blipFill>
        <p:spPr bwMode="auto">
          <a:xfrm>
            <a:off x="4283968" y="0"/>
            <a:ext cx="4860032" cy="378904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24744"/>
            <a:ext cx="8352928" cy="4968552"/>
          </a:xfrm>
        </p:spPr>
        <p:txBody>
          <a:bodyPr>
            <a:normAutofit fontScale="90000"/>
          </a:bodyPr>
          <a:lstStyle/>
          <a:p>
            <a:r>
              <a:rPr lang="en-US" sz="4900" dirty="0" smtClean="0"/>
              <a:t>And live animals such as wolf, fox, marten and badger, squirrel, mole, hare, hawk, crane, lark, quail, the crow is gray, robin, sparrow, starling, wild ducks, sandpipers, herons, prairie snake, lizards, green toad, bream, pike, perch, deer</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56</TotalTime>
  <Words>202</Words>
  <Application>Microsoft Office PowerPoint</Application>
  <PresentationFormat>Экран (4:3)</PresentationFormat>
  <Paragraphs>10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Dnipropetrovsk region </vt:lpstr>
      <vt:lpstr>Dnipropetrovsk region is situated on the south-eastern Ukraine </vt:lpstr>
      <vt:lpstr>It consists of 22 small regions </vt:lpstr>
      <vt:lpstr>The largest city Dnepropetrovsk and Krivoy Rog. Population is 3567 thousand people  </vt:lpstr>
      <vt:lpstr>Relief  is steppe </vt:lpstr>
      <vt:lpstr>Climate - moderate. It is cold in winter, and it is hot in summer</vt:lpstr>
      <vt:lpstr>In Dnipropetrovsk region growing plants such as feather grass,  clover and alpine mountain, almonds steppe, birch, wild rose, blackthorn, oak, linden, elm, maple, alder, pine, elderberry, pear, ash, lime, hazel, field maple </vt:lpstr>
      <vt:lpstr>Презентация PowerPoint</vt:lpstr>
      <vt:lpstr>And live animals such as wolf, fox, marten and badger, squirrel, mole, hare, hawk, crane, lark, quail, the crow is gray, robin, sparrow, starling, wild ducks, sandpipers, herons, prairie snake, lizards, green toad, bream, pike, perch, deer </vt:lpstr>
      <vt:lpstr>Презентация PowerPoint</vt:lpstr>
      <vt:lpstr>Dnepropetrovsk region is rich in various minerals: including iron ore, titanium and uranium ore, bauxite, nickel, cobalt, manganese ore, clay, iron, steel, brown coal and oil </vt:lpstr>
      <vt:lpstr>That's it! Thank you for your attention!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Dnipropetrovsk region</dc:title>
  <dc:creator>Notebook</dc:creator>
  <cp:lastModifiedBy>Домашний</cp:lastModifiedBy>
  <cp:revision>7</cp:revision>
  <dcterms:created xsi:type="dcterms:W3CDTF">2011-10-18T16:26:46Z</dcterms:created>
  <dcterms:modified xsi:type="dcterms:W3CDTF">2014-06-02T15:05:34Z</dcterms:modified>
</cp:coreProperties>
</file>