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F1F9F-7362-47BB-A913-D3ECC21AD1D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7E78-2919-45EC-8CA3-1510823B5E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7E78-2919-45EC-8CA3-1510823B5EE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969D8-9DB3-4FF5-A1A3-BF769CA6923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0820A-E431-45FE-962C-106359FB568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 і біосфера. Охорона біосфери.</a:t>
            </a:r>
            <a:r>
              <a:rPr lang="ru-RU" sz="6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4698" y="5981700"/>
            <a:ext cx="6459302" cy="175260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Підготував учень </a:t>
            </a:r>
            <a:r>
              <a:rPr lang="en-US" sz="1600" dirty="0" smtClean="0"/>
              <a:t>VII – </a:t>
            </a:r>
            <a:r>
              <a:rPr lang="uk-UA" sz="1600" dirty="0" smtClean="0"/>
              <a:t>класу гімназії </a:t>
            </a:r>
          </a:p>
          <a:p>
            <a:r>
              <a:rPr lang="uk-UA" sz="1600" dirty="0" err="1" smtClean="0"/>
              <a:t>Олексюк</a:t>
            </a:r>
            <a:r>
              <a:rPr lang="uk-UA" sz="1600" dirty="0" smtClean="0"/>
              <a:t> Тарас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Збережімо природу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86322"/>
            <a:ext cx="8229600" cy="33956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err="1" smtClean="0"/>
              <a:t>Нині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майже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залишилося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куточків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біосфери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б не </a:t>
            </a:r>
            <a:r>
              <a:rPr lang="ru-RU" sz="2000" b="1" dirty="0" err="1" smtClean="0"/>
              <a:t>зазнали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втручання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 err="1" smtClean="0"/>
              <a:t>Будь-яке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втручання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біосферу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позначається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життєдіяльності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організмів</a:t>
            </a:r>
            <a:r>
              <a:rPr lang="ru-RU" sz="20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 err="1" smtClean="0"/>
              <a:t>Людині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усвідомити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біосфери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усіляко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дбати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C:\Users\tari4ok\Downloads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668369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643446"/>
            <a:ext cx="8229600" cy="1922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Учені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світу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працюють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над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тим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поліпшити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стан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біосфери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Вони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вивчають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екосистеми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особливо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забруднених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місцевостях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виявляють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вплив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природних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чинників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господарської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діяльності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людини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середовище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життя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організмів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визначають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шляхи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поліпшення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умов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існування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живих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істот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tari4ok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655365" cy="2642516"/>
          </a:xfrm>
          <a:prstGeom prst="rect">
            <a:avLst/>
          </a:prstGeom>
          <a:noFill/>
        </p:spPr>
      </p:pic>
      <p:pic>
        <p:nvPicPr>
          <p:cNvPr id="1027" name="Picture 3" descr="C:\Users\tari4ok\Downloads\uchenie.jpg"/>
          <p:cNvPicPr>
            <a:picLocks noChangeAspect="1" noChangeArrowheads="1"/>
          </p:cNvPicPr>
          <p:nvPr/>
        </p:nvPicPr>
        <p:blipFill>
          <a:blip r:embed="rId3"/>
          <a:srcRect r="39817"/>
          <a:stretch>
            <a:fillRect/>
          </a:stretch>
        </p:blipFill>
        <p:spPr bwMode="auto">
          <a:xfrm>
            <a:off x="3571868" y="1357298"/>
            <a:ext cx="2357454" cy="2611438"/>
          </a:xfrm>
          <a:prstGeom prst="rect">
            <a:avLst/>
          </a:prstGeom>
          <a:noFill/>
        </p:spPr>
      </p:pic>
      <p:pic>
        <p:nvPicPr>
          <p:cNvPr id="1028" name="Picture 4" descr="C:\Users\tari4ok\Downloads\06.jpg"/>
          <p:cNvPicPr>
            <a:picLocks noChangeAspect="1" noChangeArrowheads="1"/>
          </p:cNvPicPr>
          <p:nvPr/>
        </p:nvPicPr>
        <p:blipFill>
          <a:blip r:embed="rId4"/>
          <a:srcRect r="18656"/>
          <a:stretch>
            <a:fillRect/>
          </a:stretch>
        </p:blipFill>
        <p:spPr bwMode="auto">
          <a:xfrm>
            <a:off x="6080760" y="1357298"/>
            <a:ext cx="2491768" cy="259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643998" cy="1707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Міжнародне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співробітництво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охорони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біосфери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виявляється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створенні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таких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організацій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як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Грінпіс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перекладається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Зелений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світ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»),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Товариство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охорони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природи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Всесвітній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фонд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охорони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природи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інші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384550" cy="2941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51" name="Picture 3" descr="C:\Users\tari4ok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71678"/>
            <a:ext cx="1781175" cy="1781175"/>
          </a:xfrm>
          <a:prstGeom prst="rect">
            <a:avLst/>
          </a:prstGeom>
          <a:noFill/>
        </p:spPr>
      </p:pic>
      <p:pic>
        <p:nvPicPr>
          <p:cNvPr id="2052" name="Picture 4" descr="C:\Users\tari4ok\Downloads\LOGO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2381250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64941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B050"/>
                </a:solidFill>
              </a:rPr>
              <a:t>Охорона природи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72074"/>
            <a:ext cx="8443914" cy="1395402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Підписані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діють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міжнародні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угоди,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зобов'язують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різні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країни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світу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спільними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зусиллями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охороняти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біосферу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7" name="Picture 5" descr="C:\Users\tari4ok\Downloads\786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214422"/>
            <a:ext cx="4095779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C:\Users\tari4ok\Downloads\normal_waterfalls 024.jpg"/>
          <p:cNvPicPr>
            <a:picLocks noChangeAspect="1" noChangeArrowheads="1"/>
          </p:cNvPicPr>
          <p:nvPr/>
        </p:nvPicPr>
        <p:blipFill>
          <a:blip r:embed="rId3"/>
          <a:srcRect t="3153"/>
          <a:stretch>
            <a:fillRect/>
          </a:stretch>
        </p:blipFill>
        <p:spPr bwMode="auto">
          <a:xfrm>
            <a:off x="5000628" y="1214422"/>
            <a:ext cx="3964788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Як наша держава </a:t>
            </a:r>
            <a:r>
              <a:rPr lang="ru-RU" sz="3200" b="1" i="1" dirty="0" err="1" smtClean="0">
                <a:solidFill>
                  <a:schemeClr val="accent1"/>
                </a:solidFill>
              </a:rPr>
              <a:t>дбає</a:t>
            </a:r>
            <a:r>
              <a:rPr lang="ru-RU" sz="3200" b="1" i="1" dirty="0" smtClean="0">
                <a:solidFill>
                  <a:schemeClr val="accent1"/>
                </a:solidFill>
              </a:rPr>
              <a:t> про </a:t>
            </a:r>
            <a:r>
              <a:rPr lang="ru-RU" sz="3200" b="1" i="1" dirty="0" err="1" smtClean="0">
                <a:solidFill>
                  <a:schemeClr val="accent1"/>
                </a:solidFill>
              </a:rPr>
              <a:t>охорону</a:t>
            </a:r>
            <a:r>
              <a:rPr lang="ru-RU" sz="3200" b="1" i="1" dirty="0" smtClean="0">
                <a:solidFill>
                  <a:schemeClr val="accent1"/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/>
                </a:solidFill>
              </a:rPr>
              <a:t>біосфери</a:t>
            </a:r>
            <a:r>
              <a:rPr lang="ru-RU" sz="3200" b="1" i="1" dirty="0" smtClean="0">
                <a:solidFill>
                  <a:schemeClr val="accent1"/>
                </a:solidFill>
              </a:rPr>
              <a:t>? 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6097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В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Україні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охороною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біосфери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опікуються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спеціальні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організації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та установи, видано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укази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про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охорону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повітря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, води,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ґрунту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, створено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Червону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книгу -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природоохоронний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 документ державного </a:t>
            </a:r>
            <a:r>
              <a:rPr lang="ru-RU" sz="2400" dirty="0" err="1" smtClean="0">
                <a:latin typeface="+mj-lt"/>
                <a:ea typeface="Tahoma" pitchFamily="34" charset="0"/>
                <a:cs typeface="Tahoma" pitchFamily="34" charset="0"/>
              </a:rPr>
              <a:t>значення</a:t>
            </a:r>
            <a:r>
              <a:rPr lang="ru-RU" sz="2400" dirty="0" smtClean="0">
                <a:latin typeface="+mj-lt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 descr="C:\Users\tari4ok\Downloads\krasnaya-kniga-Ukrai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2714644" cy="2171715"/>
          </a:xfrm>
          <a:prstGeom prst="rect">
            <a:avLst/>
          </a:prstGeom>
          <a:noFill/>
        </p:spPr>
      </p:pic>
      <p:pic>
        <p:nvPicPr>
          <p:cNvPr id="4099" name="Picture 3" descr="C:\Users\tari4ok\Downloads\dunyasenlen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14554"/>
            <a:ext cx="2395209" cy="2302416"/>
          </a:xfrm>
          <a:prstGeom prst="rect">
            <a:avLst/>
          </a:prstGeom>
          <a:noFill/>
        </p:spPr>
      </p:pic>
      <p:pic>
        <p:nvPicPr>
          <p:cNvPr id="4100" name="Picture 4" descr="C:\Users\tari4ok\Downloads\13403582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3116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323964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/>
              <a:t>    Для </a:t>
            </a:r>
            <a:r>
              <a:rPr lang="ru-RU" sz="1600" b="1" dirty="0" smtClean="0"/>
              <a:t>того </a:t>
            </a:r>
            <a:r>
              <a:rPr lang="ru-RU" sz="1600" b="1" dirty="0" err="1" smtClean="0"/>
              <a:t>щоб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захистити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живі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організми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вимирання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перешкодити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руйнуванню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родючих</a:t>
            </a:r>
            <a:r>
              <a:rPr lang="ru-RU" sz="1600" b="1" dirty="0" smtClean="0"/>
              <a:t> земель, </a:t>
            </a:r>
            <a:r>
              <a:rPr lang="ru-RU" sz="1600" b="1" dirty="0" err="1" smtClean="0"/>
              <a:t>обмілінню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річок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висихання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метою </a:t>
            </a:r>
            <a:r>
              <a:rPr lang="ru-RU" sz="1600" b="1" dirty="0" err="1" smtClean="0"/>
              <a:t>дослідження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примноження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тварин</a:t>
            </a:r>
            <a:r>
              <a:rPr lang="ru-RU" sz="1600" b="1" dirty="0" smtClean="0"/>
              <a:t> створено </a:t>
            </a:r>
            <a:r>
              <a:rPr lang="ru-RU" sz="1600" b="1" dirty="0" err="1" smtClean="0"/>
              <a:t>природоохороні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території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заповідники</a:t>
            </a:r>
            <a:r>
              <a:rPr lang="ru-RU" sz="1600" b="1" dirty="0" smtClean="0"/>
              <a:t>, заказники, </a:t>
            </a:r>
            <a:r>
              <a:rPr lang="ru-RU" sz="1600" b="1" dirty="0" err="1" smtClean="0"/>
              <a:t>національні</a:t>
            </a:r>
            <a:r>
              <a:rPr lang="ru-RU" sz="1600" b="1" dirty="0" smtClean="0"/>
              <a:t> парки. </a:t>
            </a:r>
          </a:p>
          <a:p>
            <a:endParaRPr lang="ru-RU" dirty="0"/>
          </a:p>
        </p:txBody>
      </p:sp>
      <p:pic>
        <p:nvPicPr>
          <p:cNvPr id="5122" name="Picture 2" descr="C:\Users\tari4ok\Downloads\Kaniv_Nature_Res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619525" cy="2714644"/>
          </a:xfrm>
          <a:prstGeom prst="rect">
            <a:avLst/>
          </a:prstGeom>
          <a:noFill/>
        </p:spPr>
      </p:pic>
      <p:pic>
        <p:nvPicPr>
          <p:cNvPr id="5123" name="Picture 3" descr="C:\Users\tari4ok\Downloads\Головна алея парку восе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4786346" cy="2729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730733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chemeClr val="accent1"/>
                </a:solidFill>
              </a:rPr>
              <a:t>Захист природи</a:t>
            </a:r>
            <a:endParaRPr lang="ru-RU" sz="4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5382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Тривалий</a:t>
            </a:r>
            <a:r>
              <a:rPr lang="ru-RU" sz="2000" dirty="0" smtClean="0"/>
              <a:t> </a:t>
            </a:r>
            <a:r>
              <a:rPr lang="ru-RU" sz="2000" dirty="0" smtClean="0"/>
              <a:t>час </a:t>
            </a:r>
            <a:r>
              <a:rPr lang="ru-RU" sz="2000" dirty="0" err="1" smtClean="0"/>
              <a:t>ставлення</a:t>
            </a:r>
            <a:r>
              <a:rPr lang="ru-RU" sz="2000" dirty="0" smtClean="0"/>
              <a:t> людей до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споживацьким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здавалося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нескінченні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невичерпні</a:t>
            </a:r>
            <a:r>
              <a:rPr lang="ru-RU" sz="2000" dirty="0" smtClean="0"/>
              <a:t>.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б'ють</a:t>
            </a:r>
            <a:r>
              <a:rPr lang="ru-RU" sz="2000" dirty="0" smtClean="0"/>
              <a:t> на сполох: шкода,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виявитися</a:t>
            </a:r>
            <a:r>
              <a:rPr lang="ru-RU" sz="2000" dirty="0" smtClean="0"/>
              <a:t> необоротною.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хвилює</a:t>
            </a:r>
            <a:r>
              <a:rPr lang="ru-RU" sz="2000" dirty="0" smtClean="0"/>
              <a:t> людей у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куточках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6146" name="Picture 2" descr="C:\Users\tari4ok\Downloads\geo_wodakytaj1_new.jpg"/>
          <p:cNvPicPr>
            <a:picLocks noChangeAspect="1" noChangeArrowheads="1"/>
          </p:cNvPicPr>
          <p:nvPr/>
        </p:nvPicPr>
        <p:blipFill>
          <a:blip r:embed="rId2"/>
          <a:srcRect r="19840"/>
          <a:stretch>
            <a:fillRect/>
          </a:stretch>
        </p:blipFill>
        <p:spPr bwMode="auto">
          <a:xfrm>
            <a:off x="285720" y="1643050"/>
            <a:ext cx="3000396" cy="2500330"/>
          </a:xfrm>
          <a:prstGeom prst="rect">
            <a:avLst/>
          </a:prstGeom>
          <a:noFill/>
        </p:spPr>
      </p:pic>
      <p:pic>
        <p:nvPicPr>
          <p:cNvPr id="6147" name="Picture 3" descr="C:\Users\tari4ok\Downloads\PM584image001.jpg"/>
          <p:cNvPicPr>
            <a:picLocks noChangeAspect="1" noChangeArrowheads="1"/>
          </p:cNvPicPr>
          <p:nvPr/>
        </p:nvPicPr>
        <p:blipFill>
          <a:blip r:embed="rId3"/>
          <a:srcRect r="16226"/>
          <a:stretch>
            <a:fillRect/>
          </a:stretch>
        </p:blipFill>
        <p:spPr bwMode="auto">
          <a:xfrm>
            <a:off x="3428992" y="1643050"/>
            <a:ext cx="2714644" cy="2500330"/>
          </a:xfrm>
          <a:prstGeom prst="rect">
            <a:avLst/>
          </a:prstGeom>
          <a:noFill/>
        </p:spPr>
      </p:pic>
      <p:pic>
        <p:nvPicPr>
          <p:cNvPr id="6148" name="Picture 4" descr="C:\Users\tari4ok\Downloads\1246079.jpg"/>
          <p:cNvPicPr>
            <a:picLocks noChangeAspect="1" noChangeArrowheads="1"/>
          </p:cNvPicPr>
          <p:nvPr/>
        </p:nvPicPr>
        <p:blipFill>
          <a:blip r:embed="rId4"/>
          <a:srcRect b="3954"/>
          <a:stretch>
            <a:fillRect/>
          </a:stretch>
        </p:blipFill>
        <p:spPr bwMode="auto">
          <a:xfrm>
            <a:off x="6286512" y="1714488"/>
            <a:ext cx="2643206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78579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Знищення природи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8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1"/>
                </a:solidFill>
              </a:rPr>
              <a:t>Вплив</a:t>
            </a:r>
            <a:r>
              <a:rPr lang="ru-RU" sz="3600" b="1" i="1" dirty="0" smtClean="0">
                <a:solidFill>
                  <a:schemeClr val="accent1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1"/>
                </a:solidFill>
              </a:rPr>
              <a:t>людини</a:t>
            </a:r>
            <a:r>
              <a:rPr lang="ru-RU" sz="3600" b="1" i="1" dirty="0" smtClean="0">
                <a:solidFill>
                  <a:schemeClr val="accent1"/>
                </a:solidFill>
              </a:rPr>
              <a:t> на </a:t>
            </a:r>
            <a:r>
              <a:rPr lang="ru-RU" sz="3600" b="1" i="1" dirty="0" err="1" smtClean="0">
                <a:solidFill>
                  <a:schemeClr val="accent1"/>
                </a:solidFill>
              </a:rPr>
              <a:t>мешканців</a:t>
            </a:r>
            <a:r>
              <a:rPr lang="ru-RU" sz="3600" b="1" i="1" dirty="0" smtClean="0">
                <a:solidFill>
                  <a:schemeClr val="accent1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1"/>
                </a:solidFill>
              </a:rPr>
              <a:t>біосфери</a:t>
            </a:r>
            <a:r>
              <a:rPr lang="ru-RU" sz="3600" dirty="0" smtClean="0">
                <a:solidFill>
                  <a:schemeClr val="accent1"/>
                </a:solidFill>
              </a:rPr>
              <a:t> 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64480"/>
            <a:ext cx="8229600" cy="149352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    </a:t>
            </a:r>
            <a:r>
              <a:rPr lang="ru-RU" sz="2000" b="1" dirty="0" err="1" smtClean="0"/>
              <a:t>Прикро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останні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сторіччя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посилився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негативний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мешканців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біосфери</a:t>
            </a:r>
            <a:r>
              <a:rPr lang="ru-RU" sz="2000" b="1" dirty="0" smtClean="0"/>
              <a:t>. Так, </a:t>
            </a:r>
            <a:r>
              <a:rPr lang="ru-RU" sz="2000" b="1" dirty="0" err="1" smtClean="0"/>
              <a:t>приблизно</a:t>
            </a:r>
            <a:r>
              <a:rPr lang="ru-RU" sz="2000" b="1" dirty="0" smtClean="0"/>
              <a:t> за 300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безповоротно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зникли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зникнення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pic>
        <p:nvPicPr>
          <p:cNvPr id="7170" name="Picture 2" descr="C:\Users\tari4ok\Downloads\red_panda_02.jpg"/>
          <p:cNvPicPr>
            <a:picLocks noChangeAspect="1" noChangeArrowheads="1"/>
          </p:cNvPicPr>
          <p:nvPr/>
        </p:nvPicPr>
        <p:blipFill>
          <a:blip r:embed="rId2"/>
          <a:srcRect t="-3422" b="4196"/>
          <a:stretch>
            <a:fillRect/>
          </a:stretch>
        </p:blipFill>
        <p:spPr bwMode="auto">
          <a:xfrm>
            <a:off x="285720" y="2357430"/>
            <a:ext cx="3121152" cy="2143140"/>
          </a:xfrm>
          <a:prstGeom prst="rect">
            <a:avLst/>
          </a:prstGeom>
          <a:noFill/>
        </p:spPr>
      </p:pic>
      <p:pic>
        <p:nvPicPr>
          <p:cNvPr id="7171" name="Picture 3" descr="C:\Users\tari4ok\Downloads\rys01-b.jpg"/>
          <p:cNvPicPr>
            <a:picLocks noChangeAspect="1" noChangeArrowheads="1"/>
          </p:cNvPicPr>
          <p:nvPr/>
        </p:nvPicPr>
        <p:blipFill>
          <a:blip r:embed="rId3"/>
          <a:srcRect b="3333"/>
          <a:stretch>
            <a:fillRect/>
          </a:stretch>
        </p:blipFill>
        <p:spPr bwMode="auto">
          <a:xfrm>
            <a:off x="3357554" y="2428868"/>
            <a:ext cx="2874631" cy="2071702"/>
          </a:xfrm>
          <a:prstGeom prst="rect">
            <a:avLst/>
          </a:prstGeom>
          <a:noFill/>
        </p:spPr>
      </p:pic>
      <p:pic>
        <p:nvPicPr>
          <p:cNvPr id="7172" name="Picture 4" descr="C:\Users\tari4ok\Downloads\chervona-kniga-donbasu-9025-large.jpg"/>
          <p:cNvPicPr>
            <a:picLocks noChangeAspect="1" noChangeArrowheads="1"/>
          </p:cNvPicPr>
          <p:nvPr/>
        </p:nvPicPr>
        <p:blipFill>
          <a:blip r:embed="rId4"/>
          <a:srcRect b="10939"/>
          <a:stretch>
            <a:fillRect/>
          </a:stretch>
        </p:blipFill>
        <p:spPr bwMode="auto">
          <a:xfrm>
            <a:off x="6215074" y="2428868"/>
            <a:ext cx="271461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1"/>
                </a:solidFill>
              </a:rPr>
              <a:t>Вплив</a:t>
            </a:r>
            <a:r>
              <a:rPr lang="ru-RU" sz="5400" b="1" i="1" dirty="0" smtClean="0">
                <a:solidFill>
                  <a:schemeClr val="accent1"/>
                </a:solidFill>
              </a:rPr>
              <a:t> </a:t>
            </a:r>
            <a:r>
              <a:rPr lang="ru-RU" sz="5400" b="1" i="1" dirty="0" err="1" smtClean="0">
                <a:solidFill>
                  <a:schemeClr val="accent1"/>
                </a:solidFill>
              </a:rPr>
              <a:t>людини</a:t>
            </a:r>
            <a:r>
              <a:rPr lang="ru-RU" sz="5400" b="1" i="1" dirty="0" smtClean="0">
                <a:solidFill>
                  <a:schemeClr val="accent1"/>
                </a:solidFill>
              </a:rPr>
              <a:t> на </a:t>
            </a:r>
            <a:r>
              <a:rPr lang="ru-RU" sz="5400" b="1" i="1" dirty="0" smtClean="0">
                <a:solidFill>
                  <a:schemeClr val="accent1"/>
                </a:solidFill>
              </a:rPr>
              <a:t>природу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636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/>
              <a:t>Будуючи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міста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дороги, </a:t>
            </a:r>
            <a:r>
              <a:rPr lang="ru-RU" sz="1800" b="1" dirty="0" err="1" smtClean="0"/>
              <a:t>людина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невпізнанно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змінює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великі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площі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землі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ґрунти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рослинний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покрив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тварин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які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ньому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мешкають</a:t>
            </a:r>
            <a:r>
              <a:rPr lang="ru-RU" sz="1800" b="1" dirty="0" smtClean="0"/>
              <a:t>. Через </a:t>
            </a:r>
            <a:r>
              <a:rPr lang="ru-RU" sz="1800" b="1" dirty="0" err="1" smtClean="0"/>
              <a:t>це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назавжди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зникають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цілі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екосистеми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Їх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замінює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цегла</a:t>
            </a:r>
            <a:r>
              <a:rPr lang="ru-RU" sz="1800" b="1" dirty="0" smtClean="0"/>
              <a:t>, асфальт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бетон. Та </a:t>
            </a:r>
            <a:r>
              <a:rPr lang="ru-RU" sz="1800" b="1" dirty="0" err="1" smtClean="0"/>
              <a:t>людина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вже</a:t>
            </a:r>
            <a:r>
              <a:rPr lang="ru-RU" sz="1800" b="1" dirty="0" smtClean="0"/>
              <a:t> не </a:t>
            </a:r>
            <a:r>
              <a:rPr lang="ru-RU" sz="1800" b="1" dirty="0" err="1" smtClean="0"/>
              <a:t>може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втручатися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біосферу</a:t>
            </a:r>
            <a:r>
              <a:rPr lang="ru-RU" sz="1800" b="1" dirty="0" smtClean="0"/>
              <a:t>, а </a:t>
            </a:r>
            <a:r>
              <a:rPr lang="ru-RU" sz="1800" b="1" dirty="0" err="1" smtClean="0"/>
              <a:t>її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втручання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породжують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проблеми</a:t>
            </a:r>
            <a:r>
              <a:rPr lang="ru-RU" sz="1800" b="1" dirty="0" smtClean="0"/>
              <a:t>. </a:t>
            </a:r>
          </a:p>
          <a:p>
            <a:endParaRPr lang="ru-RU" sz="1800" dirty="0"/>
          </a:p>
        </p:txBody>
      </p:sp>
      <p:pic>
        <p:nvPicPr>
          <p:cNvPr id="8195" name="Picture 3" descr="C:\Users\tari4ok\Downloads\bydinut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2668465" cy="1928826"/>
          </a:xfrm>
          <a:prstGeom prst="rect">
            <a:avLst/>
          </a:prstGeom>
          <a:noFill/>
        </p:spPr>
      </p:pic>
      <p:pic>
        <p:nvPicPr>
          <p:cNvPr id="8196" name="Picture 4" descr="C:\Users\tari4ok\Downloads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54" y="2285992"/>
            <a:ext cx="2686050" cy="2014537"/>
          </a:xfrm>
          <a:prstGeom prst="rect">
            <a:avLst/>
          </a:prstGeom>
          <a:noFill/>
        </p:spPr>
      </p:pic>
      <p:pic>
        <p:nvPicPr>
          <p:cNvPr id="8197" name="Picture 5" descr="C:\Users\tari4ok\Downloads\images.jpg"/>
          <p:cNvPicPr>
            <a:picLocks noChangeAspect="1" noChangeArrowheads="1"/>
          </p:cNvPicPr>
          <p:nvPr/>
        </p:nvPicPr>
        <p:blipFill>
          <a:blip r:embed="rId4"/>
          <a:srcRect t="2644"/>
          <a:stretch>
            <a:fillRect/>
          </a:stretch>
        </p:blipFill>
        <p:spPr bwMode="auto">
          <a:xfrm>
            <a:off x="500034" y="2357430"/>
            <a:ext cx="268950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386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Людина і біосфера. Охорона біосфери. </vt:lpstr>
      <vt:lpstr>Слайд 2</vt:lpstr>
      <vt:lpstr>Слайд 3</vt:lpstr>
      <vt:lpstr>Слайд 4</vt:lpstr>
      <vt:lpstr>Як наша держава дбає про охорону біосфери? </vt:lpstr>
      <vt:lpstr>Слайд 6</vt:lpstr>
      <vt:lpstr>Слайд 7</vt:lpstr>
      <vt:lpstr>Вплив людини на мешканців біосфери </vt:lpstr>
      <vt:lpstr>Вплив людини на природу</vt:lpstr>
      <vt:lpstr>Збережімо природу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і біосфера. Охорона біосфери.</dc:title>
  <dc:creator>tari4ok</dc:creator>
  <cp:lastModifiedBy>tari4ok</cp:lastModifiedBy>
  <cp:revision>7</cp:revision>
  <dcterms:created xsi:type="dcterms:W3CDTF">2014-03-28T05:45:30Z</dcterms:created>
  <dcterms:modified xsi:type="dcterms:W3CDTF">2014-03-28T06:47:40Z</dcterms:modified>
</cp:coreProperties>
</file>