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AA0168-FF3F-437F-856E-FBF74B282AB1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24164D-3ADE-4A83-B2E1-AFC6D381B2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ru-RU" sz="4800" b="1" i="1" dirty="0" err="1" smtClean="0">
                <a:solidFill>
                  <a:srgbClr val="00B050"/>
                </a:solidFill>
              </a:rPr>
              <a:t>Береж</a:t>
            </a:r>
            <a:r>
              <a:rPr lang="uk-UA" sz="4800" b="1" i="1" dirty="0" err="1" smtClean="0">
                <a:solidFill>
                  <a:srgbClr val="00B050"/>
                </a:solidFill>
              </a:rPr>
              <a:t>іть</a:t>
            </a:r>
            <a:r>
              <a:rPr lang="uk-UA" sz="4800" b="1" i="1" dirty="0" smtClean="0">
                <a:solidFill>
                  <a:srgbClr val="00B050"/>
                </a:solidFill>
              </a:rPr>
              <a:t> електроенергію</a:t>
            </a:r>
            <a:r>
              <a:rPr lang="uk-UA" dirty="0" smtClean="0">
                <a:solidFill>
                  <a:srgbClr val="00B050"/>
                </a:solidFill>
              </a:rPr>
              <a:t> !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256584" cy="3276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13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C00000"/>
                </a:solidFill>
              </a:rPr>
              <a:t>Потрібно дотримуватись таких правил 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248472" cy="459936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Виходячи</a:t>
            </a:r>
            <a:r>
              <a:rPr lang="ru-RU" dirty="0" smtClean="0">
                <a:solidFill>
                  <a:srgbClr val="7030A0"/>
                </a:solidFill>
              </a:rPr>
              <a:t> з </a:t>
            </a:r>
            <a:r>
              <a:rPr lang="ru-RU" dirty="0" err="1" smtClean="0">
                <a:solidFill>
                  <a:srgbClr val="7030A0"/>
                </a:solidFill>
              </a:rPr>
              <a:t>кімнати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dirty="0" err="1" smtClean="0">
                <a:solidFill>
                  <a:srgbClr val="7030A0"/>
                </a:solidFill>
              </a:rPr>
              <a:t>вимикати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світло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Телевізор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дивитися</a:t>
            </a:r>
            <a:r>
              <a:rPr lang="ru-RU" dirty="0" smtClean="0">
                <a:solidFill>
                  <a:srgbClr val="7030A0"/>
                </a:solidFill>
              </a:rPr>
              <a:t> з </a:t>
            </a:r>
            <a:r>
              <a:rPr lang="ru-RU" dirty="0" err="1" smtClean="0">
                <a:solidFill>
                  <a:srgbClr val="7030A0"/>
                </a:solidFill>
              </a:rPr>
              <a:t>приглушеним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світлом</a:t>
            </a:r>
            <a:r>
              <a:rPr lang="ru-RU" dirty="0" smtClean="0">
                <a:solidFill>
                  <a:srgbClr val="7030A0"/>
                </a:solidFill>
              </a:rPr>
              <a:t> і </a:t>
            </a:r>
            <a:r>
              <a:rPr lang="ru-RU" dirty="0" err="1" smtClean="0">
                <a:solidFill>
                  <a:srgbClr val="7030A0"/>
                </a:solidFill>
              </a:rPr>
              <a:t>вимикати</a:t>
            </a:r>
            <a:r>
              <a:rPr lang="ru-RU" dirty="0" smtClean="0">
                <a:solidFill>
                  <a:srgbClr val="7030A0"/>
                </a:solidFill>
              </a:rPr>
              <a:t>, як </a:t>
            </a:r>
            <a:r>
              <a:rPr lang="ru-RU" dirty="0" err="1" smtClean="0">
                <a:solidFill>
                  <a:srgbClr val="7030A0"/>
                </a:solidFill>
              </a:rPr>
              <a:t>тільки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всі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передачі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цікаві</a:t>
            </a:r>
            <a:r>
              <a:rPr lang="ru-RU" dirty="0" smtClean="0">
                <a:solidFill>
                  <a:srgbClr val="7030A0"/>
                </a:solidFill>
              </a:rPr>
              <a:t> для перегляду, </a:t>
            </a:r>
            <a:r>
              <a:rPr lang="ru-RU" dirty="0" err="1" smtClean="0">
                <a:solidFill>
                  <a:srgbClr val="7030A0"/>
                </a:solidFill>
              </a:rPr>
              <a:t>закінчені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Йдучи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займатися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господарськими</a:t>
            </a:r>
            <a:r>
              <a:rPr lang="ru-RU" dirty="0" smtClean="0">
                <a:solidFill>
                  <a:srgbClr val="7030A0"/>
                </a:solidFill>
              </a:rPr>
              <a:t> справами, </a:t>
            </a:r>
            <a:r>
              <a:rPr lang="ru-RU" dirty="0" err="1" smtClean="0">
                <a:solidFill>
                  <a:srgbClr val="7030A0"/>
                </a:solidFill>
              </a:rPr>
              <a:t>слід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відключати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комп'ютер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який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споживає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достатню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кількість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електроенергії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247455" cy="4641379"/>
          </a:xfrm>
        </p:spPr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Також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значна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кількість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грошових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коштів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можна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заощадити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замінивши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всі</a:t>
            </a:r>
            <a:r>
              <a:rPr lang="ru-RU" dirty="0" smtClean="0">
                <a:solidFill>
                  <a:srgbClr val="7030A0"/>
                </a:solidFill>
              </a:rPr>
              <a:t> лампочки в </a:t>
            </a:r>
            <a:r>
              <a:rPr lang="ru-RU" dirty="0" err="1" smtClean="0">
                <a:solidFill>
                  <a:srgbClr val="7030A0"/>
                </a:solidFill>
              </a:rPr>
              <a:t>квартирі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енергозберігаючими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8795">
            <a:off x="4932040" y="3933056"/>
            <a:ext cx="3672408" cy="242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4" y="4219575"/>
            <a:ext cx="2895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26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42792" cy="5721499"/>
          </a:xfrm>
        </p:spPr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Після</a:t>
            </a:r>
            <a:r>
              <a:rPr lang="ru-RU" dirty="0" smtClean="0">
                <a:solidFill>
                  <a:srgbClr val="FFC000"/>
                </a:solidFill>
              </a:rPr>
              <a:t> того як </a:t>
            </a:r>
            <a:r>
              <a:rPr lang="ru-RU" dirty="0" err="1" smtClean="0">
                <a:solidFill>
                  <a:srgbClr val="FFC000"/>
                </a:solidFill>
              </a:rPr>
              <a:t>телефони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фотоапарати</a:t>
            </a:r>
            <a:r>
              <a:rPr lang="ru-RU" dirty="0" smtClean="0">
                <a:solidFill>
                  <a:srgbClr val="FFC000"/>
                </a:solidFill>
              </a:rPr>
              <a:t> та </a:t>
            </a:r>
            <a:r>
              <a:rPr lang="ru-RU" dirty="0" err="1" smtClean="0">
                <a:solidFill>
                  <a:srgbClr val="FFC000"/>
                </a:solidFill>
              </a:rPr>
              <a:t>інші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прилади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заряджені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потрібно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висмикувати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зарядні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пристрої</a:t>
            </a:r>
            <a:r>
              <a:rPr lang="ru-RU" dirty="0" smtClean="0">
                <a:solidFill>
                  <a:srgbClr val="FFC000"/>
                </a:solidFill>
              </a:rPr>
              <a:t> з розетки.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28256" cy="5721499"/>
          </a:xfrm>
        </p:spPr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Використовуйте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телевізор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комп'ютер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відеоапаратуру</a:t>
            </a:r>
            <a:r>
              <a:rPr lang="ru-RU" dirty="0" smtClean="0">
                <a:solidFill>
                  <a:srgbClr val="FFC000"/>
                </a:solidFill>
              </a:rPr>
              <a:t> в </a:t>
            </a:r>
            <a:r>
              <a:rPr lang="ru-RU" dirty="0" err="1" smtClean="0">
                <a:solidFill>
                  <a:srgbClr val="FFC000"/>
                </a:solidFill>
              </a:rPr>
              <a:t>міру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необхідності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Вимикайте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всі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прилади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якщо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виходите</a:t>
            </a:r>
            <a:r>
              <a:rPr lang="ru-RU" dirty="0" smtClean="0">
                <a:solidFill>
                  <a:srgbClr val="FFC000"/>
                </a:solidFill>
              </a:rPr>
              <a:t> у справах </a:t>
            </a:r>
            <a:r>
              <a:rPr lang="ru-RU" dirty="0" err="1" smtClean="0">
                <a:solidFill>
                  <a:srgbClr val="FFC000"/>
                </a:solidFill>
              </a:rPr>
              <a:t>чи</a:t>
            </a:r>
            <a:r>
              <a:rPr lang="ru-RU" dirty="0" smtClean="0">
                <a:solidFill>
                  <a:srgbClr val="FFC000"/>
                </a:solidFill>
              </a:rPr>
              <a:t> спите.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4" y="4114800"/>
            <a:ext cx="36703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2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При </a:t>
            </a:r>
            <a:r>
              <a:rPr lang="ru-RU" sz="2400" dirty="0" err="1" smtClean="0">
                <a:solidFill>
                  <a:srgbClr val="FF0000"/>
                </a:solidFill>
              </a:rPr>
              <a:t>дотриманні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цих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нехитрих</a:t>
            </a:r>
            <a:r>
              <a:rPr lang="ru-RU" sz="2400" dirty="0" smtClean="0">
                <a:solidFill>
                  <a:srgbClr val="FF0000"/>
                </a:solidFill>
              </a:rPr>
              <a:t> правил </a:t>
            </a:r>
            <a:r>
              <a:rPr lang="ru-RU" sz="2400" dirty="0" err="1" smtClean="0">
                <a:solidFill>
                  <a:srgbClr val="FF0000"/>
                </a:solidFill>
              </a:rPr>
              <a:t>можна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зберегти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значну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кількість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коштів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які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довелося</a:t>
            </a:r>
            <a:r>
              <a:rPr lang="ru-RU" sz="2400" dirty="0" smtClean="0">
                <a:solidFill>
                  <a:srgbClr val="FF0000"/>
                </a:solidFill>
              </a:rPr>
              <a:t> б </a:t>
            </a:r>
            <a:r>
              <a:rPr lang="ru-RU" sz="2400" dirty="0" err="1" smtClean="0">
                <a:solidFill>
                  <a:srgbClr val="FF0000"/>
                </a:solidFill>
              </a:rPr>
              <a:t>витратити</a:t>
            </a:r>
            <a:r>
              <a:rPr lang="ru-RU" sz="2400" dirty="0" smtClean="0">
                <a:solidFill>
                  <a:srgbClr val="FF0000"/>
                </a:solidFill>
              </a:rPr>
              <a:t> на оплату </a:t>
            </a:r>
            <a:r>
              <a:rPr lang="ru-RU" sz="2400" dirty="0" err="1" smtClean="0">
                <a:solidFill>
                  <a:srgbClr val="FF0000"/>
                </a:solidFill>
              </a:rPr>
              <a:t>спожитої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електроенергії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5904656" cy="496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4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107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Бережіть електроенергію ! </vt:lpstr>
      <vt:lpstr>Потрібно дотримуватись таких правил :</vt:lpstr>
      <vt:lpstr>Презентация PowerPoint</vt:lpstr>
      <vt:lpstr> При дотриманні цих нехитрих правил можна зберегти значну кількість коштів, які довелося б витратити на оплату спожитої електроенергії.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Бережіть електроенергію !</dc:title>
  <dc:creator>катерина-софия</dc:creator>
  <cp:lastModifiedBy>катерина-софия</cp:lastModifiedBy>
  <cp:revision>4</cp:revision>
  <dcterms:created xsi:type="dcterms:W3CDTF">2013-01-13T06:34:07Z</dcterms:created>
  <dcterms:modified xsi:type="dcterms:W3CDTF">2013-01-13T07:09:19Z</dcterms:modified>
</cp:coreProperties>
</file>