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9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2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96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5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1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3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5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4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9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2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00D2-6718-41E4-B94A-FD402BCACA0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3C9F1-377D-4BB8-96E7-51F1AEA25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4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32813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0" y="-6102"/>
            <a:ext cx="2987824" cy="3804816"/>
          </a:xfrm>
        </p:spPr>
      </p:pic>
      <p:pic>
        <p:nvPicPr>
          <p:cNvPr id="1026" name="Picture 2" descr="D:\англ\3bcddb0d-aba0-4cc9-b698-f9a437f892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2" y="3260724"/>
            <a:ext cx="5715000" cy="391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нгл\loggiatouffiz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48" y="3778498"/>
            <a:ext cx="3699102" cy="30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нгл\galleria_degli_uffiz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171400"/>
            <a:ext cx="3102732" cy="41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-531440"/>
            <a:ext cx="7981642" cy="62478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2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Uffizi</a:t>
            </a:r>
            <a:endParaRPr lang="ru-RU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6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англ\boticelli-p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3" y="623528"/>
            <a:ext cx="4376825" cy="56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англ\1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81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" y="0"/>
            <a:ext cx="9124373" cy="688340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6112" cy="6858248"/>
          </a:xfrm>
        </p:spPr>
      </p:pic>
    </p:spTree>
    <p:extLst>
      <p:ext uri="{BB962C8B-B14F-4D97-AF65-F5344CB8AC3E}">
        <p14:creationId xmlns:p14="http://schemas.microsoft.com/office/powerpoint/2010/main" val="24267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гл\9641718-abstract-hand-painted-ar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367485"/>
            <a:ext cx="11430000" cy="762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Uffizi Gallery is a museum in Florence, Italy.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32790"/>
            <a:ext cx="3643920" cy="4858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610496" cy="4813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6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гл\abstract-glowing-light-with-stars-vector-background_53-8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498972"/>
            <a:ext cx="9324528" cy="84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The Uffizi Gallery, in the historical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centre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of Florence, houses what is one of the world’s greatest collections of Renaissance art.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12" y="1484784"/>
            <a:ext cx="6270848" cy="52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3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гл\OldpaperPs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52" y="0"/>
            <a:ext cx="9322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68" y="692696"/>
            <a:ext cx="4094576" cy="310368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8712" y="231180"/>
            <a:ext cx="4104456" cy="5760640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en-US" sz="3600" dirty="0" smtClean="0"/>
              <a:t>The Uffizi is one of the oldest museums in the world, the building was begun in 1560 for </a:t>
            </a:r>
            <a:r>
              <a:rPr lang="en-US" sz="3600" dirty="0" err="1" smtClean="0"/>
              <a:t>Cosimo</a:t>
            </a:r>
            <a:r>
              <a:rPr lang="en-US" sz="3600" dirty="0" smtClean="0"/>
              <a:t> Medici as an office building for the city of Florence but now holds one of the most amazing collections of Renaissance art in the world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  <p:pic>
        <p:nvPicPr>
          <p:cNvPr id="4099" name="Picture 3" descr="D:\англ\133_The-Galleria-degli-Uffiz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47" y="4077072"/>
            <a:ext cx="4438019" cy="26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All of the famous names from Italy's rich artistic heritage, including Leonardo da Vinci, Giotto, Michelangelo, Botticelli, </a:t>
            </a:r>
            <a:r>
              <a:rPr lang="en-US" sz="2000" dirty="0" err="1" smtClean="0"/>
              <a:t>Piero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Francesca, Caravaggio, and Raphael, are represented at the Uffizi, making this a must-visit museum for all travelers, especially art lovers.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048000" cy="22860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45" y="1234009"/>
            <a:ext cx="2313136" cy="2924199"/>
          </a:xfrm>
        </p:spPr>
      </p:pic>
      <p:pic>
        <p:nvPicPr>
          <p:cNvPr id="5122" name="Picture 2" descr="D:\англ\180px-Uffizi_Giot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33253"/>
            <a:ext cx="1966045" cy="37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англ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англ\Michelangelo_portra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88618"/>
            <a:ext cx="201643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museum is made up of forty-five rooms that group the paintings and artworks in chronological order.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38600" cy="30252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504965" cy="3374628"/>
          </a:xfrm>
        </p:spPr>
      </p:pic>
      <p:pic>
        <p:nvPicPr>
          <p:cNvPr id="7170" name="Picture 2" descr="D:\англ\niobe-room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6760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17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museum primarily has Renaissance and Primitive paintings spanning the fourteenth to the eighteenth century. </a:t>
            </a:r>
            <a:endParaRPr lang="ru-RU" sz="24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37580"/>
            <a:ext cx="4217976" cy="5811912"/>
          </a:xfrm>
        </p:spPr>
      </p:pic>
      <p:sp>
        <p:nvSpPr>
          <p:cNvPr id="21" name="Объект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англ\madonna-and-child-with-two-angels-1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2" y="908720"/>
            <a:ext cx="4143375" cy="58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collection picture is so large that some of it has been relocated to other museums in Florence.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673475" cy="37104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4038600" cy="4074820"/>
          </a:xfrm>
        </p:spPr>
      </p:pic>
    </p:spTree>
    <p:extLst>
      <p:ext uri="{BB962C8B-B14F-4D97-AF65-F5344CB8AC3E}">
        <p14:creationId xmlns:p14="http://schemas.microsoft.com/office/powerpoint/2010/main" val="12380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09" y="3867257"/>
            <a:ext cx="3804364" cy="2137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9" y="709375"/>
            <a:ext cx="4358636" cy="1961386"/>
          </a:xfrm>
        </p:spPr>
      </p:pic>
      <p:pic>
        <p:nvPicPr>
          <p:cNvPr id="8194" name="Picture 2" descr="D:\англ\tavoloTribunaDSC_1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" y="3573016"/>
            <a:ext cx="5103815" cy="27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англ\filename-p1050291-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79" y="116632"/>
            <a:ext cx="4200921" cy="314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186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The Uffizi Gallery is a museum in Florence, Italy.</vt:lpstr>
      <vt:lpstr>The Uffizi Gallery, in the historical centre of Florence, houses what is one of the world’s greatest collections of Renaissance art.</vt:lpstr>
      <vt:lpstr>Презентация PowerPoint</vt:lpstr>
      <vt:lpstr>All of the famous names from Italy's rich artistic heritage, including Leonardo da Vinci, Giotto, Michelangelo, Botticelli, Piero della Francesca, Caravaggio, and Raphael, are represented at the Uffizi, making this a must-visit museum for all travelers, especially art lovers.</vt:lpstr>
      <vt:lpstr>The museum is made up of forty-five rooms that group the paintings and artworks in chronological order. </vt:lpstr>
      <vt:lpstr>The museum primarily has Renaissance and Primitive paintings spanning the fourteenth to the eighteenth century. </vt:lpstr>
      <vt:lpstr>The collection picture is so large that some of it has been relocated to other museums in Florence.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FoM</dc:creator>
  <cp:lastModifiedBy>FoM</cp:lastModifiedBy>
  <cp:revision>6</cp:revision>
  <dcterms:created xsi:type="dcterms:W3CDTF">2013-03-14T17:53:08Z</dcterms:created>
  <dcterms:modified xsi:type="dcterms:W3CDTF">2013-03-14T18:48:49Z</dcterms:modified>
</cp:coreProperties>
</file>