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Карданна передача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/>
          <a:lstStyle/>
          <a:p>
            <a:pPr algn="r"/>
            <a:r>
              <a:rPr lang="uk-UA" dirty="0" smtClean="0"/>
              <a:t>Виконав:</a:t>
            </a:r>
          </a:p>
          <a:p>
            <a:pPr algn="r"/>
            <a:r>
              <a:rPr lang="uk-UA" dirty="0" smtClean="0"/>
              <a:t>Учень 10 класу</a:t>
            </a:r>
          </a:p>
          <a:p>
            <a:pPr algn="r"/>
            <a:r>
              <a:rPr lang="uk-UA" dirty="0" err="1" smtClean="0"/>
              <a:t>Фурка</a:t>
            </a:r>
            <a:r>
              <a:rPr lang="uk-UA" dirty="0" smtClean="0"/>
              <a:t> тарас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625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8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752" y="5877272"/>
            <a:ext cx="9036496" cy="980728"/>
          </a:xfrm>
        </p:spPr>
        <p:txBody>
          <a:bodyPr/>
          <a:lstStyle/>
          <a:p>
            <a:r>
              <a:rPr lang="ru-RU" b="1" i="1" dirty="0"/>
              <a:t>1, </a:t>
            </a:r>
            <a:r>
              <a:rPr lang="ru-RU" b="1" i="1" dirty="0" err="1"/>
              <a:t>Зі</a:t>
            </a:r>
            <a:r>
              <a:rPr lang="ru-RU" b="1" i="1" dirty="0"/>
              <a:t> 6 — </a:t>
            </a:r>
            <a:r>
              <a:rPr lang="ru-RU" b="1" i="1" dirty="0" err="1"/>
              <a:t>карданні</a:t>
            </a:r>
            <a:r>
              <a:rPr lang="ru-RU" b="1" i="1" dirty="0"/>
              <a:t> </a:t>
            </a:r>
            <a:r>
              <a:rPr lang="ru-RU" b="1" i="1" dirty="0" err="1"/>
              <a:t>шарніри</a:t>
            </a:r>
            <a:r>
              <a:rPr lang="ru-RU" b="1" i="1" dirty="0"/>
              <a:t>; 2 — </a:t>
            </a:r>
            <a:r>
              <a:rPr lang="ru-RU" b="1" i="1" dirty="0" err="1"/>
              <a:t>головний</a:t>
            </a:r>
            <a:r>
              <a:rPr lang="ru-RU" b="1" i="1" dirty="0"/>
              <a:t> пал; 4 — </a:t>
            </a:r>
            <a:r>
              <a:rPr lang="ru-RU" b="1" i="1" dirty="0" err="1"/>
              <a:t>проміжна</a:t>
            </a:r>
            <a:r>
              <a:rPr lang="ru-RU" b="1" i="1" dirty="0"/>
              <a:t> опора; 5 — </a:t>
            </a:r>
            <a:r>
              <a:rPr lang="ru-RU" b="1" i="1" dirty="0" err="1"/>
              <a:t>про¬міжний</a:t>
            </a:r>
            <a:r>
              <a:rPr lang="ru-RU" b="1" i="1" dirty="0"/>
              <a:t> вал; 7 — вилки; 8 — </a:t>
            </a:r>
            <a:r>
              <a:rPr lang="ru-RU" b="1" i="1" dirty="0" err="1"/>
              <a:t>хрестовина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Карданна перед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4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Карданна передача з'єднує коробку передач з головною передачею, осі валів яких розміщені в різних площинах і відстань між ними під час руху автомобіля постійно змінюється. Це спричинене тим, що коробка передач жорстко прикріплена до двигуна, нерухомо вставленого на рамі автомобіля, а його ведучий міст приєднаний до рами за допомогою ресор, які, пружинячи, допускають зміну відстані між мостом і рамою. Передача крутного моменту в таких умовах можлива лише при наявності карданних шарнірів (карданів) і ковзних шліцьових з'єднань.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Будова карданної </a:t>
            </a:r>
            <a:r>
              <a:rPr lang="uk-UA" b="1" dirty="0" err="1"/>
              <a:t>передачи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286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sz="6000" dirty="0" smtClean="0"/>
              <a:t>Дякую за увагу</a:t>
            </a:r>
            <a:endParaRPr lang="uk-UA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3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088777" cy="387781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просторовий шарнірний механізм, що складається з центральної хрестовини і двох посаджених на кінці валів вилок, що шарнірно сполучені з кінцями хрестовини. Служить для передачі крутильного моменту між валами, що мають велике кутове зміщення осей (до 40-45°), яке у процесі обертання валів може змінюватись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Карданна передача</a:t>
            </a:r>
            <a:endParaRPr lang="uk-UA" dirty="0"/>
          </a:p>
        </p:txBody>
      </p:sp>
      <p:pic>
        <p:nvPicPr>
          <p:cNvPr id="1026" name="Picture 2" descr="http://upload.wikimedia.org/wikipedia/commons/3/31/Universal_joint_transparan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757339" cy="30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3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компенсації неточності взаємного розміщення валів, що виникає при складанні, при деформаціях рами і ресор (транспортні та ін. машини);</a:t>
            </a:r>
          </a:p>
          <a:p>
            <a:r>
              <a:rPr lang="uk-UA" dirty="0"/>
              <a:t>передачі обертання переставним валам (шпинделі багатошпиндельних свердлильних верстатів, валки вальцювального обладнання та </a:t>
            </a:r>
            <a:r>
              <a:rPr lang="uk-UA" dirty="0" err="1"/>
              <a:t>ін</a:t>
            </a:r>
            <a:r>
              <a:rPr lang="uk-UA" dirty="0"/>
              <a:t>);</a:t>
            </a:r>
          </a:p>
          <a:p>
            <a:r>
              <a:rPr lang="uk-UA" dirty="0"/>
              <a:t>передачі обертання валам, розміщення яких змінюється під час роботи (консолі фрезерних верстатів та ін.).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Карданні шарніри використовуються для: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93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малогабаритні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12,5 до 1280 </a:t>
            </a:r>
            <a:r>
              <a:rPr lang="ru-RU" dirty="0" err="1"/>
              <a:t>Н·м</a:t>
            </a:r>
            <a:r>
              <a:rPr lang="ru-RU" dirty="0"/>
              <a:t>). У них </a:t>
            </a:r>
            <a:r>
              <a:rPr lang="ru-RU" dirty="0" err="1"/>
              <a:t>шарніри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в габаритах </a:t>
            </a:r>
            <a:r>
              <a:rPr lang="ru-RU" dirty="0" err="1"/>
              <a:t>ступиць</a:t>
            </a:r>
            <a:r>
              <a:rPr lang="ru-RU" dirty="0"/>
              <a:t> </a:t>
            </a:r>
            <a:r>
              <a:rPr lang="ru-RU" dirty="0" err="1"/>
              <a:t>півмуфт</a:t>
            </a:r>
            <a:r>
              <a:rPr lang="ru-RU" dirty="0"/>
              <a:t>;</a:t>
            </a:r>
          </a:p>
          <a:p>
            <a:r>
              <a:rPr lang="ru-RU" dirty="0" err="1"/>
              <a:t>великогабаритні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і великих </a:t>
            </a:r>
            <a:r>
              <a:rPr lang="ru-RU" dirty="0" err="1"/>
              <a:t>моментів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1000 до 800000 </a:t>
            </a:r>
            <a:r>
              <a:rPr lang="ru-RU" dirty="0" err="1"/>
              <a:t>Н·м</a:t>
            </a:r>
            <a:r>
              <a:rPr lang="ru-RU" dirty="0"/>
              <a:t>). У них </a:t>
            </a:r>
            <a:r>
              <a:rPr lang="ru-RU" dirty="0" err="1"/>
              <a:t>шарніри</a:t>
            </a:r>
            <a:r>
              <a:rPr lang="ru-RU" dirty="0"/>
              <a:t> </a:t>
            </a:r>
            <a:r>
              <a:rPr lang="ru-RU" dirty="0" err="1"/>
              <a:t>винесені</a:t>
            </a:r>
            <a:r>
              <a:rPr lang="ru-RU" dirty="0"/>
              <a:t> за </a:t>
            </a:r>
            <a:r>
              <a:rPr lang="ru-RU" dirty="0" err="1"/>
              <a:t>габарити</a:t>
            </a:r>
            <a:r>
              <a:rPr lang="ru-RU" dirty="0"/>
              <a:t> </a:t>
            </a:r>
            <a:r>
              <a:rPr lang="ru-RU" dirty="0" err="1"/>
              <a:t>півмуфт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 габаритами і </a:t>
            </a:r>
            <a:r>
              <a:rPr lang="ru-RU" sz="3200" dirty="0" err="1"/>
              <a:t>крутильними</a:t>
            </a:r>
            <a:r>
              <a:rPr lang="ru-RU" sz="3200" dirty="0"/>
              <a:t> моментами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передаються</a:t>
            </a:r>
            <a:r>
              <a:rPr lang="ru-RU" sz="3200" dirty="0"/>
              <a:t> </a:t>
            </a:r>
            <a:r>
              <a:rPr lang="ru-RU" sz="3200" dirty="0" err="1"/>
              <a:t>карданні</a:t>
            </a:r>
            <a:r>
              <a:rPr lang="ru-RU" sz="3200" dirty="0"/>
              <a:t> </a:t>
            </a:r>
            <a:r>
              <a:rPr lang="ru-RU" sz="3200" dirty="0" err="1"/>
              <a:t>шарніри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 err="1"/>
              <a:t>поділяються</a:t>
            </a:r>
            <a:r>
              <a:rPr lang="ru-RU" sz="3200" dirty="0"/>
              <a:t> на: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4380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encrypted-tbn3.gstatic.com/images?q=tbn:ANd9GcQiB90LBPwJAJk5T3O_gA2rryIkiuCZn1gXLWQLOcUotxwgTnUx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8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Карданний</a:t>
            </a:r>
            <a:r>
              <a:rPr lang="ru-RU" dirty="0"/>
              <a:t> вал служить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обертального</a:t>
            </a:r>
            <a:r>
              <a:rPr lang="ru-RU" dirty="0"/>
              <a:t> моменту </a:t>
            </a:r>
            <a:r>
              <a:rPr lang="ru-RU" dirty="0" err="1"/>
              <a:t>від</a:t>
            </a:r>
            <a:r>
              <a:rPr lang="ru-RU" dirty="0"/>
              <a:t> коробки передач (</a:t>
            </a:r>
            <a:r>
              <a:rPr lang="ru-RU" dirty="0" err="1"/>
              <a:t>роздавальної</a:t>
            </a:r>
            <a:r>
              <a:rPr lang="ru-RU" dirty="0"/>
              <a:t> коробки) до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мостів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повнопривідного</a:t>
            </a:r>
            <a:r>
              <a:rPr lang="ru-RU" dirty="0"/>
              <a:t> </a:t>
            </a:r>
            <a:r>
              <a:rPr lang="ru-RU" dirty="0" err="1"/>
              <a:t>компонування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травмобезпечній</a:t>
            </a:r>
            <a:r>
              <a:rPr lang="ru-RU" dirty="0"/>
              <a:t> </a:t>
            </a:r>
            <a:r>
              <a:rPr lang="ru-RU" dirty="0" err="1"/>
              <a:t>рульовій</a:t>
            </a:r>
            <a:r>
              <a:rPr lang="ru-RU" dirty="0"/>
              <a:t> </a:t>
            </a:r>
            <a:r>
              <a:rPr lang="ru-RU" dirty="0" err="1"/>
              <a:t>колонці</a:t>
            </a:r>
            <a:r>
              <a:rPr lang="ru-RU" dirty="0"/>
              <a:t> для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рульового</a:t>
            </a:r>
            <a:r>
              <a:rPr lang="ru-RU" dirty="0"/>
              <a:t> вала і </a:t>
            </a:r>
            <a:r>
              <a:rPr lang="ru-RU" dirty="0" err="1"/>
              <a:t>рульового</a:t>
            </a:r>
            <a:r>
              <a:rPr lang="ru-RU" dirty="0"/>
              <a:t> </a:t>
            </a:r>
            <a:r>
              <a:rPr lang="ru-RU" dirty="0" err="1"/>
              <a:t>виконавчого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(</a:t>
            </a:r>
            <a:r>
              <a:rPr lang="ru-RU" dirty="0" err="1"/>
              <a:t>рульового</a:t>
            </a:r>
            <a:r>
              <a:rPr lang="ru-RU" dirty="0"/>
              <a:t> редуктора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рульової</a:t>
            </a:r>
            <a:r>
              <a:rPr lang="ru-RU" dirty="0"/>
              <a:t> рейки).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66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Карданна передача має істотний недолік — </a:t>
            </a:r>
            <a:r>
              <a:rPr lang="uk-UA" dirty="0" err="1"/>
              <a:t>несинхронність</a:t>
            </a:r>
            <a:r>
              <a:rPr lang="uk-UA" dirty="0"/>
              <a:t> обертання валів, що збільшується при збільшенні кута між валами, що виключає можливість застосування карданної передачі в багатьох пристроях, наприклад, в трансмісії </a:t>
            </a:r>
            <a:r>
              <a:rPr lang="uk-UA" dirty="0" err="1"/>
              <a:t>передньопривідних</a:t>
            </a:r>
            <a:r>
              <a:rPr lang="uk-UA" dirty="0"/>
              <a:t> автомобілів. Шарнір рівних кутових швидкостей (ШРКШ або синхронний шарнір) — досконаліша конструкція того ж призначення, з назви якої випливає, що вона забезпечує синхронність обертання валів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50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vnz.svitosvit.ua/file.aspx?id=17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83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</TotalTime>
  <Words>363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Карданна передача</vt:lpstr>
      <vt:lpstr>Карданна передача</vt:lpstr>
      <vt:lpstr>Карданні шарніри використовуються для:</vt:lpstr>
      <vt:lpstr>Презентация PowerPoint</vt:lpstr>
      <vt:lpstr>За габаритами і крутильними моментами що передаються карданні шарніри  поділяються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карданної передачи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Карданна передача</dc:title>
  <dc:creator>Тарас</dc:creator>
  <cp:lastModifiedBy>Тарас</cp:lastModifiedBy>
  <cp:revision>2</cp:revision>
  <dcterms:created xsi:type="dcterms:W3CDTF">2013-04-10T18:28:21Z</dcterms:created>
  <dcterms:modified xsi:type="dcterms:W3CDTF">2013-04-10T18:43:41Z</dcterms:modified>
</cp:coreProperties>
</file>