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4" r:id="rId13"/>
    <p:sldId id="268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B78D9-1F88-4364-8E09-148A06FD47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0B0288-FF36-4361-B378-DA08A0F2D02B}">
      <dgm:prSet phldrT="[Текст]" custT="1"/>
      <dgm:spPr/>
      <dgm:t>
        <a:bodyPr/>
        <a:lstStyle/>
        <a:p>
          <a:r>
            <a:rPr lang="uk-UA" sz="2800" dirty="0" smtClean="0"/>
            <a:t>Початкові ознаки</a:t>
          </a:r>
          <a:endParaRPr lang="ru-RU" sz="2800" dirty="0"/>
        </a:p>
      </dgm:t>
    </dgm:pt>
    <dgm:pt modelId="{51F95011-E2A2-4DCA-B9A3-4EE0AC55C300}" type="parTrans" cxnId="{51C86977-54C1-4904-B3AB-F6C1379F3CA8}">
      <dgm:prSet/>
      <dgm:spPr/>
      <dgm:t>
        <a:bodyPr/>
        <a:lstStyle/>
        <a:p>
          <a:endParaRPr lang="ru-RU"/>
        </a:p>
      </dgm:t>
    </dgm:pt>
    <dgm:pt modelId="{691A2C45-DE5C-4541-B71E-E89621709EE2}" type="sibTrans" cxnId="{51C86977-54C1-4904-B3AB-F6C1379F3CA8}">
      <dgm:prSet/>
      <dgm:spPr/>
      <dgm:t>
        <a:bodyPr/>
        <a:lstStyle/>
        <a:p>
          <a:endParaRPr lang="ru-RU"/>
        </a:p>
      </dgm:t>
    </dgm:pt>
    <dgm:pt modelId="{4F3CC72E-1404-4306-BB2E-BD46CF792449}">
      <dgm:prSet phldrT="[Текст]" custT="1"/>
      <dgm:spPr/>
      <dgm:t>
        <a:bodyPr/>
        <a:lstStyle/>
        <a:p>
          <a:r>
            <a:rPr lang="ru-RU" sz="2800" dirty="0" err="1" smtClean="0"/>
            <a:t>пітливість</a:t>
          </a:r>
          <a:endParaRPr lang="ru-RU" sz="2800" dirty="0"/>
        </a:p>
      </dgm:t>
    </dgm:pt>
    <dgm:pt modelId="{44076FEC-70C8-4B6B-A115-47B6A0B15C32}" type="parTrans" cxnId="{E186CD24-0E86-4E97-95A1-9005EFA741F6}">
      <dgm:prSet/>
      <dgm:spPr/>
      <dgm:t>
        <a:bodyPr/>
        <a:lstStyle/>
        <a:p>
          <a:endParaRPr lang="ru-RU"/>
        </a:p>
      </dgm:t>
    </dgm:pt>
    <dgm:pt modelId="{BA2B8FD3-3481-4AF2-B0BF-FE0CED77B4A3}" type="sibTrans" cxnId="{E186CD24-0E86-4E97-95A1-9005EFA741F6}">
      <dgm:prSet/>
      <dgm:spPr/>
      <dgm:t>
        <a:bodyPr/>
        <a:lstStyle/>
        <a:p>
          <a:endParaRPr lang="ru-RU"/>
        </a:p>
      </dgm:t>
    </dgm:pt>
    <dgm:pt modelId="{D352876F-74D7-4DA9-A92F-3AC7DC0F004E}">
      <dgm:prSet phldrT="[Текст]" custT="1"/>
      <dgm:spPr/>
      <dgm:t>
        <a:bodyPr/>
        <a:lstStyle/>
        <a:p>
          <a:r>
            <a:rPr lang="ru-RU" sz="2800" dirty="0" err="1" smtClean="0"/>
            <a:t>почервоніння</a:t>
          </a:r>
          <a:r>
            <a:rPr lang="ru-RU" sz="2800" dirty="0" smtClean="0"/>
            <a:t> </a:t>
          </a:r>
          <a:r>
            <a:rPr lang="ru-RU" sz="2800" dirty="0" err="1" smtClean="0"/>
            <a:t>обличчя</a:t>
          </a:r>
          <a:endParaRPr lang="ru-RU" sz="2800" dirty="0"/>
        </a:p>
      </dgm:t>
    </dgm:pt>
    <dgm:pt modelId="{FB6A8077-BD63-4B15-982C-C87D2485E305}" type="parTrans" cxnId="{749B4CE6-D5C5-49D9-B652-01736EC1A0A7}">
      <dgm:prSet/>
      <dgm:spPr/>
      <dgm:t>
        <a:bodyPr/>
        <a:lstStyle/>
        <a:p>
          <a:endParaRPr lang="ru-RU"/>
        </a:p>
      </dgm:t>
    </dgm:pt>
    <dgm:pt modelId="{9E7E8399-C54A-4F65-BE1A-CE6B3F7800F1}" type="sibTrans" cxnId="{749B4CE6-D5C5-49D9-B652-01736EC1A0A7}">
      <dgm:prSet/>
      <dgm:spPr/>
      <dgm:t>
        <a:bodyPr/>
        <a:lstStyle/>
        <a:p>
          <a:endParaRPr lang="ru-RU"/>
        </a:p>
      </dgm:t>
    </dgm:pt>
    <dgm:pt modelId="{2AF4EF36-0298-49EA-94E6-A9682457D5FB}">
      <dgm:prSet phldrT="[Текст]" custT="1"/>
      <dgm:spPr/>
      <dgm:t>
        <a:bodyPr/>
        <a:lstStyle/>
        <a:p>
          <a:r>
            <a:rPr lang="ru-RU" sz="2800" dirty="0" err="1" smtClean="0"/>
            <a:t>блиск</a:t>
          </a:r>
          <a:r>
            <a:rPr lang="ru-RU" sz="2800" dirty="0" smtClean="0"/>
            <a:t> очей</a:t>
          </a:r>
          <a:endParaRPr lang="ru-RU" sz="2800" dirty="0"/>
        </a:p>
      </dgm:t>
    </dgm:pt>
    <dgm:pt modelId="{C35B2921-6F45-463D-B9EF-07E71451066B}" type="parTrans" cxnId="{B68EA016-ED98-4446-8415-888B298A65A9}">
      <dgm:prSet/>
      <dgm:spPr/>
      <dgm:t>
        <a:bodyPr/>
        <a:lstStyle/>
        <a:p>
          <a:endParaRPr lang="ru-RU"/>
        </a:p>
      </dgm:t>
    </dgm:pt>
    <dgm:pt modelId="{67B9546F-3F63-4FA2-BCB2-AC23D0C8BE2C}" type="sibTrans" cxnId="{B68EA016-ED98-4446-8415-888B298A65A9}">
      <dgm:prSet/>
      <dgm:spPr/>
      <dgm:t>
        <a:bodyPr/>
        <a:lstStyle/>
        <a:p>
          <a:endParaRPr lang="ru-RU"/>
        </a:p>
      </dgm:t>
    </dgm:pt>
    <dgm:pt modelId="{2F9CB077-3456-4005-94B0-732CFD166A5A}">
      <dgm:prSet phldrT="[Текст]" custT="1"/>
      <dgm:spPr/>
      <dgm:t>
        <a:bodyPr/>
        <a:lstStyle/>
        <a:p>
          <a:r>
            <a:rPr lang="ru-RU" sz="2800" dirty="0" err="1" smtClean="0"/>
            <a:t>прискорений</a:t>
          </a:r>
          <a:r>
            <a:rPr lang="ru-RU" sz="2800" dirty="0" smtClean="0"/>
            <a:t> пульс</a:t>
          </a:r>
          <a:endParaRPr lang="ru-RU" sz="2800" dirty="0"/>
        </a:p>
      </dgm:t>
    </dgm:pt>
    <dgm:pt modelId="{AE58D0E4-A90F-4714-8C5A-B259A78B3B93}" type="parTrans" cxnId="{8FE18FB5-0190-407C-9F10-B0AA18615FAC}">
      <dgm:prSet/>
      <dgm:spPr/>
      <dgm:t>
        <a:bodyPr/>
        <a:lstStyle/>
        <a:p>
          <a:endParaRPr lang="ru-RU"/>
        </a:p>
      </dgm:t>
    </dgm:pt>
    <dgm:pt modelId="{CFF28D21-2292-40B0-B395-7F97FB395B5D}" type="sibTrans" cxnId="{8FE18FB5-0190-407C-9F10-B0AA18615FAC}">
      <dgm:prSet/>
      <dgm:spPr/>
      <dgm:t>
        <a:bodyPr/>
        <a:lstStyle/>
        <a:p>
          <a:endParaRPr lang="ru-RU"/>
        </a:p>
      </dgm:t>
    </dgm:pt>
    <dgm:pt modelId="{245B5A03-69A3-4A9D-8835-0903BD4237DE}" type="pres">
      <dgm:prSet presAssocID="{779B78D9-1F88-4364-8E09-148A06FD47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B69DD7-05E5-4AA2-A6C2-A6AD6FF829CB}" type="pres">
      <dgm:prSet presAssocID="{A00B0288-FF36-4361-B378-DA08A0F2D02B}" presName="hierRoot1" presStyleCnt="0">
        <dgm:presLayoutVars>
          <dgm:hierBranch val="init"/>
        </dgm:presLayoutVars>
      </dgm:prSet>
      <dgm:spPr/>
    </dgm:pt>
    <dgm:pt modelId="{493DECE0-958E-42DF-8A65-382F86C267F7}" type="pres">
      <dgm:prSet presAssocID="{A00B0288-FF36-4361-B378-DA08A0F2D02B}" presName="rootComposite1" presStyleCnt="0"/>
      <dgm:spPr/>
    </dgm:pt>
    <dgm:pt modelId="{83A61FA2-AF2E-4B64-AD1D-98D48A8CD11B}" type="pres">
      <dgm:prSet presAssocID="{A00B0288-FF36-4361-B378-DA08A0F2D02B}" presName="rootText1" presStyleLbl="node0" presStyleIdx="0" presStyleCnt="1" custScaleX="194297" custScaleY="170735" custLinFactNeighborX="-6775" custLinFactNeighborY="-97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FCC96B-BC35-4FC7-9411-C5BDB25CEC94}" type="pres">
      <dgm:prSet presAssocID="{A00B0288-FF36-4361-B378-DA08A0F2D0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5BE4BF2-BF03-41FA-BD50-890F74FB07F8}" type="pres">
      <dgm:prSet presAssocID="{A00B0288-FF36-4361-B378-DA08A0F2D02B}" presName="hierChild2" presStyleCnt="0"/>
      <dgm:spPr/>
    </dgm:pt>
    <dgm:pt modelId="{28657DF9-EBB4-4394-9E67-93A9BDEFF40E}" type="pres">
      <dgm:prSet presAssocID="{44076FEC-70C8-4B6B-A115-47B6A0B15C3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12294CB7-E731-40CB-A0EB-30F5395A839A}" type="pres">
      <dgm:prSet presAssocID="{4F3CC72E-1404-4306-BB2E-BD46CF792449}" presName="hierRoot2" presStyleCnt="0">
        <dgm:presLayoutVars>
          <dgm:hierBranch val="init"/>
        </dgm:presLayoutVars>
      </dgm:prSet>
      <dgm:spPr/>
    </dgm:pt>
    <dgm:pt modelId="{4B5550D1-EFE0-4DE0-A3B1-6373BA9FDF0E}" type="pres">
      <dgm:prSet presAssocID="{4F3CC72E-1404-4306-BB2E-BD46CF792449}" presName="rootComposite" presStyleCnt="0"/>
      <dgm:spPr/>
    </dgm:pt>
    <dgm:pt modelId="{A854B67A-A4F9-4614-99AB-24491661BF18}" type="pres">
      <dgm:prSet presAssocID="{4F3CC72E-1404-4306-BB2E-BD46CF792449}" presName="rootText" presStyleLbl="node2" presStyleIdx="0" presStyleCnt="4" custScaleX="116759" custScaleY="177226" custLinFactY="-27581" custLinFactNeighborX="34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0E153A-83F3-45EE-88F3-9E57FDA1744F}" type="pres">
      <dgm:prSet presAssocID="{4F3CC72E-1404-4306-BB2E-BD46CF792449}" presName="rootConnector" presStyleLbl="node2" presStyleIdx="0" presStyleCnt="4"/>
      <dgm:spPr/>
      <dgm:t>
        <a:bodyPr/>
        <a:lstStyle/>
        <a:p>
          <a:endParaRPr lang="ru-RU"/>
        </a:p>
      </dgm:t>
    </dgm:pt>
    <dgm:pt modelId="{5775C703-AD8C-47EC-8584-07EB6FFD6C43}" type="pres">
      <dgm:prSet presAssocID="{4F3CC72E-1404-4306-BB2E-BD46CF792449}" presName="hierChild4" presStyleCnt="0"/>
      <dgm:spPr/>
    </dgm:pt>
    <dgm:pt modelId="{46B0134A-60D8-4F33-BF69-6DC0CED053E9}" type="pres">
      <dgm:prSet presAssocID="{4F3CC72E-1404-4306-BB2E-BD46CF792449}" presName="hierChild5" presStyleCnt="0"/>
      <dgm:spPr/>
    </dgm:pt>
    <dgm:pt modelId="{21D44E8F-38FE-4881-9CC0-0B417FD3185B}" type="pres">
      <dgm:prSet presAssocID="{FB6A8077-BD63-4B15-982C-C87D2485E30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DA87DE23-8B57-437F-B76E-1B114EB043BC}" type="pres">
      <dgm:prSet presAssocID="{D352876F-74D7-4DA9-A92F-3AC7DC0F004E}" presName="hierRoot2" presStyleCnt="0">
        <dgm:presLayoutVars>
          <dgm:hierBranch val="init"/>
        </dgm:presLayoutVars>
      </dgm:prSet>
      <dgm:spPr/>
    </dgm:pt>
    <dgm:pt modelId="{496B9431-6F56-485D-839E-C0C3A74D736C}" type="pres">
      <dgm:prSet presAssocID="{D352876F-74D7-4DA9-A92F-3AC7DC0F004E}" presName="rootComposite" presStyleCnt="0"/>
      <dgm:spPr/>
    </dgm:pt>
    <dgm:pt modelId="{A46602D4-D22A-48C4-BB73-1F4447BA5564}" type="pres">
      <dgm:prSet presAssocID="{D352876F-74D7-4DA9-A92F-3AC7DC0F004E}" presName="rootText" presStyleLbl="node2" presStyleIdx="1" presStyleCnt="4" custScaleX="124904" custScaleY="159317" custLinFactNeighborX="-47660" custLinFactNeighborY="34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20DB76-FB8F-4623-B123-5827281E1A78}" type="pres">
      <dgm:prSet presAssocID="{D352876F-74D7-4DA9-A92F-3AC7DC0F004E}" presName="rootConnector" presStyleLbl="node2" presStyleIdx="1" presStyleCnt="4"/>
      <dgm:spPr/>
      <dgm:t>
        <a:bodyPr/>
        <a:lstStyle/>
        <a:p>
          <a:endParaRPr lang="ru-RU"/>
        </a:p>
      </dgm:t>
    </dgm:pt>
    <dgm:pt modelId="{777D39F0-2156-4CB7-846A-64CD718DE909}" type="pres">
      <dgm:prSet presAssocID="{D352876F-74D7-4DA9-A92F-3AC7DC0F004E}" presName="hierChild4" presStyleCnt="0"/>
      <dgm:spPr/>
    </dgm:pt>
    <dgm:pt modelId="{AB1B0CF2-824E-4662-9412-3F8B6A7AC49A}" type="pres">
      <dgm:prSet presAssocID="{D352876F-74D7-4DA9-A92F-3AC7DC0F004E}" presName="hierChild5" presStyleCnt="0"/>
      <dgm:spPr/>
    </dgm:pt>
    <dgm:pt modelId="{486F8DC0-3E44-436B-AC3A-DDCEE0D1210D}" type="pres">
      <dgm:prSet presAssocID="{C35B2921-6F45-463D-B9EF-07E71451066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D482E68-317D-47F1-9FBD-6D75F8C958F3}" type="pres">
      <dgm:prSet presAssocID="{2AF4EF36-0298-49EA-94E6-A9682457D5FB}" presName="hierRoot2" presStyleCnt="0">
        <dgm:presLayoutVars>
          <dgm:hierBranch val="init"/>
        </dgm:presLayoutVars>
      </dgm:prSet>
      <dgm:spPr/>
    </dgm:pt>
    <dgm:pt modelId="{ACB848A4-1D55-4908-93D7-421705F384F0}" type="pres">
      <dgm:prSet presAssocID="{2AF4EF36-0298-49EA-94E6-A9682457D5FB}" presName="rootComposite" presStyleCnt="0"/>
      <dgm:spPr/>
    </dgm:pt>
    <dgm:pt modelId="{8CC2AFA8-761B-4341-9D5B-F2465F66FB8B}" type="pres">
      <dgm:prSet presAssocID="{2AF4EF36-0298-49EA-94E6-A9682457D5FB}" presName="rootText" presStyleLbl="node2" presStyleIdx="2" presStyleCnt="4" custScaleX="102683" custScaleY="177226" custLinFactNeighborX="17888" custLinFactNeighborY="34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7EF7CD-8A6B-41CB-8B23-DC0A36E57B9F}" type="pres">
      <dgm:prSet presAssocID="{2AF4EF36-0298-49EA-94E6-A9682457D5FB}" presName="rootConnector" presStyleLbl="node2" presStyleIdx="2" presStyleCnt="4"/>
      <dgm:spPr/>
      <dgm:t>
        <a:bodyPr/>
        <a:lstStyle/>
        <a:p>
          <a:endParaRPr lang="ru-RU"/>
        </a:p>
      </dgm:t>
    </dgm:pt>
    <dgm:pt modelId="{99E3D309-B581-405C-A75C-669309C46D57}" type="pres">
      <dgm:prSet presAssocID="{2AF4EF36-0298-49EA-94E6-A9682457D5FB}" presName="hierChild4" presStyleCnt="0"/>
      <dgm:spPr/>
    </dgm:pt>
    <dgm:pt modelId="{8AA80283-D1C7-4C6E-BE37-B2884C38AF2E}" type="pres">
      <dgm:prSet presAssocID="{2AF4EF36-0298-49EA-94E6-A9682457D5FB}" presName="hierChild5" presStyleCnt="0"/>
      <dgm:spPr/>
    </dgm:pt>
    <dgm:pt modelId="{F5E7D37C-B949-433F-BF02-B177605F40BB}" type="pres">
      <dgm:prSet presAssocID="{AE58D0E4-A90F-4714-8C5A-B259A78B3B93}" presName="Name37" presStyleLbl="parChTrans1D2" presStyleIdx="3" presStyleCnt="4"/>
      <dgm:spPr/>
      <dgm:t>
        <a:bodyPr/>
        <a:lstStyle/>
        <a:p>
          <a:endParaRPr lang="ru-RU"/>
        </a:p>
      </dgm:t>
    </dgm:pt>
    <dgm:pt modelId="{61DEC64C-93FE-4649-B12B-2EA6139E8683}" type="pres">
      <dgm:prSet presAssocID="{2F9CB077-3456-4005-94B0-732CFD166A5A}" presName="hierRoot2" presStyleCnt="0">
        <dgm:presLayoutVars>
          <dgm:hierBranch val="init"/>
        </dgm:presLayoutVars>
      </dgm:prSet>
      <dgm:spPr/>
    </dgm:pt>
    <dgm:pt modelId="{BED66D93-9A1B-40C5-948C-2B404A991C1D}" type="pres">
      <dgm:prSet presAssocID="{2F9CB077-3456-4005-94B0-732CFD166A5A}" presName="rootComposite" presStyleCnt="0"/>
      <dgm:spPr/>
    </dgm:pt>
    <dgm:pt modelId="{9913C579-C5F5-4336-A16D-B2BF0004ECC2}" type="pres">
      <dgm:prSet presAssocID="{2F9CB077-3456-4005-94B0-732CFD166A5A}" presName="rootText" presStyleLbl="node2" presStyleIdx="3" presStyleCnt="4" custScaleX="102683" custScaleY="177226" custLinFactY="-27582" custLinFactNeighborX="-578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D7E254-7577-4AA4-8764-F19197877A39}" type="pres">
      <dgm:prSet presAssocID="{2F9CB077-3456-4005-94B0-732CFD166A5A}" presName="rootConnector" presStyleLbl="node2" presStyleIdx="3" presStyleCnt="4"/>
      <dgm:spPr/>
      <dgm:t>
        <a:bodyPr/>
        <a:lstStyle/>
        <a:p>
          <a:endParaRPr lang="ru-RU"/>
        </a:p>
      </dgm:t>
    </dgm:pt>
    <dgm:pt modelId="{5DB57AFB-96D1-4855-B5F7-83FA93EC3A09}" type="pres">
      <dgm:prSet presAssocID="{2F9CB077-3456-4005-94B0-732CFD166A5A}" presName="hierChild4" presStyleCnt="0"/>
      <dgm:spPr/>
    </dgm:pt>
    <dgm:pt modelId="{64136737-6721-4489-8202-CE25528BA297}" type="pres">
      <dgm:prSet presAssocID="{2F9CB077-3456-4005-94B0-732CFD166A5A}" presName="hierChild5" presStyleCnt="0"/>
      <dgm:spPr/>
    </dgm:pt>
    <dgm:pt modelId="{1211F82A-8FE5-4FF0-B6EE-9BDAD87178CE}" type="pres">
      <dgm:prSet presAssocID="{A00B0288-FF36-4361-B378-DA08A0F2D02B}" presName="hierChild3" presStyleCnt="0"/>
      <dgm:spPr/>
    </dgm:pt>
  </dgm:ptLst>
  <dgm:cxnLst>
    <dgm:cxn modelId="{7CB1305A-92B7-4CCF-AF64-490DA5476988}" type="presOf" srcId="{2AF4EF36-0298-49EA-94E6-A9682457D5FB}" destId="{387EF7CD-8A6B-41CB-8B23-DC0A36E57B9F}" srcOrd="1" destOrd="0" presId="urn:microsoft.com/office/officeart/2005/8/layout/orgChart1"/>
    <dgm:cxn modelId="{DBDE1EBD-C563-4878-A82C-E7D4F9772BD2}" type="presOf" srcId="{A00B0288-FF36-4361-B378-DA08A0F2D02B}" destId="{59FCC96B-BC35-4FC7-9411-C5BDB25CEC94}" srcOrd="1" destOrd="0" presId="urn:microsoft.com/office/officeart/2005/8/layout/orgChart1"/>
    <dgm:cxn modelId="{2827D538-B570-4539-854C-ECD6E5ACAA64}" type="presOf" srcId="{D352876F-74D7-4DA9-A92F-3AC7DC0F004E}" destId="{A420DB76-FB8F-4623-B123-5827281E1A78}" srcOrd="1" destOrd="0" presId="urn:microsoft.com/office/officeart/2005/8/layout/orgChart1"/>
    <dgm:cxn modelId="{E186CD24-0E86-4E97-95A1-9005EFA741F6}" srcId="{A00B0288-FF36-4361-B378-DA08A0F2D02B}" destId="{4F3CC72E-1404-4306-BB2E-BD46CF792449}" srcOrd="0" destOrd="0" parTransId="{44076FEC-70C8-4B6B-A115-47B6A0B15C32}" sibTransId="{BA2B8FD3-3481-4AF2-B0BF-FE0CED77B4A3}"/>
    <dgm:cxn modelId="{22E54B5C-6DF2-459B-8BBB-99150E1F1DE6}" type="presOf" srcId="{D352876F-74D7-4DA9-A92F-3AC7DC0F004E}" destId="{A46602D4-D22A-48C4-BB73-1F4447BA5564}" srcOrd="0" destOrd="0" presId="urn:microsoft.com/office/officeart/2005/8/layout/orgChart1"/>
    <dgm:cxn modelId="{F9C40B83-442A-41D6-A365-CF08049BF50D}" type="presOf" srcId="{2F9CB077-3456-4005-94B0-732CFD166A5A}" destId="{D0D7E254-7577-4AA4-8764-F19197877A39}" srcOrd="1" destOrd="0" presId="urn:microsoft.com/office/officeart/2005/8/layout/orgChart1"/>
    <dgm:cxn modelId="{E0F85FE5-0D3E-428E-BB92-4E3D50D8E968}" type="presOf" srcId="{2F9CB077-3456-4005-94B0-732CFD166A5A}" destId="{9913C579-C5F5-4336-A16D-B2BF0004ECC2}" srcOrd="0" destOrd="0" presId="urn:microsoft.com/office/officeart/2005/8/layout/orgChart1"/>
    <dgm:cxn modelId="{6D053ACC-EDF8-45CB-8C85-E33A3665474D}" type="presOf" srcId="{FB6A8077-BD63-4B15-982C-C87D2485E305}" destId="{21D44E8F-38FE-4881-9CC0-0B417FD3185B}" srcOrd="0" destOrd="0" presId="urn:microsoft.com/office/officeart/2005/8/layout/orgChart1"/>
    <dgm:cxn modelId="{7087CEEA-EE82-4F4D-B935-0095CEEC623B}" type="presOf" srcId="{4F3CC72E-1404-4306-BB2E-BD46CF792449}" destId="{A854B67A-A4F9-4614-99AB-24491661BF18}" srcOrd="0" destOrd="0" presId="urn:microsoft.com/office/officeart/2005/8/layout/orgChart1"/>
    <dgm:cxn modelId="{08D4F564-03A5-4E03-82DC-DE1FA515D218}" type="presOf" srcId="{779B78D9-1F88-4364-8E09-148A06FD4762}" destId="{245B5A03-69A3-4A9D-8835-0903BD4237DE}" srcOrd="0" destOrd="0" presId="urn:microsoft.com/office/officeart/2005/8/layout/orgChart1"/>
    <dgm:cxn modelId="{8FE18FB5-0190-407C-9F10-B0AA18615FAC}" srcId="{A00B0288-FF36-4361-B378-DA08A0F2D02B}" destId="{2F9CB077-3456-4005-94B0-732CFD166A5A}" srcOrd="3" destOrd="0" parTransId="{AE58D0E4-A90F-4714-8C5A-B259A78B3B93}" sibTransId="{CFF28D21-2292-40B0-B395-7F97FB395B5D}"/>
    <dgm:cxn modelId="{F49A01DA-5FBD-4D76-AB13-046EA0E6659C}" type="presOf" srcId="{4F3CC72E-1404-4306-BB2E-BD46CF792449}" destId="{790E153A-83F3-45EE-88F3-9E57FDA1744F}" srcOrd="1" destOrd="0" presId="urn:microsoft.com/office/officeart/2005/8/layout/orgChart1"/>
    <dgm:cxn modelId="{64C6D63C-23E8-49A6-8623-5C71F11CE643}" type="presOf" srcId="{2AF4EF36-0298-49EA-94E6-A9682457D5FB}" destId="{8CC2AFA8-761B-4341-9D5B-F2465F66FB8B}" srcOrd="0" destOrd="0" presId="urn:microsoft.com/office/officeart/2005/8/layout/orgChart1"/>
    <dgm:cxn modelId="{10C659E3-FB6F-4BE9-BF0D-E5E01DEC26EE}" type="presOf" srcId="{44076FEC-70C8-4B6B-A115-47B6A0B15C32}" destId="{28657DF9-EBB4-4394-9E67-93A9BDEFF40E}" srcOrd="0" destOrd="0" presId="urn:microsoft.com/office/officeart/2005/8/layout/orgChart1"/>
    <dgm:cxn modelId="{749B4CE6-D5C5-49D9-B652-01736EC1A0A7}" srcId="{A00B0288-FF36-4361-B378-DA08A0F2D02B}" destId="{D352876F-74D7-4DA9-A92F-3AC7DC0F004E}" srcOrd="1" destOrd="0" parTransId="{FB6A8077-BD63-4B15-982C-C87D2485E305}" sibTransId="{9E7E8399-C54A-4F65-BE1A-CE6B3F7800F1}"/>
    <dgm:cxn modelId="{8933281A-EB1F-4F07-8DBB-511C170A2EDF}" type="presOf" srcId="{A00B0288-FF36-4361-B378-DA08A0F2D02B}" destId="{83A61FA2-AF2E-4B64-AD1D-98D48A8CD11B}" srcOrd="0" destOrd="0" presId="urn:microsoft.com/office/officeart/2005/8/layout/orgChart1"/>
    <dgm:cxn modelId="{48BEBAE3-FC7C-4E39-B0A9-1AEF501328CA}" type="presOf" srcId="{AE58D0E4-A90F-4714-8C5A-B259A78B3B93}" destId="{F5E7D37C-B949-433F-BF02-B177605F40BB}" srcOrd="0" destOrd="0" presId="urn:microsoft.com/office/officeart/2005/8/layout/orgChart1"/>
    <dgm:cxn modelId="{0ED910B4-7C1E-425E-8199-88707B89918C}" type="presOf" srcId="{C35B2921-6F45-463D-B9EF-07E71451066B}" destId="{486F8DC0-3E44-436B-AC3A-DDCEE0D1210D}" srcOrd="0" destOrd="0" presId="urn:microsoft.com/office/officeart/2005/8/layout/orgChart1"/>
    <dgm:cxn modelId="{51C86977-54C1-4904-B3AB-F6C1379F3CA8}" srcId="{779B78D9-1F88-4364-8E09-148A06FD4762}" destId="{A00B0288-FF36-4361-B378-DA08A0F2D02B}" srcOrd="0" destOrd="0" parTransId="{51F95011-E2A2-4DCA-B9A3-4EE0AC55C300}" sibTransId="{691A2C45-DE5C-4541-B71E-E89621709EE2}"/>
    <dgm:cxn modelId="{B68EA016-ED98-4446-8415-888B298A65A9}" srcId="{A00B0288-FF36-4361-B378-DA08A0F2D02B}" destId="{2AF4EF36-0298-49EA-94E6-A9682457D5FB}" srcOrd="2" destOrd="0" parTransId="{C35B2921-6F45-463D-B9EF-07E71451066B}" sibTransId="{67B9546F-3F63-4FA2-BCB2-AC23D0C8BE2C}"/>
    <dgm:cxn modelId="{D804030C-C0E5-4F37-BB09-846FBA754ADC}" type="presParOf" srcId="{245B5A03-69A3-4A9D-8835-0903BD4237DE}" destId="{2CB69DD7-05E5-4AA2-A6C2-A6AD6FF829CB}" srcOrd="0" destOrd="0" presId="urn:microsoft.com/office/officeart/2005/8/layout/orgChart1"/>
    <dgm:cxn modelId="{5348CACF-67F9-4B48-A844-EB7D2A7EA6ED}" type="presParOf" srcId="{2CB69DD7-05E5-4AA2-A6C2-A6AD6FF829CB}" destId="{493DECE0-958E-42DF-8A65-382F86C267F7}" srcOrd="0" destOrd="0" presId="urn:microsoft.com/office/officeart/2005/8/layout/orgChart1"/>
    <dgm:cxn modelId="{C69E2B53-07C6-40C4-9EE2-75A714F8BA10}" type="presParOf" srcId="{493DECE0-958E-42DF-8A65-382F86C267F7}" destId="{83A61FA2-AF2E-4B64-AD1D-98D48A8CD11B}" srcOrd="0" destOrd="0" presId="urn:microsoft.com/office/officeart/2005/8/layout/orgChart1"/>
    <dgm:cxn modelId="{36740EF2-5CF7-490C-986D-B38413792EDE}" type="presParOf" srcId="{493DECE0-958E-42DF-8A65-382F86C267F7}" destId="{59FCC96B-BC35-4FC7-9411-C5BDB25CEC94}" srcOrd="1" destOrd="0" presId="urn:microsoft.com/office/officeart/2005/8/layout/orgChart1"/>
    <dgm:cxn modelId="{A6AA6B1B-8ADC-44EE-AE59-09DFF5B8C062}" type="presParOf" srcId="{2CB69DD7-05E5-4AA2-A6C2-A6AD6FF829CB}" destId="{85BE4BF2-BF03-41FA-BD50-890F74FB07F8}" srcOrd="1" destOrd="0" presId="urn:microsoft.com/office/officeart/2005/8/layout/orgChart1"/>
    <dgm:cxn modelId="{F1564B6E-9060-4FEC-911B-50055C98B892}" type="presParOf" srcId="{85BE4BF2-BF03-41FA-BD50-890F74FB07F8}" destId="{28657DF9-EBB4-4394-9E67-93A9BDEFF40E}" srcOrd="0" destOrd="0" presId="urn:microsoft.com/office/officeart/2005/8/layout/orgChart1"/>
    <dgm:cxn modelId="{9D9AFEFB-3B18-4FCC-B83F-B15CB7F0CE02}" type="presParOf" srcId="{85BE4BF2-BF03-41FA-BD50-890F74FB07F8}" destId="{12294CB7-E731-40CB-A0EB-30F5395A839A}" srcOrd="1" destOrd="0" presId="urn:microsoft.com/office/officeart/2005/8/layout/orgChart1"/>
    <dgm:cxn modelId="{20AEA9B5-F73A-4ABC-A3BB-AAAD02DCBC12}" type="presParOf" srcId="{12294CB7-E731-40CB-A0EB-30F5395A839A}" destId="{4B5550D1-EFE0-4DE0-A3B1-6373BA9FDF0E}" srcOrd="0" destOrd="0" presId="urn:microsoft.com/office/officeart/2005/8/layout/orgChart1"/>
    <dgm:cxn modelId="{7DE3F521-7A19-4A2A-99BE-B725ADC7BBF8}" type="presParOf" srcId="{4B5550D1-EFE0-4DE0-A3B1-6373BA9FDF0E}" destId="{A854B67A-A4F9-4614-99AB-24491661BF18}" srcOrd="0" destOrd="0" presId="urn:microsoft.com/office/officeart/2005/8/layout/orgChart1"/>
    <dgm:cxn modelId="{C37E372D-4C74-4303-B5BF-C9704BB352A0}" type="presParOf" srcId="{4B5550D1-EFE0-4DE0-A3B1-6373BA9FDF0E}" destId="{790E153A-83F3-45EE-88F3-9E57FDA1744F}" srcOrd="1" destOrd="0" presId="urn:microsoft.com/office/officeart/2005/8/layout/orgChart1"/>
    <dgm:cxn modelId="{DF86B52D-DAC0-4B1F-845B-04ECDF199E45}" type="presParOf" srcId="{12294CB7-E731-40CB-A0EB-30F5395A839A}" destId="{5775C703-AD8C-47EC-8584-07EB6FFD6C43}" srcOrd="1" destOrd="0" presId="urn:microsoft.com/office/officeart/2005/8/layout/orgChart1"/>
    <dgm:cxn modelId="{CBDDEA71-4B19-439B-A2C2-F3C9D25F6E24}" type="presParOf" srcId="{12294CB7-E731-40CB-A0EB-30F5395A839A}" destId="{46B0134A-60D8-4F33-BF69-6DC0CED053E9}" srcOrd="2" destOrd="0" presId="urn:microsoft.com/office/officeart/2005/8/layout/orgChart1"/>
    <dgm:cxn modelId="{4DCD7431-E7F0-4EBB-91C6-395368A4329D}" type="presParOf" srcId="{85BE4BF2-BF03-41FA-BD50-890F74FB07F8}" destId="{21D44E8F-38FE-4881-9CC0-0B417FD3185B}" srcOrd="2" destOrd="0" presId="urn:microsoft.com/office/officeart/2005/8/layout/orgChart1"/>
    <dgm:cxn modelId="{5AE8A703-022E-40BD-9274-9526C8E4F3B7}" type="presParOf" srcId="{85BE4BF2-BF03-41FA-BD50-890F74FB07F8}" destId="{DA87DE23-8B57-437F-B76E-1B114EB043BC}" srcOrd="3" destOrd="0" presId="urn:microsoft.com/office/officeart/2005/8/layout/orgChart1"/>
    <dgm:cxn modelId="{B3D3CE9B-8887-4F2C-921A-B2014A3368D6}" type="presParOf" srcId="{DA87DE23-8B57-437F-B76E-1B114EB043BC}" destId="{496B9431-6F56-485D-839E-C0C3A74D736C}" srcOrd="0" destOrd="0" presId="urn:microsoft.com/office/officeart/2005/8/layout/orgChart1"/>
    <dgm:cxn modelId="{5DE37465-D640-402E-88CC-8C3E3BE07652}" type="presParOf" srcId="{496B9431-6F56-485D-839E-C0C3A74D736C}" destId="{A46602D4-D22A-48C4-BB73-1F4447BA5564}" srcOrd="0" destOrd="0" presId="urn:microsoft.com/office/officeart/2005/8/layout/orgChart1"/>
    <dgm:cxn modelId="{F0DA4EF8-57FA-4B1C-8C50-376DBD4D3230}" type="presParOf" srcId="{496B9431-6F56-485D-839E-C0C3A74D736C}" destId="{A420DB76-FB8F-4623-B123-5827281E1A78}" srcOrd="1" destOrd="0" presId="urn:microsoft.com/office/officeart/2005/8/layout/orgChart1"/>
    <dgm:cxn modelId="{43C8DD94-085E-4DDE-BDAB-0A62398E65E8}" type="presParOf" srcId="{DA87DE23-8B57-437F-B76E-1B114EB043BC}" destId="{777D39F0-2156-4CB7-846A-64CD718DE909}" srcOrd="1" destOrd="0" presId="urn:microsoft.com/office/officeart/2005/8/layout/orgChart1"/>
    <dgm:cxn modelId="{254B9517-56AD-4615-8AF2-34D4D01BD0EA}" type="presParOf" srcId="{DA87DE23-8B57-437F-B76E-1B114EB043BC}" destId="{AB1B0CF2-824E-4662-9412-3F8B6A7AC49A}" srcOrd="2" destOrd="0" presId="urn:microsoft.com/office/officeart/2005/8/layout/orgChart1"/>
    <dgm:cxn modelId="{106FBEB8-F4C0-459A-B790-A8B2E705F109}" type="presParOf" srcId="{85BE4BF2-BF03-41FA-BD50-890F74FB07F8}" destId="{486F8DC0-3E44-436B-AC3A-DDCEE0D1210D}" srcOrd="4" destOrd="0" presId="urn:microsoft.com/office/officeart/2005/8/layout/orgChart1"/>
    <dgm:cxn modelId="{E946BE4D-03E2-425B-8516-61BCE3064DAB}" type="presParOf" srcId="{85BE4BF2-BF03-41FA-BD50-890F74FB07F8}" destId="{5D482E68-317D-47F1-9FBD-6D75F8C958F3}" srcOrd="5" destOrd="0" presId="urn:microsoft.com/office/officeart/2005/8/layout/orgChart1"/>
    <dgm:cxn modelId="{B27D895C-BF5B-40AC-8A48-9352A17590A7}" type="presParOf" srcId="{5D482E68-317D-47F1-9FBD-6D75F8C958F3}" destId="{ACB848A4-1D55-4908-93D7-421705F384F0}" srcOrd="0" destOrd="0" presId="urn:microsoft.com/office/officeart/2005/8/layout/orgChart1"/>
    <dgm:cxn modelId="{B7CF1DD2-A531-4094-BB7A-0EA345909AF7}" type="presParOf" srcId="{ACB848A4-1D55-4908-93D7-421705F384F0}" destId="{8CC2AFA8-761B-4341-9D5B-F2465F66FB8B}" srcOrd="0" destOrd="0" presId="urn:microsoft.com/office/officeart/2005/8/layout/orgChart1"/>
    <dgm:cxn modelId="{BB4C6D32-D9BF-4926-A98C-D8010DE69B53}" type="presParOf" srcId="{ACB848A4-1D55-4908-93D7-421705F384F0}" destId="{387EF7CD-8A6B-41CB-8B23-DC0A36E57B9F}" srcOrd="1" destOrd="0" presId="urn:microsoft.com/office/officeart/2005/8/layout/orgChart1"/>
    <dgm:cxn modelId="{D95473F3-0A02-4DDF-972D-EF10C4CCCE2F}" type="presParOf" srcId="{5D482E68-317D-47F1-9FBD-6D75F8C958F3}" destId="{99E3D309-B581-405C-A75C-669309C46D57}" srcOrd="1" destOrd="0" presId="urn:microsoft.com/office/officeart/2005/8/layout/orgChart1"/>
    <dgm:cxn modelId="{7FCA30B5-8525-4976-A2CF-788B6D09A5C0}" type="presParOf" srcId="{5D482E68-317D-47F1-9FBD-6D75F8C958F3}" destId="{8AA80283-D1C7-4C6E-BE37-B2884C38AF2E}" srcOrd="2" destOrd="0" presId="urn:microsoft.com/office/officeart/2005/8/layout/orgChart1"/>
    <dgm:cxn modelId="{7A7C38B5-F064-4C6E-9DDA-41A9B1867D74}" type="presParOf" srcId="{85BE4BF2-BF03-41FA-BD50-890F74FB07F8}" destId="{F5E7D37C-B949-433F-BF02-B177605F40BB}" srcOrd="6" destOrd="0" presId="urn:microsoft.com/office/officeart/2005/8/layout/orgChart1"/>
    <dgm:cxn modelId="{A1454DCB-733A-4F14-9CBC-1E50AE41C52A}" type="presParOf" srcId="{85BE4BF2-BF03-41FA-BD50-890F74FB07F8}" destId="{61DEC64C-93FE-4649-B12B-2EA6139E8683}" srcOrd="7" destOrd="0" presId="urn:microsoft.com/office/officeart/2005/8/layout/orgChart1"/>
    <dgm:cxn modelId="{D4FB4EB9-6F80-484C-ABA3-DFC66825F558}" type="presParOf" srcId="{61DEC64C-93FE-4649-B12B-2EA6139E8683}" destId="{BED66D93-9A1B-40C5-948C-2B404A991C1D}" srcOrd="0" destOrd="0" presId="urn:microsoft.com/office/officeart/2005/8/layout/orgChart1"/>
    <dgm:cxn modelId="{ADC2AB94-5B52-4831-A055-4DD4841BFDF7}" type="presParOf" srcId="{BED66D93-9A1B-40C5-948C-2B404A991C1D}" destId="{9913C579-C5F5-4336-A16D-B2BF0004ECC2}" srcOrd="0" destOrd="0" presId="urn:microsoft.com/office/officeart/2005/8/layout/orgChart1"/>
    <dgm:cxn modelId="{10F8B064-C9A7-4799-8A72-9C54798DC31B}" type="presParOf" srcId="{BED66D93-9A1B-40C5-948C-2B404A991C1D}" destId="{D0D7E254-7577-4AA4-8764-F19197877A39}" srcOrd="1" destOrd="0" presId="urn:microsoft.com/office/officeart/2005/8/layout/orgChart1"/>
    <dgm:cxn modelId="{BFD993D4-E888-4908-9A9F-B6ACDF699F31}" type="presParOf" srcId="{61DEC64C-93FE-4649-B12B-2EA6139E8683}" destId="{5DB57AFB-96D1-4855-B5F7-83FA93EC3A09}" srcOrd="1" destOrd="0" presId="urn:microsoft.com/office/officeart/2005/8/layout/orgChart1"/>
    <dgm:cxn modelId="{53AB166F-3145-4C7A-B9C6-03AEA574A09F}" type="presParOf" srcId="{61DEC64C-93FE-4649-B12B-2EA6139E8683}" destId="{64136737-6721-4489-8202-CE25528BA297}" srcOrd="2" destOrd="0" presId="urn:microsoft.com/office/officeart/2005/8/layout/orgChart1"/>
    <dgm:cxn modelId="{CD4A7B77-F852-4665-A0A1-E538274DFB63}" type="presParOf" srcId="{2CB69DD7-05E5-4AA2-A6C2-A6AD6FF829CB}" destId="{1211F82A-8FE5-4FF0-B6EE-9BDAD87178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7D37C-B949-433F-BF02-B177605F40BB}">
      <dsp:nvSpPr>
        <dsp:cNvPr id="0" name=""/>
        <dsp:cNvSpPr/>
      </dsp:nvSpPr>
      <dsp:spPr>
        <a:xfrm>
          <a:off x="3785203" y="1404342"/>
          <a:ext cx="31184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8409" y="45720"/>
              </a:lnTo>
              <a:lnTo>
                <a:pt x="3118409" y="1352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F8DC0-3E44-436B-AC3A-DDCEE0D1210D}">
      <dsp:nvSpPr>
        <dsp:cNvPr id="0" name=""/>
        <dsp:cNvSpPr/>
      </dsp:nvSpPr>
      <dsp:spPr>
        <a:xfrm>
          <a:off x="3785203" y="1450062"/>
          <a:ext cx="1594561" cy="1325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329"/>
              </a:lnTo>
              <a:lnTo>
                <a:pt x="1594561" y="1165329"/>
              </a:lnTo>
              <a:lnTo>
                <a:pt x="1594561" y="13253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44E8F-38FE-4881-9CC0-0B417FD3185B}">
      <dsp:nvSpPr>
        <dsp:cNvPr id="0" name=""/>
        <dsp:cNvSpPr/>
      </dsp:nvSpPr>
      <dsp:spPr>
        <a:xfrm>
          <a:off x="2327230" y="1450062"/>
          <a:ext cx="1457972" cy="1325314"/>
        </a:xfrm>
        <a:custGeom>
          <a:avLst/>
          <a:gdLst/>
          <a:ahLst/>
          <a:cxnLst/>
          <a:rect l="0" t="0" r="0" b="0"/>
          <a:pathLst>
            <a:path>
              <a:moveTo>
                <a:pt x="1457972" y="0"/>
              </a:moveTo>
              <a:lnTo>
                <a:pt x="1457972" y="1165329"/>
              </a:lnTo>
              <a:lnTo>
                <a:pt x="0" y="1165329"/>
              </a:lnTo>
              <a:lnTo>
                <a:pt x="0" y="13253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57DF9-EBB4-4394-9E67-93A9BDEFF40E}">
      <dsp:nvSpPr>
        <dsp:cNvPr id="0" name=""/>
        <dsp:cNvSpPr/>
      </dsp:nvSpPr>
      <dsp:spPr>
        <a:xfrm>
          <a:off x="897598" y="1404342"/>
          <a:ext cx="2887604" cy="91440"/>
        </a:xfrm>
        <a:custGeom>
          <a:avLst/>
          <a:gdLst/>
          <a:ahLst/>
          <a:cxnLst/>
          <a:rect l="0" t="0" r="0" b="0"/>
          <a:pathLst>
            <a:path>
              <a:moveTo>
                <a:pt x="2887604" y="45720"/>
              </a:moveTo>
              <a:lnTo>
                <a:pt x="0" y="45720"/>
              </a:lnTo>
              <a:lnTo>
                <a:pt x="0" y="1352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61FA2-AF2E-4B64-AD1D-98D48A8CD11B}">
      <dsp:nvSpPr>
        <dsp:cNvPr id="0" name=""/>
        <dsp:cNvSpPr/>
      </dsp:nvSpPr>
      <dsp:spPr>
        <a:xfrm>
          <a:off x="2304985" y="149347"/>
          <a:ext cx="2960435" cy="1300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Початкові ознаки</a:t>
          </a:r>
          <a:endParaRPr lang="ru-RU" sz="2800" kern="1200" dirty="0"/>
        </a:p>
      </dsp:txBody>
      <dsp:txXfrm>
        <a:off x="2304985" y="149347"/>
        <a:ext cx="2960435" cy="1300714"/>
      </dsp:txXfrm>
    </dsp:sp>
    <dsp:sp modelId="{A854B67A-A4F9-4614-99AB-24491661BF18}">
      <dsp:nvSpPr>
        <dsp:cNvPr id="0" name=""/>
        <dsp:cNvSpPr/>
      </dsp:nvSpPr>
      <dsp:spPr>
        <a:xfrm>
          <a:off x="8090" y="1539569"/>
          <a:ext cx="1779016" cy="1350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пітливість</a:t>
          </a:r>
          <a:endParaRPr lang="ru-RU" sz="2800" kern="1200" dirty="0"/>
        </a:p>
      </dsp:txBody>
      <dsp:txXfrm>
        <a:off x="8090" y="1539569"/>
        <a:ext cx="1779016" cy="1350165"/>
      </dsp:txXfrm>
    </dsp:sp>
    <dsp:sp modelId="{A46602D4-D22A-48C4-BB73-1F4447BA5564}">
      <dsp:nvSpPr>
        <dsp:cNvPr id="0" name=""/>
        <dsp:cNvSpPr/>
      </dsp:nvSpPr>
      <dsp:spPr>
        <a:xfrm>
          <a:off x="1375671" y="2775376"/>
          <a:ext cx="1903118" cy="1213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почервоніння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обличчя</a:t>
          </a:r>
          <a:endParaRPr lang="ru-RU" sz="2800" kern="1200" dirty="0"/>
        </a:p>
      </dsp:txBody>
      <dsp:txXfrm>
        <a:off x="1375671" y="2775376"/>
        <a:ext cx="1903118" cy="1213728"/>
      </dsp:txXfrm>
    </dsp:sp>
    <dsp:sp modelId="{8CC2AFA8-761B-4341-9D5B-F2465F66FB8B}">
      <dsp:nvSpPr>
        <dsp:cNvPr id="0" name=""/>
        <dsp:cNvSpPr/>
      </dsp:nvSpPr>
      <dsp:spPr>
        <a:xfrm>
          <a:off x="4597491" y="2775376"/>
          <a:ext cx="1564545" cy="1350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блиск</a:t>
          </a:r>
          <a:r>
            <a:rPr lang="ru-RU" sz="2800" kern="1200" dirty="0" smtClean="0"/>
            <a:t> очей</a:t>
          </a:r>
          <a:endParaRPr lang="ru-RU" sz="2800" kern="1200" dirty="0"/>
        </a:p>
      </dsp:txBody>
      <dsp:txXfrm>
        <a:off x="4597491" y="2775376"/>
        <a:ext cx="1564545" cy="1350165"/>
      </dsp:txXfrm>
    </dsp:sp>
    <dsp:sp modelId="{9913C579-C5F5-4336-A16D-B2BF0004ECC2}">
      <dsp:nvSpPr>
        <dsp:cNvPr id="0" name=""/>
        <dsp:cNvSpPr/>
      </dsp:nvSpPr>
      <dsp:spPr>
        <a:xfrm>
          <a:off x="6121339" y="1539562"/>
          <a:ext cx="1564545" cy="1350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прискорений</a:t>
          </a:r>
          <a:r>
            <a:rPr lang="ru-RU" sz="2800" kern="1200" dirty="0" smtClean="0"/>
            <a:t> пульс</a:t>
          </a:r>
          <a:endParaRPr lang="ru-RU" sz="2800" kern="1200" dirty="0"/>
        </a:p>
      </dsp:txBody>
      <dsp:txXfrm>
        <a:off x="6121339" y="1539562"/>
        <a:ext cx="1564545" cy="1350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E5C89-582E-48CF-BB49-71F3D833A8C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F8C45-4EA3-47D0-B6F6-BB4B8FA1F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8C45-4EA3-47D0-B6F6-BB4B8FA1F56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6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DA190D-ED04-4441-B10C-26DD85DC268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25892C-482D-41E4-BF43-C73A9F5144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407173" cy="368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7776864" cy="1828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Особливості функціонального отруєння нейротропними препаратами, алкоголем та нікотином. Шлункові отруєння. Лікарські препарати, засоби і способи для надання першої допомоги при різноманітних отруєннях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У</a:t>
            </a:r>
            <a:r>
              <a:rPr lang="ru-RU" b="1" dirty="0" err="1" smtClean="0"/>
              <a:t>складнення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по </a:t>
            </a:r>
            <a:r>
              <a:rPr lang="ru-RU" dirty="0" err="1"/>
              <a:t>аспіраційно-обтураційній</a:t>
            </a:r>
            <a:r>
              <a:rPr lang="ru-RU" dirty="0"/>
              <a:t> і центральному типу;</a:t>
            </a:r>
          </a:p>
          <a:p>
            <a:r>
              <a:rPr lang="ru-RU" dirty="0"/>
              <a:t>2) </a:t>
            </a:r>
            <a:r>
              <a:rPr lang="ru-RU" dirty="0" err="1"/>
              <a:t>важка</a:t>
            </a:r>
            <a:r>
              <a:rPr lang="ru-RU" dirty="0"/>
              <a:t> </a:t>
            </a:r>
            <a:r>
              <a:rPr lang="ru-RU" dirty="0" err="1"/>
              <a:t>гіпоксична</a:t>
            </a:r>
            <a:r>
              <a:rPr lang="ru-RU" dirty="0"/>
              <a:t> </a:t>
            </a:r>
            <a:r>
              <a:rPr lang="ru-RU" dirty="0" err="1"/>
              <a:t>енцефалопатія</a:t>
            </a:r>
            <a:r>
              <a:rPr lang="ru-RU" dirty="0"/>
              <a:t> («смерть </a:t>
            </a:r>
            <a:r>
              <a:rPr lang="ru-RU" dirty="0" err="1"/>
              <a:t>мозку</a:t>
            </a:r>
            <a:r>
              <a:rPr lang="ru-RU" dirty="0"/>
              <a:t>»);</a:t>
            </a:r>
          </a:p>
          <a:p>
            <a:r>
              <a:rPr lang="ru-RU" dirty="0"/>
              <a:t>3) набряк </a:t>
            </a:r>
            <a:r>
              <a:rPr lang="ru-RU" dirty="0" err="1"/>
              <a:t>легенів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проникності</a:t>
            </a:r>
            <a:r>
              <a:rPr lang="ru-RU" dirty="0"/>
              <a:t> </a:t>
            </a:r>
            <a:r>
              <a:rPr lang="ru-RU" dirty="0" err="1"/>
              <a:t>судинної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(особливо </a:t>
            </a:r>
            <a:r>
              <a:rPr lang="ru-RU" dirty="0" err="1"/>
              <a:t>героїн</a:t>
            </a:r>
            <a:r>
              <a:rPr lang="ru-RU" dirty="0"/>
              <a:t>);</a:t>
            </a:r>
          </a:p>
          <a:p>
            <a:r>
              <a:rPr lang="ru-RU" dirty="0"/>
              <a:t>4) набряк </a:t>
            </a:r>
            <a:r>
              <a:rPr lang="ru-RU" dirty="0" err="1"/>
              <a:t>мозку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токсичний</a:t>
            </a:r>
            <a:r>
              <a:rPr lang="ru-RU" dirty="0"/>
              <a:t> шок;</a:t>
            </a:r>
          </a:p>
          <a:p>
            <a:r>
              <a:rPr lang="ru-RU" dirty="0"/>
              <a:t>6) </a:t>
            </a:r>
            <a:r>
              <a:rPr lang="ru-RU" dirty="0" err="1"/>
              <a:t>пневмонія</a:t>
            </a:r>
            <a:r>
              <a:rPr lang="ru-RU" dirty="0"/>
              <a:t>, сепсис, </a:t>
            </a:r>
            <a:r>
              <a:rPr lang="ru-RU" dirty="0" err="1"/>
              <a:t>тромбофлебіт</a:t>
            </a:r>
            <a:r>
              <a:rPr lang="ru-RU" dirty="0"/>
              <a:t> через </a:t>
            </a:r>
            <a:r>
              <a:rPr lang="ru-RU" dirty="0" err="1"/>
              <a:t>нестерильними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7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65245" cy="1202485"/>
          </a:xfrm>
        </p:spPr>
        <p:txBody>
          <a:bodyPr/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• </a:t>
            </a:r>
            <a:r>
              <a:rPr lang="ru-RU" dirty="0" err="1"/>
              <a:t>покладіть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горизонтально;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</a:t>
            </a:r>
            <a:r>
              <a:rPr lang="ru-RU" dirty="0" err="1"/>
              <a:t>перевірте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Будьте </a:t>
            </a:r>
            <a:r>
              <a:rPr lang="ru-RU" dirty="0" err="1"/>
              <a:t>готовими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</a:t>
            </a:r>
            <a:r>
              <a:rPr lang="ru-RU" dirty="0" err="1"/>
              <a:t>викличте</a:t>
            </a:r>
            <a:r>
              <a:rPr lang="ru-RU" dirty="0"/>
              <a:t> </a:t>
            </a:r>
            <a:r>
              <a:rPr lang="ru-RU" dirty="0" err="1"/>
              <a:t>швидку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</a:t>
            </a:r>
            <a:r>
              <a:rPr lang="ru-RU" dirty="0" err="1"/>
              <a:t>тримайте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у </a:t>
            </a:r>
            <a:r>
              <a:rPr lang="ru-RU" dirty="0" err="1"/>
              <a:t>теплі</a:t>
            </a:r>
            <a:r>
              <a:rPr lang="ru-RU" dirty="0"/>
              <a:t>, але </a:t>
            </a:r>
            <a:r>
              <a:rPr lang="ru-RU" dirty="0" err="1"/>
              <a:t>стежте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спекотно</a:t>
            </a:r>
            <a:r>
              <a:rPr lang="ru-RU" dirty="0"/>
              <a:t>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то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свідомість</a:t>
            </a:r>
            <a:r>
              <a:rPr lang="ru-RU" dirty="0"/>
              <a:t>, то приходить до </a:t>
            </a:r>
            <a:r>
              <a:rPr lang="ru-RU" dirty="0" err="1"/>
              <a:t>тями</a:t>
            </a:r>
            <a:r>
              <a:rPr lang="ru-RU" dirty="0"/>
              <a:t>, не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вона </a:t>
            </a:r>
            <a:r>
              <a:rPr lang="ru-RU" dirty="0" err="1"/>
              <a:t>може</a:t>
            </a:r>
            <a:r>
              <a:rPr lang="ru-RU" dirty="0"/>
              <a:t> легко </a:t>
            </a:r>
            <a:r>
              <a:rPr lang="ru-RU" dirty="0" err="1"/>
              <a:t>вдавитися</a:t>
            </a:r>
            <a:r>
              <a:rPr lang="ru-RU" dirty="0"/>
              <a:t> та </a:t>
            </a:r>
            <a:r>
              <a:rPr lang="ru-RU" dirty="0" err="1"/>
              <a:t>задихнутись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Положення</a:t>
            </a:r>
            <a:r>
              <a:rPr lang="ru-RU" dirty="0"/>
              <a:t> для </a:t>
            </a:r>
            <a:r>
              <a:rPr lang="ru-RU" dirty="0" err="1"/>
              <a:t>розслаблення</a:t>
            </a:r>
            <a:r>
              <a:rPr lang="ru-RU" dirty="0"/>
              <a:t> та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втратила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свідомість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дихає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</a:t>
            </a:r>
            <a:r>
              <a:rPr lang="ru-RU" dirty="0" err="1"/>
              <a:t>покладіть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живіт</a:t>
            </a:r>
            <a:r>
              <a:rPr lang="ru-RU" dirty="0"/>
              <a:t>, головою до вас;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</a:t>
            </a:r>
            <a:r>
              <a:rPr lang="ru-RU" dirty="0" err="1"/>
              <a:t>зігніть</a:t>
            </a:r>
            <a:r>
              <a:rPr lang="ru-RU" dirty="0"/>
              <a:t> руку і ногу,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до вас;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</a:t>
            </a:r>
            <a:r>
              <a:rPr lang="ru-RU" dirty="0" err="1"/>
              <a:t>випряміть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руку і ногу;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</a:t>
            </a:r>
            <a:r>
              <a:rPr lang="ru-RU" dirty="0" err="1"/>
              <a:t>залишайтеся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, </a:t>
            </a:r>
            <a:r>
              <a:rPr lang="ru-RU" dirty="0" err="1"/>
              <a:t>стежте</a:t>
            </a:r>
            <a:r>
              <a:rPr lang="ru-RU" dirty="0"/>
              <a:t> за </a:t>
            </a:r>
            <a:r>
              <a:rPr lang="ru-RU" dirty="0" err="1"/>
              <a:t>диханням</a:t>
            </a:r>
            <a:r>
              <a:rPr lang="ru-RU" dirty="0"/>
              <a:t>, </a:t>
            </a:r>
            <a:r>
              <a:rPr lang="ru-RU" dirty="0" err="1"/>
              <a:t>попросіть</a:t>
            </a:r>
            <a:r>
              <a:rPr lang="ru-RU" dirty="0"/>
              <a:t> </a:t>
            </a:r>
            <a:r>
              <a:rPr lang="ru-RU" dirty="0" err="1"/>
              <a:t>когось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швидку</a:t>
            </a:r>
            <a:r>
              <a:rPr lang="ru-RU" dirty="0"/>
              <a:t>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не </a:t>
            </a:r>
            <a:r>
              <a:rPr lang="ru-RU" dirty="0" err="1"/>
              <a:t>кладіть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у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є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шиї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dirty="0"/>
              <a:t>не дайте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заснути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пам’ятайте</a:t>
            </a:r>
            <a:r>
              <a:rPr lang="ru-RU" dirty="0"/>
              <a:t>: </a:t>
            </a:r>
            <a:r>
              <a:rPr lang="ru-RU" dirty="0" err="1"/>
              <a:t>потерпілого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сильно трясти, особливо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передозування</a:t>
            </a:r>
            <a:r>
              <a:rPr lang="ru-RU" dirty="0"/>
              <a:t> </a:t>
            </a:r>
            <a:r>
              <a:rPr lang="ru-RU" dirty="0" err="1"/>
              <a:t>випарами</a:t>
            </a:r>
            <a:r>
              <a:rPr lang="ru-RU" dirty="0"/>
              <a:t> клею; </a:t>
            </a:r>
          </a:p>
        </p:txBody>
      </p:sp>
    </p:spTree>
    <p:extLst>
      <p:ext uri="{BB962C8B-B14F-4D97-AF65-F5344CB8AC3E}">
        <p14:creationId xmlns:p14="http://schemas.microsoft.com/office/powerpoint/2010/main" val="3362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5243629" cy="363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50" y="1196752"/>
            <a:ext cx="4179250" cy="52672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22650"/>
            <a:ext cx="4596704" cy="184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4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" y="3356992"/>
            <a:ext cx="9130324" cy="4153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215" y="47667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Отруєння</a:t>
            </a:r>
            <a:r>
              <a:rPr lang="en-US" b="1" dirty="0" smtClean="0"/>
              <a:t> </a:t>
            </a:r>
            <a:r>
              <a:rPr lang="en-US" b="1" dirty="0" err="1" smtClean="0"/>
              <a:t>нікотином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6700461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отруєння</a:t>
            </a:r>
            <a:r>
              <a:rPr lang="ru-RU" b="1" dirty="0"/>
              <a:t> </a:t>
            </a:r>
            <a:r>
              <a:rPr lang="ru-RU" b="1" dirty="0" err="1"/>
              <a:t>нікотином</a:t>
            </a:r>
            <a:r>
              <a:rPr lang="ru-RU" b="1" dirty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тютюні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один з </a:t>
            </a:r>
            <a:r>
              <a:rPr lang="ru-RU" dirty="0" err="1"/>
              <a:t>найсильніших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отрут - </a:t>
            </a:r>
            <a:r>
              <a:rPr lang="ru-RU" dirty="0" err="1"/>
              <a:t>нікотин</a:t>
            </a:r>
            <a:r>
              <a:rPr lang="ru-RU" dirty="0"/>
              <a:t>. </a:t>
            </a:r>
            <a:r>
              <a:rPr lang="ru-RU" dirty="0" err="1" smtClean="0"/>
              <a:t>Нікотин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чинить </a:t>
            </a:r>
            <a:r>
              <a:rPr lang="ru-RU" dirty="0" err="1"/>
              <a:t>стимулюючу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параліч</a:t>
            </a:r>
            <a:r>
              <a:rPr lang="ru-RU" dirty="0"/>
              <a:t> </a:t>
            </a:r>
            <a:r>
              <a:rPr lang="ru-RU" dirty="0" err="1"/>
              <a:t>вегетативної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кровообігу</a:t>
            </a:r>
            <a:r>
              <a:rPr lang="ru-RU" dirty="0"/>
              <a:t> і </a:t>
            </a:r>
            <a:r>
              <a:rPr lang="ru-RU" dirty="0" err="1"/>
              <a:t>дихального</a:t>
            </a:r>
            <a:r>
              <a:rPr lang="ru-RU" dirty="0"/>
              <a:t> центру. </a:t>
            </a:r>
          </a:p>
        </p:txBody>
      </p:sp>
    </p:spTree>
    <p:extLst>
      <p:ext uri="{BB962C8B-B14F-4D97-AF65-F5344CB8AC3E}">
        <p14:creationId xmlns:p14="http://schemas.microsoft.com/office/powerpoint/2010/main" val="4676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Симптоми</a:t>
            </a:r>
            <a:r>
              <a:rPr lang="ru-RU" b="1" dirty="0" smtClean="0"/>
              <a:t> </a:t>
            </a:r>
            <a:r>
              <a:rPr lang="ru-RU" b="1" dirty="0" err="1" smtClean="0"/>
              <a:t>отруєння</a:t>
            </a:r>
            <a:r>
              <a:rPr lang="ru-RU" b="1" dirty="0" smtClean="0"/>
              <a:t> </a:t>
            </a:r>
            <a:r>
              <a:rPr lang="ru-RU" b="1" dirty="0" err="1" smtClean="0"/>
              <a:t>нікотином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132856"/>
            <a:ext cx="2939521" cy="532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/>
              <a:t>Гостре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7" y="2060848"/>
            <a:ext cx="3672408" cy="7920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/>
              <a:t>Хронічне</a:t>
            </a:r>
            <a:r>
              <a:rPr lang="ru-RU" dirty="0"/>
              <a:t> </a:t>
            </a:r>
            <a:r>
              <a:rPr lang="ru-RU" dirty="0" err="1" smtClean="0"/>
              <a:t>отруєння</a:t>
            </a:r>
            <a:r>
              <a:rPr lang="ru-RU" dirty="0" smtClean="0"/>
              <a:t> (на додачу до </a:t>
            </a:r>
            <a:r>
              <a:rPr lang="ru-RU" dirty="0" err="1" smtClean="0"/>
              <a:t>гострого</a:t>
            </a:r>
            <a:r>
              <a:rPr lang="ru-RU" dirty="0" smtClean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71600" y="2636912"/>
            <a:ext cx="3626688" cy="352839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сильне</a:t>
            </a:r>
            <a:r>
              <a:rPr lang="ru-RU" dirty="0" smtClean="0"/>
              <a:t> </a:t>
            </a:r>
            <a:r>
              <a:rPr lang="ru-RU" dirty="0" err="1" smtClean="0"/>
              <a:t>серцебиття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нудота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блювання</a:t>
            </a:r>
            <a:r>
              <a:rPr lang="ru-RU" dirty="0" smtClean="0"/>
              <a:t>,</a:t>
            </a:r>
          </a:p>
          <a:p>
            <a:r>
              <a:rPr lang="ru-RU" dirty="0"/>
              <a:t>п</a:t>
            </a:r>
            <a:r>
              <a:rPr lang="ru-RU" dirty="0" smtClean="0"/>
              <a:t>ронос</a:t>
            </a:r>
          </a:p>
          <a:p>
            <a:r>
              <a:rPr lang="ru-RU" dirty="0" err="1" smtClean="0"/>
              <a:t>судоми</a:t>
            </a:r>
            <a:endParaRPr lang="ru-RU" dirty="0" smtClean="0"/>
          </a:p>
          <a:p>
            <a:r>
              <a:rPr lang="ru-RU" dirty="0" err="1" smtClean="0"/>
              <a:t>поверхневе</a:t>
            </a:r>
            <a:r>
              <a:rPr lang="ru-RU" dirty="0"/>
              <a:t>, </a:t>
            </a:r>
            <a:r>
              <a:rPr lang="ru-RU" dirty="0" err="1"/>
              <a:t>переривчасте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 smtClean="0"/>
              <a:t>.</a:t>
            </a:r>
          </a:p>
          <a:p>
            <a:r>
              <a:rPr lang="ru-RU" dirty="0" err="1"/>
              <a:t>х</a:t>
            </a:r>
            <a:r>
              <a:rPr lang="ru-RU" dirty="0" err="1" smtClean="0"/>
              <a:t>олодний</a:t>
            </a:r>
            <a:r>
              <a:rPr lang="ru-RU" dirty="0" smtClean="0"/>
              <a:t> </a:t>
            </a:r>
            <a:r>
              <a:rPr lang="ru-RU" dirty="0" err="1" smtClean="0"/>
              <a:t>піт</a:t>
            </a:r>
            <a:endParaRPr lang="ru-RU" dirty="0" smtClean="0"/>
          </a:p>
          <a:p>
            <a:r>
              <a:rPr lang="ru-RU" dirty="0" err="1" smtClean="0"/>
              <a:t>бліда</a:t>
            </a:r>
            <a:r>
              <a:rPr lang="ru-RU" dirty="0"/>
              <a:t>, </a:t>
            </a:r>
            <a:r>
              <a:rPr lang="ru-RU" dirty="0" err="1"/>
              <a:t>волога</a:t>
            </a:r>
            <a:r>
              <a:rPr lang="ru-RU" dirty="0"/>
              <a:t> </a:t>
            </a:r>
            <a:r>
              <a:rPr lang="ru-RU" dirty="0" err="1"/>
              <a:t>шкіра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4008" y="2936412"/>
            <a:ext cx="4041775" cy="3951288"/>
          </a:xfrm>
        </p:spPr>
        <p:txBody>
          <a:bodyPr/>
          <a:lstStyle/>
          <a:p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 smtClean="0"/>
              <a:t>апетиту</a:t>
            </a:r>
            <a:endParaRPr lang="ru-RU" dirty="0" smtClean="0"/>
          </a:p>
          <a:p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зору</a:t>
            </a:r>
            <a:r>
              <a:rPr lang="ru-RU" dirty="0"/>
              <a:t> і </a:t>
            </a:r>
            <a:r>
              <a:rPr lang="ru-RU" dirty="0" err="1"/>
              <a:t>пам'яті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5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допомога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гострому</a:t>
            </a:r>
            <a:r>
              <a:rPr lang="en-US" dirty="0"/>
              <a:t> </a:t>
            </a:r>
            <a:r>
              <a:rPr lang="en-US" dirty="0" err="1"/>
              <a:t>отруєнні</a:t>
            </a:r>
            <a:r>
              <a:rPr lang="en-US" dirty="0"/>
              <a:t> </a:t>
            </a:r>
            <a:r>
              <a:rPr lang="en-US" dirty="0" err="1"/>
              <a:t>пацієнтові</a:t>
            </a:r>
            <a:r>
              <a:rPr lang="en-US" dirty="0"/>
              <a:t> </a:t>
            </a:r>
            <a:r>
              <a:rPr lang="en-US" dirty="0" err="1"/>
              <a:t>роблять</a:t>
            </a:r>
            <a:r>
              <a:rPr lang="en-US" dirty="0"/>
              <a:t> </a:t>
            </a:r>
            <a:r>
              <a:rPr lang="en-US" dirty="0" err="1"/>
              <a:t>штучну</a:t>
            </a:r>
            <a:r>
              <a:rPr lang="en-US" dirty="0"/>
              <a:t> </a:t>
            </a:r>
            <a:r>
              <a:rPr lang="en-US" dirty="0" err="1"/>
              <a:t>вентиляцію</a:t>
            </a:r>
            <a:r>
              <a:rPr lang="en-US" dirty="0"/>
              <a:t> </a:t>
            </a:r>
            <a:r>
              <a:rPr lang="en-US" dirty="0" err="1"/>
              <a:t>легень</a:t>
            </a:r>
            <a:r>
              <a:rPr lang="en-US" dirty="0"/>
              <a:t>, </a:t>
            </a:r>
            <a:r>
              <a:rPr lang="en-US" dirty="0" err="1"/>
              <a:t>призначають</a:t>
            </a:r>
            <a:r>
              <a:rPr lang="en-US" dirty="0"/>
              <a:t> </a:t>
            </a:r>
            <a:r>
              <a:rPr lang="en-US" dirty="0" err="1"/>
              <a:t>ліки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стимулюють</a:t>
            </a:r>
            <a:r>
              <a:rPr lang="en-US" dirty="0"/>
              <a:t> </a:t>
            </a:r>
            <a:r>
              <a:rPr lang="en-US" dirty="0" err="1"/>
              <a:t>функцію</a:t>
            </a:r>
            <a:r>
              <a:rPr lang="en-US" dirty="0"/>
              <a:t> </a:t>
            </a:r>
            <a:r>
              <a:rPr lang="en-US" dirty="0" err="1"/>
              <a:t>серця</a:t>
            </a:r>
            <a:r>
              <a:rPr lang="en-US" dirty="0"/>
              <a:t> і </a:t>
            </a:r>
            <a:r>
              <a:rPr lang="en-US" dirty="0" err="1"/>
              <a:t>кишечника</a:t>
            </a:r>
            <a:r>
              <a:rPr lang="en-US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переохолодження</a:t>
            </a:r>
            <a:r>
              <a:rPr lang="ru-RU" dirty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 smtClean="0"/>
              <a:t>теплі</a:t>
            </a:r>
            <a:r>
              <a:rPr lang="ru-RU" dirty="0" smtClean="0"/>
              <a:t> </a:t>
            </a:r>
            <a:r>
              <a:rPr lang="ru-RU" dirty="0" err="1"/>
              <a:t>компреси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91" y="3429000"/>
            <a:ext cx="648072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89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01"/>
            <a:ext cx="9144000" cy="6779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105675"/>
            <a:ext cx="6965245" cy="80304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/>
              <a:t>Харчов</a:t>
            </a:r>
            <a:r>
              <a:rPr lang="uk-UA" b="1" dirty="0"/>
              <a:t>і </a:t>
            </a:r>
            <a:r>
              <a:rPr lang="uk-UA" b="1" dirty="0" smtClean="0"/>
              <a:t>отруєння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056784" cy="31683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Харчові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отруєння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хвороби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виникають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вживанні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їжі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яка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містить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шкідливі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мікроорганізми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отруйні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речовини</a:t>
            </a:r>
            <a:r>
              <a:rPr lang="ru-RU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цих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відносять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такі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виникають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через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вживання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їжі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харчові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отруєння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гострі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кишкові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інфекції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гельмінтози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тощо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ru-RU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1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Першп</a:t>
            </a:r>
            <a:r>
              <a:rPr lang="ru-RU" dirty="0" smtClean="0"/>
              <a:t> </a:t>
            </a:r>
            <a:r>
              <a:rPr lang="ru-RU" dirty="0" err="1" smtClean="0"/>
              <a:t>допомога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61547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i="1" u="sng" dirty="0" smtClean="0">
                <a:solidFill>
                  <a:schemeClr val="accent2">
                    <a:lumMod val="50000"/>
                  </a:schemeClr>
                </a:solidFill>
              </a:rPr>
              <a:t>Загальні дії першої допомоги:</a:t>
            </a:r>
            <a:r>
              <a:rPr lang="uk-UA" sz="3600" b="1" i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3600" b="1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- виклик Швидкої допомоги;</a:t>
            </a:r>
            <a:b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- промивання шлунка можливо тільки при повній свідомості постраждалого;</a:t>
            </a:r>
            <a:b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- вживання активованого вугілля (1табл. – 10 кг маси людини; таблетки товчуть, додають у воду)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6965245" cy="1202485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Дякуємо</a:t>
            </a:r>
            <a:r>
              <a:rPr lang="ru-RU" sz="9600" dirty="0" smtClean="0"/>
              <a:t> за </a:t>
            </a:r>
            <a:r>
              <a:rPr lang="ru-RU" sz="9600" dirty="0" err="1" smtClean="0"/>
              <a:t>увагу</a:t>
            </a:r>
            <a:r>
              <a:rPr lang="ru-RU" sz="9600" dirty="0" smtClean="0"/>
              <a:t>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3293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</a:t>
            </a:r>
            <a:r>
              <a:rPr lang="uk-UA" dirty="0" smtClean="0"/>
              <a:t>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Отруєння</a:t>
            </a:r>
            <a:r>
              <a:rPr lang="en-US" b="1" dirty="0"/>
              <a:t> </a:t>
            </a:r>
            <a:r>
              <a:rPr lang="en-US" b="1" dirty="0" err="1"/>
              <a:t>алкоголем</a:t>
            </a:r>
            <a:endParaRPr lang="ru-RU" dirty="0"/>
          </a:p>
          <a:p>
            <a:r>
              <a:rPr lang="en-US" b="1" dirty="0" err="1"/>
              <a:t>Отруєння</a:t>
            </a:r>
            <a:r>
              <a:rPr lang="en-US" b="1" dirty="0"/>
              <a:t> </a:t>
            </a:r>
            <a:r>
              <a:rPr lang="en-US" b="1" dirty="0" err="1"/>
              <a:t>сурогатами</a:t>
            </a:r>
            <a:r>
              <a:rPr lang="en-US" b="1" dirty="0"/>
              <a:t> </a:t>
            </a:r>
            <a:r>
              <a:rPr lang="en-US" b="1" dirty="0" err="1"/>
              <a:t>алкоголю</a:t>
            </a:r>
            <a:endParaRPr lang="ru-RU" dirty="0"/>
          </a:p>
          <a:p>
            <a:r>
              <a:rPr lang="en-US" b="1" dirty="0" err="1"/>
              <a:t>Отруєння</a:t>
            </a:r>
            <a:r>
              <a:rPr lang="en-US" b="1" dirty="0"/>
              <a:t> </a:t>
            </a:r>
            <a:r>
              <a:rPr lang="en-US" b="1" dirty="0" err="1"/>
              <a:t>нейротропними</a:t>
            </a:r>
            <a:r>
              <a:rPr lang="en-US" b="1" dirty="0"/>
              <a:t> </a:t>
            </a:r>
            <a:r>
              <a:rPr lang="en-US" b="1" dirty="0" err="1"/>
              <a:t>засобами</a:t>
            </a:r>
            <a:endParaRPr lang="ru-RU" dirty="0"/>
          </a:p>
          <a:p>
            <a:r>
              <a:rPr lang="en-US" b="1" dirty="0" err="1"/>
              <a:t>Отруєння</a:t>
            </a:r>
            <a:r>
              <a:rPr lang="en-US" b="1" dirty="0"/>
              <a:t> </a:t>
            </a:r>
            <a:r>
              <a:rPr lang="en-US" b="1" dirty="0" err="1" smtClean="0"/>
              <a:t>нікотином</a:t>
            </a:r>
            <a:endParaRPr lang="uk-UA" b="1" dirty="0" smtClean="0"/>
          </a:p>
          <a:p>
            <a:r>
              <a:rPr lang="en-US" b="1" dirty="0" err="1"/>
              <a:t>Харчов</a:t>
            </a:r>
            <a:r>
              <a:rPr lang="uk-UA" b="1" dirty="0"/>
              <a:t>і </a:t>
            </a:r>
            <a:r>
              <a:rPr lang="uk-UA" b="1" dirty="0" smtClean="0"/>
              <a:t>отруєння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6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Отруєння</a:t>
            </a:r>
            <a:r>
              <a:rPr lang="en-US" b="1" dirty="0" smtClean="0"/>
              <a:t> </a:t>
            </a:r>
            <a:r>
              <a:rPr lang="en-US" b="1" dirty="0" err="1" smtClean="0"/>
              <a:t>алкоголем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27673"/>
              </p:ext>
            </p:extLst>
          </p:nvPr>
        </p:nvGraphicFramePr>
        <p:xfrm>
          <a:off x="683568" y="1556792"/>
          <a:ext cx="777686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9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99383" l="0" r="95625">
                        <a14:foregroundMark x1="63750" y1="25000" x2="63750" y2="25000"/>
                        <a14:foregroundMark x1="61875" y1="29938" x2="63125" y2="22531"/>
                        <a14:foregroundMark x1="58958" y1="44753" x2="58750" y2="51235"/>
                        <a14:foregroundMark x1="88333" y1="76543" x2="90833" y2="69753"/>
                        <a14:foregroundMark x1="75208" y1="30864" x2="77708" y2="36111"/>
                        <a14:foregroundMark x1="80625" y1="41667" x2="83750" y2="5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6840760" cy="411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/>
          </a:bodyPr>
          <a:lstStyle/>
          <a:p>
            <a:r>
              <a:rPr lang="uk-UA" dirty="0" smtClean="0"/>
              <a:t>Ознаки важкої стадії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3078"/>
            <a:ext cx="6615837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блювота</a:t>
            </a:r>
            <a:r>
              <a:rPr lang="ru-RU" dirty="0" smtClean="0"/>
              <a:t> - вона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 err="1" smtClean="0"/>
              <a:t>захисною</a:t>
            </a:r>
            <a:r>
              <a:rPr lang="ru-RU" dirty="0" smtClean="0"/>
              <a:t> </a:t>
            </a:r>
            <a:r>
              <a:rPr lang="ru-RU" dirty="0" err="1" smtClean="0"/>
              <a:t>реакцією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на </a:t>
            </a:r>
            <a:r>
              <a:rPr lang="ru-RU" dirty="0" err="1" smtClean="0"/>
              <a:t>інтоксикацію</a:t>
            </a:r>
            <a:r>
              <a:rPr lang="ru-RU" dirty="0" smtClean="0"/>
              <a:t>, </a:t>
            </a:r>
            <a:r>
              <a:rPr lang="ru-RU" dirty="0" err="1" smtClean="0"/>
              <a:t>хворий</a:t>
            </a:r>
            <a:r>
              <a:rPr lang="ru-RU" dirty="0" smtClean="0"/>
              <a:t> погано </a:t>
            </a:r>
            <a:r>
              <a:rPr lang="ru-RU" dirty="0" err="1" smtClean="0"/>
              <a:t>орієнтується</a:t>
            </a:r>
            <a:r>
              <a:rPr lang="ru-RU" dirty="0" smtClean="0"/>
              <a:t> в </a:t>
            </a:r>
            <a:r>
              <a:rPr lang="ru-RU" dirty="0" err="1" smtClean="0"/>
              <a:t>навколишньому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обстановці</a:t>
            </a:r>
            <a:r>
              <a:rPr lang="ru-RU" dirty="0" smtClean="0"/>
              <a:t>, і </a:t>
            </a:r>
            <a:r>
              <a:rPr lang="ru-RU" dirty="0" err="1" smtClean="0"/>
              <a:t>його</a:t>
            </a:r>
            <a:r>
              <a:rPr lang="ru-RU" dirty="0" smtClean="0"/>
              <a:t> стан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погіршується</a:t>
            </a:r>
            <a:r>
              <a:rPr lang="ru-RU" dirty="0" smtClean="0"/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стан </a:t>
            </a:r>
            <a:r>
              <a:rPr lang="ru-RU" dirty="0" err="1" smtClean="0"/>
              <a:t>небезпечно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паралічу</a:t>
            </a:r>
            <a:r>
              <a:rPr lang="ru-RU" dirty="0" smtClean="0"/>
              <a:t> </a:t>
            </a:r>
            <a:r>
              <a:rPr lang="ru-RU" dirty="0" err="1" smtClean="0"/>
              <a:t>дихального</a:t>
            </a:r>
            <a:r>
              <a:rPr lang="ru-RU" dirty="0" smtClean="0"/>
              <a:t> центру і летального результату.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0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3749402" cy="30295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7" y="40466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Перша</a:t>
            </a:r>
            <a:r>
              <a:rPr lang="en-US" b="1" dirty="0"/>
              <a:t> </a:t>
            </a:r>
            <a:r>
              <a:rPr lang="en-US" b="1" dirty="0" err="1"/>
              <a:t>допомога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6903869" cy="489654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швидку</a:t>
            </a:r>
            <a:r>
              <a:rPr lang="ru-RU" dirty="0" smtClean="0"/>
              <a:t>»</a:t>
            </a:r>
          </a:p>
          <a:p>
            <a:pPr marL="514350" indent="-514350">
              <a:buAutoNum type="arabicPeriod"/>
            </a:pPr>
            <a:r>
              <a:rPr lang="ru-RU" dirty="0" err="1"/>
              <a:t>вкрити</a:t>
            </a:r>
            <a:r>
              <a:rPr lang="ru-RU" dirty="0"/>
              <a:t> </a:t>
            </a:r>
            <a:r>
              <a:rPr lang="ru-RU" dirty="0" smtClean="0"/>
              <a:t>хворого</a:t>
            </a:r>
          </a:p>
          <a:p>
            <a:pPr marL="514350" indent="-514350">
              <a:buAutoNum type="arabicPeriod"/>
            </a:pPr>
            <a:r>
              <a:rPr lang="ru-RU" dirty="0" err="1"/>
              <a:t>звільнити</a:t>
            </a:r>
            <a:r>
              <a:rPr lang="ru-RU" dirty="0"/>
              <a:t> </a:t>
            </a:r>
            <a:r>
              <a:rPr lang="ru-RU" dirty="0" err="1"/>
              <a:t>шлунок</a:t>
            </a:r>
            <a:r>
              <a:rPr lang="ru-RU" dirty="0"/>
              <a:t> хворого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smtClean="0"/>
              <a:t>спиртного</a:t>
            </a:r>
          </a:p>
          <a:p>
            <a:pPr marL="914400" lvl="1" indent="-514350"/>
            <a:r>
              <a:rPr lang="uk-UA" dirty="0" smtClean="0"/>
              <a:t>Випити содовий розчин</a:t>
            </a:r>
          </a:p>
          <a:p>
            <a:pPr marL="914400" lvl="1" indent="-514350"/>
            <a:r>
              <a:rPr lang="uk-UA" dirty="0" smtClean="0"/>
              <a:t>Викликати блювоту</a:t>
            </a:r>
          </a:p>
          <a:p>
            <a:pPr marL="514350" indent="-514350"/>
            <a:r>
              <a:rPr lang="ru-RU" dirty="0" err="1"/>
              <a:t>дати</a:t>
            </a:r>
            <a:r>
              <a:rPr lang="ru-RU" dirty="0"/>
              <a:t> хворому </a:t>
            </a:r>
            <a:r>
              <a:rPr lang="ru-RU" dirty="0" err="1"/>
              <a:t>активоване</a:t>
            </a:r>
            <a:r>
              <a:rPr lang="ru-RU" dirty="0"/>
              <a:t> </a:t>
            </a:r>
            <a:r>
              <a:rPr lang="ru-RU" dirty="0" err="1" smtClean="0"/>
              <a:t>вугілля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порушенні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підшкірна</a:t>
            </a:r>
            <a:r>
              <a:rPr lang="ru-RU" dirty="0"/>
              <a:t> </a:t>
            </a:r>
            <a:r>
              <a:rPr lang="ru-RU" dirty="0" err="1"/>
              <a:t>ін'єкція</a:t>
            </a:r>
            <a:r>
              <a:rPr lang="ru-RU" dirty="0"/>
              <a:t> </a:t>
            </a:r>
            <a:r>
              <a:rPr lang="ru-RU" dirty="0" err="1"/>
              <a:t>кофеїну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кордіаміну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зупинилося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очистити</a:t>
            </a:r>
            <a:r>
              <a:rPr lang="ru-RU" dirty="0"/>
              <a:t> </a:t>
            </a:r>
            <a:r>
              <a:rPr lang="ru-RU" dirty="0" err="1"/>
              <a:t>ротову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і </a:t>
            </a:r>
            <a:r>
              <a:rPr lang="ru-RU" dirty="0" err="1"/>
              <a:t>зробити</a:t>
            </a:r>
            <a:r>
              <a:rPr lang="ru-RU" dirty="0"/>
              <a:t> хворому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15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Отруєння</a:t>
            </a:r>
            <a:r>
              <a:rPr lang="en-US" b="1" dirty="0" smtClean="0"/>
              <a:t> </a:t>
            </a:r>
            <a:r>
              <a:rPr lang="en-US" b="1" dirty="0" err="1" smtClean="0"/>
              <a:t>сурогатами</a:t>
            </a:r>
            <a:r>
              <a:rPr lang="en-US" b="1" dirty="0" smtClean="0"/>
              <a:t> </a:t>
            </a:r>
            <a:r>
              <a:rPr lang="en-US" b="1" dirty="0" err="1" smtClean="0"/>
              <a:t>алкоголю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3456384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Алкогольні</a:t>
            </a:r>
            <a:r>
              <a:rPr lang="ru-RU" dirty="0"/>
              <a:t> </a:t>
            </a:r>
            <a:r>
              <a:rPr lang="ru-RU" dirty="0" err="1"/>
              <a:t>сурогати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, не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вживання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. До них </a:t>
            </a:r>
            <a:r>
              <a:rPr lang="ru-RU" dirty="0" err="1"/>
              <a:t>відносяться</a:t>
            </a:r>
            <a:r>
              <a:rPr lang="ru-RU" dirty="0"/>
              <a:t>: </a:t>
            </a:r>
            <a:r>
              <a:rPr lang="ru-RU" dirty="0" err="1"/>
              <a:t>побутова</a:t>
            </a:r>
            <a:r>
              <a:rPr lang="ru-RU" dirty="0"/>
              <a:t> </a:t>
            </a:r>
            <a:r>
              <a:rPr lang="ru-RU" dirty="0" err="1"/>
              <a:t>хімія</a:t>
            </a:r>
            <a:r>
              <a:rPr lang="ru-RU" dirty="0"/>
              <a:t>, </a:t>
            </a:r>
            <a:r>
              <a:rPr lang="ru-RU" dirty="0" err="1"/>
              <a:t>косметичні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(</a:t>
            </a:r>
            <a:r>
              <a:rPr lang="ru-RU" dirty="0" err="1"/>
              <a:t>одеколони</a:t>
            </a:r>
            <a:r>
              <a:rPr lang="ru-RU" dirty="0"/>
              <a:t>, духи, </a:t>
            </a:r>
            <a:r>
              <a:rPr lang="ru-RU" dirty="0" err="1"/>
              <a:t>лосьйони</a:t>
            </a:r>
            <a:r>
              <a:rPr lang="ru-RU" dirty="0"/>
              <a:t>), </a:t>
            </a:r>
            <a:r>
              <a:rPr lang="ru-RU" dirty="0" err="1"/>
              <a:t>автомобільні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(</a:t>
            </a:r>
            <a:r>
              <a:rPr lang="ru-RU" dirty="0" err="1"/>
              <a:t>омивач</a:t>
            </a:r>
            <a:r>
              <a:rPr lang="ru-RU" dirty="0"/>
              <a:t> стекол, </a:t>
            </a:r>
            <a:r>
              <a:rPr lang="ru-RU" dirty="0" err="1"/>
              <a:t>гальмівна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4346816" cy="3678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0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764704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Особливо </a:t>
            </a:r>
            <a:r>
              <a:rPr lang="ru-RU" dirty="0" err="1"/>
              <a:t>важким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стан хворого,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отруївся</a:t>
            </a:r>
            <a:r>
              <a:rPr lang="ru-RU" dirty="0"/>
              <a:t> </a:t>
            </a:r>
            <a:r>
              <a:rPr lang="ru-RU" dirty="0" err="1"/>
              <a:t>сурогатами</a:t>
            </a:r>
            <a:r>
              <a:rPr lang="ru-RU" dirty="0"/>
              <a:t> алкоголю. У них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згубно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печінку</a:t>
            </a:r>
            <a:r>
              <a:rPr lang="ru-RU" dirty="0"/>
              <a:t> і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. </a:t>
            </a:r>
            <a:r>
              <a:rPr lang="ru-RU" dirty="0" err="1"/>
              <a:t>Наслідки</a:t>
            </a:r>
            <a:r>
              <a:rPr lang="ru-RU" dirty="0"/>
              <a:t> такого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важкими</a:t>
            </a:r>
            <a:r>
              <a:rPr lang="ru-RU" dirty="0"/>
              <a:t> для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6840760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875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Отруєння</a:t>
            </a:r>
            <a:r>
              <a:rPr lang="en-US" b="1" dirty="0"/>
              <a:t> </a:t>
            </a:r>
            <a:r>
              <a:rPr lang="en-US" b="1" dirty="0" err="1"/>
              <a:t>нейротропними</a:t>
            </a:r>
            <a:r>
              <a:rPr lang="en-US" b="1" dirty="0"/>
              <a:t> </a:t>
            </a:r>
            <a:r>
              <a:rPr lang="en-US" b="1" dirty="0" err="1"/>
              <a:t>засобами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916832"/>
            <a:ext cx="3600400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Наркотичні</a:t>
            </a:r>
            <a:r>
              <a:rPr lang="en-US" dirty="0"/>
              <a:t> </a:t>
            </a:r>
            <a:r>
              <a:rPr lang="en-US" dirty="0" err="1"/>
              <a:t>речовини</a:t>
            </a:r>
            <a:r>
              <a:rPr lang="en-US" dirty="0"/>
              <a:t>, </a:t>
            </a:r>
            <a:r>
              <a:rPr lang="en-US" dirty="0" err="1"/>
              <a:t>впливаючи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«</a:t>
            </a:r>
            <a:r>
              <a:rPr lang="en-US" dirty="0" err="1"/>
              <a:t>опіатні</a:t>
            </a:r>
            <a:r>
              <a:rPr lang="en-US" dirty="0"/>
              <a:t>» </a:t>
            </a:r>
            <a:r>
              <a:rPr lang="en-US" dirty="0" err="1"/>
              <a:t>рецептори</a:t>
            </a:r>
            <a:r>
              <a:rPr lang="en-US" dirty="0"/>
              <a:t> </a:t>
            </a:r>
            <a:r>
              <a:rPr lang="en-US" dirty="0" err="1"/>
              <a:t>нейронів</a:t>
            </a:r>
            <a:r>
              <a:rPr lang="en-US" dirty="0"/>
              <a:t>, </a:t>
            </a:r>
            <a:r>
              <a:rPr lang="en-US" dirty="0" err="1"/>
              <a:t>порушують</a:t>
            </a:r>
            <a:r>
              <a:rPr lang="en-US" dirty="0"/>
              <a:t> </a:t>
            </a:r>
            <a:r>
              <a:rPr lang="en-US" dirty="0" err="1"/>
              <a:t>функцію</a:t>
            </a:r>
            <a:r>
              <a:rPr lang="en-US" dirty="0"/>
              <a:t> </a:t>
            </a:r>
            <a:r>
              <a:rPr lang="en-US" dirty="0" err="1"/>
              <a:t>нервової</a:t>
            </a:r>
            <a:r>
              <a:rPr lang="en-US" dirty="0"/>
              <a:t> </a:t>
            </a:r>
            <a:r>
              <a:rPr lang="en-US" dirty="0" err="1"/>
              <a:t>системи</a:t>
            </a:r>
            <a:r>
              <a:rPr lang="en-US" dirty="0"/>
              <a:t>, </a:t>
            </a:r>
            <a:r>
              <a:rPr lang="en-US" dirty="0" err="1"/>
              <a:t>викликаючицентральні</a:t>
            </a:r>
            <a:r>
              <a:rPr lang="en-US" dirty="0"/>
              <a:t> (</a:t>
            </a:r>
            <a:r>
              <a:rPr lang="en-US" dirty="0" err="1"/>
              <a:t>пригнічення</a:t>
            </a:r>
            <a:r>
              <a:rPr lang="en-US" dirty="0"/>
              <a:t> ЦНС) і </a:t>
            </a:r>
            <a:r>
              <a:rPr lang="en-US" dirty="0" err="1"/>
              <a:t>периферичні</a:t>
            </a:r>
            <a:r>
              <a:rPr lang="en-US" dirty="0"/>
              <a:t> (</a:t>
            </a:r>
            <a:r>
              <a:rPr lang="en-US" dirty="0" err="1"/>
              <a:t>холіноміметичні</a:t>
            </a:r>
            <a:r>
              <a:rPr lang="en-US" dirty="0"/>
              <a:t> </a:t>
            </a:r>
            <a:r>
              <a:rPr lang="en-US" dirty="0" err="1"/>
              <a:t>синдром</a:t>
            </a:r>
            <a:r>
              <a:rPr lang="en-US" dirty="0"/>
              <a:t>) </a:t>
            </a:r>
            <a:r>
              <a:rPr lang="en-US" dirty="0" err="1"/>
              <a:t>неврологічні</a:t>
            </a:r>
            <a:r>
              <a:rPr lang="en-US" dirty="0"/>
              <a:t> </a:t>
            </a:r>
            <a:r>
              <a:rPr lang="en-US" dirty="0" err="1"/>
              <a:t>ефекти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324036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3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27280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Початкові</a:t>
            </a:r>
            <a:r>
              <a:rPr lang="en-US" dirty="0"/>
              <a:t> </a:t>
            </a:r>
            <a:r>
              <a:rPr lang="en-US" dirty="0" err="1"/>
              <a:t>прояви</a:t>
            </a:r>
            <a:r>
              <a:rPr lang="en-US" dirty="0"/>
              <a:t> </a:t>
            </a:r>
            <a:r>
              <a:rPr lang="en-US" dirty="0" err="1"/>
              <a:t>отруєння</a:t>
            </a:r>
            <a:r>
              <a:rPr lang="en-US" dirty="0"/>
              <a:t> </a:t>
            </a:r>
            <a:r>
              <a:rPr lang="en-US" dirty="0" err="1"/>
              <a:t>опіатами</a:t>
            </a:r>
            <a:r>
              <a:rPr lang="en-US" dirty="0"/>
              <a:t> </a:t>
            </a:r>
            <a:r>
              <a:rPr lang="en-US" dirty="0" err="1"/>
              <a:t>відповідають</a:t>
            </a:r>
            <a:r>
              <a:rPr lang="en-US" dirty="0"/>
              <a:t> </a:t>
            </a:r>
            <a:r>
              <a:rPr lang="en-US" dirty="0" err="1"/>
              <a:t>очікуваному</a:t>
            </a:r>
            <a:r>
              <a:rPr lang="en-US" dirty="0"/>
              <a:t> </a:t>
            </a:r>
            <a:r>
              <a:rPr lang="en-US" dirty="0" err="1"/>
              <a:t>від</a:t>
            </a:r>
            <a:r>
              <a:rPr lang="en-US" dirty="0"/>
              <a:t> </a:t>
            </a:r>
            <a:r>
              <a:rPr lang="en-US" dirty="0" err="1"/>
              <a:t>застосування</a:t>
            </a:r>
            <a:r>
              <a:rPr lang="en-US" dirty="0"/>
              <a:t> </a:t>
            </a:r>
            <a:r>
              <a:rPr lang="en-US" dirty="0" err="1"/>
              <a:t>наркотиків</a:t>
            </a:r>
            <a:r>
              <a:rPr lang="en-US" dirty="0"/>
              <a:t> </a:t>
            </a:r>
            <a:r>
              <a:rPr lang="en-US" dirty="0" err="1"/>
              <a:t>ефекту</a:t>
            </a:r>
            <a:r>
              <a:rPr lang="en-US" dirty="0"/>
              <a:t> і, </a:t>
            </a:r>
            <a:r>
              <a:rPr lang="en-US" dirty="0" err="1"/>
              <a:t>тому</a:t>
            </a:r>
            <a:r>
              <a:rPr lang="en-US" dirty="0"/>
              <a:t>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викликають</a:t>
            </a:r>
            <a:r>
              <a:rPr lang="en-US" dirty="0"/>
              <a:t> </a:t>
            </a:r>
            <a:r>
              <a:rPr lang="en-US" dirty="0" err="1"/>
              <a:t>тривоги</a:t>
            </a:r>
            <a:r>
              <a:rPr lang="en-US" dirty="0"/>
              <a:t> у </a:t>
            </a:r>
            <a:r>
              <a:rPr lang="en-US" dirty="0" err="1"/>
              <a:t>наркомана</a:t>
            </a:r>
            <a:r>
              <a:rPr lang="en-US" dirty="0"/>
              <a:t> і </a:t>
            </a:r>
            <a:r>
              <a:rPr lang="en-US" dirty="0" err="1"/>
              <a:t>оточуючих</a:t>
            </a:r>
            <a:r>
              <a:rPr lang="en-US" dirty="0"/>
              <a:t>. </a:t>
            </a:r>
            <a:r>
              <a:rPr lang="en-US" dirty="0" err="1"/>
              <a:t>З'являється</a:t>
            </a:r>
            <a:r>
              <a:rPr lang="en-US" dirty="0"/>
              <a:t> </a:t>
            </a:r>
            <a:r>
              <a:rPr lang="en-US" dirty="0" err="1"/>
              <a:t>відчуття</a:t>
            </a:r>
            <a:r>
              <a:rPr lang="en-US" dirty="0"/>
              <a:t> </a:t>
            </a:r>
            <a:r>
              <a:rPr lang="en-US" dirty="0" err="1"/>
              <a:t>ейфорії</a:t>
            </a:r>
            <a:r>
              <a:rPr lang="en-US" dirty="0"/>
              <a:t>, </a:t>
            </a:r>
            <a:r>
              <a:rPr lang="en-US" dirty="0" err="1"/>
              <a:t>порушення</a:t>
            </a:r>
            <a:r>
              <a:rPr lang="en-US" dirty="0"/>
              <a:t> </a:t>
            </a:r>
            <a:r>
              <a:rPr lang="en-US" dirty="0" err="1"/>
              <a:t>координації</a:t>
            </a:r>
            <a:r>
              <a:rPr lang="en-US" dirty="0"/>
              <a:t> </a:t>
            </a:r>
            <a:r>
              <a:rPr lang="en-US" dirty="0" err="1"/>
              <a:t>рухів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4130274" cy="2753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148064" y="2413338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міру</a:t>
            </a:r>
            <a:r>
              <a:rPr lang="ru-RU" b="1" dirty="0" smtClean="0"/>
              <a:t> </a:t>
            </a:r>
            <a:r>
              <a:rPr lang="ru-RU" b="1" dirty="0" err="1" smtClean="0"/>
              <a:t>наростання</a:t>
            </a:r>
            <a:r>
              <a:rPr lang="ru-RU" b="1" dirty="0" smtClean="0"/>
              <a:t> токсичного </a:t>
            </a:r>
            <a:r>
              <a:rPr lang="ru-RU" b="1" dirty="0" err="1" smtClean="0"/>
              <a:t>ефекту</a:t>
            </a:r>
            <a:r>
              <a:rPr lang="ru-RU" b="1" dirty="0" smtClean="0"/>
              <a:t> </a:t>
            </a:r>
            <a:r>
              <a:rPr lang="ru-RU" b="1" dirty="0" err="1" smtClean="0"/>
              <a:t>розвивається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млявість</a:t>
            </a:r>
            <a:r>
              <a:rPr lang="ru-RU" b="1" dirty="0" smtClean="0"/>
              <a:t>, </a:t>
            </a:r>
            <a:r>
              <a:rPr lang="ru-RU" b="1" dirty="0" err="1" smtClean="0"/>
              <a:t>сонливість</a:t>
            </a:r>
            <a:r>
              <a:rPr lang="ru-RU" b="1" dirty="0" smtClean="0"/>
              <a:t> з переходом в кому. В </a:t>
            </a:r>
            <a:r>
              <a:rPr lang="ru-RU" b="1" dirty="0" err="1" smtClean="0"/>
              <a:t>результаті</a:t>
            </a:r>
            <a:r>
              <a:rPr lang="ru-RU" b="1" dirty="0" smtClean="0"/>
              <a:t> </a:t>
            </a:r>
            <a:r>
              <a:rPr lang="ru-RU" b="1" dirty="0" err="1" smtClean="0"/>
              <a:t>специфічногопригноблюючого</a:t>
            </a:r>
            <a:r>
              <a:rPr lang="ru-RU" b="1" dirty="0" smtClean="0"/>
              <a:t> </a:t>
            </a:r>
            <a:r>
              <a:rPr lang="ru-RU" b="1" dirty="0" err="1" smtClean="0"/>
              <a:t>впливу</a:t>
            </a:r>
            <a:r>
              <a:rPr lang="ru-RU" b="1" dirty="0" smtClean="0"/>
              <a:t> </a:t>
            </a:r>
            <a:r>
              <a:rPr lang="ru-RU" b="1" dirty="0" err="1" smtClean="0"/>
              <a:t>опіатів</a:t>
            </a:r>
            <a:r>
              <a:rPr lang="ru-RU" b="1" dirty="0" smtClean="0"/>
              <a:t> на </a:t>
            </a:r>
            <a:r>
              <a:rPr lang="ru-RU" b="1" dirty="0" err="1" smtClean="0"/>
              <a:t>дихальний</a:t>
            </a:r>
            <a:r>
              <a:rPr lang="ru-RU" b="1" dirty="0" smtClean="0"/>
              <a:t> центр у </a:t>
            </a:r>
            <a:r>
              <a:rPr lang="ru-RU" b="1" dirty="0" err="1" smtClean="0"/>
              <a:t>коматозних</a:t>
            </a:r>
            <a:r>
              <a:rPr lang="ru-RU" b="1" dirty="0" smtClean="0"/>
              <a:t> </a:t>
            </a:r>
            <a:r>
              <a:rPr lang="ru-RU" b="1" dirty="0" err="1" smtClean="0"/>
              <a:t>хворих</a:t>
            </a:r>
            <a:r>
              <a:rPr lang="ru-RU" b="1" dirty="0" smtClean="0"/>
              <a:t> </a:t>
            </a:r>
            <a:r>
              <a:rPr lang="ru-RU" b="1" dirty="0" err="1" smtClean="0"/>
              <a:t>спостерігається</a:t>
            </a:r>
            <a:r>
              <a:rPr lang="ru-RU" b="1" dirty="0" smtClean="0"/>
              <a:t> центральна форма </a:t>
            </a:r>
            <a:r>
              <a:rPr lang="ru-RU" b="1" dirty="0" err="1" smtClean="0"/>
              <a:t>порушення</a:t>
            </a:r>
            <a:r>
              <a:rPr lang="ru-RU" b="1" dirty="0" smtClean="0"/>
              <a:t> </a:t>
            </a:r>
            <a:r>
              <a:rPr lang="ru-RU" b="1" dirty="0" err="1" smtClean="0"/>
              <a:t>дихання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7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77</TotalTime>
  <Words>548</Words>
  <Application>Microsoft Office PowerPoint</Application>
  <PresentationFormat>Экран 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Особливості функціонального отруєння нейротропними препаратами, алкоголем та нікотином. Шлункові отруєння. Лікарські препарати, засоби і способи для надання першої допомоги при різноманітних отруєннях </vt:lpstr>
      <vt:lpstr>План</vt:lpstr>
      <vt:lpstr>Отруєння алкоголем </vt:lpstr>
      <vt:lpstr>Ознаки важкої стадії</vt:lpstr>
      <vt:lpstr>Перша допомога </vt:lpstr>
      <vt:lpstr>Отруєння сурогатами алкоголю </vt:lpstr>
      <vt:lpstr>Презентация PowerPoint</vt:lpstr>
      <vt:lpstr>Отруєння нейротропними засобами </vt:lpstr>
      <vt:lpstr>Презентация PowerPoint</vt:lpstr>
      <vt:lpstr>Ускладнення: </vt:lpstr>
      <vt:lpstr>Перша допомога </vt:lpstr>
      <vt:lpstr>Презентация PowerPoint</vt:lpstr>
      <vt:lpstr>Отруєння нікотином </vt:lpstr>
      <vt:lpstr>Симптоми отруєння нікотином</vt:lpstr>
      <vt:lpstr>Перша допомога</vt:lpstr>
      <vt:lpstr>Харчові отруєння</vt:lpstr>
      <vt:lpstr>Першп допомога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функціонального отруєння нейротропними препаратами, алкоголем та нікотином. Шлункові отруєння. Лікарські препарати, засоби і способи для надання першої допомоги при різноманітних отруєннях</dc:title>
  <dc:creator>SONY</dc:creator>
  <cp:lastModifiedBy>SONY</cp:lastModifiedBy>
  <cp:revision>9</cp:revision>
  <dcterms:created xsi:type="dcterms:W3CDTF">2015-01-13T21:44:58Z</dcterms:created>
  <dcterms:modified xsi:type="dcterms:W3CDTF">2015-02-11T07:26:21Z</dcterms:modified>
</cp:coreProperties>
</file>