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9" r:id="rId23"/>
    <p:sldId id="290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5%D1%80%D0%B5%D0%B4%D0%B7%D0%B5%D0%BC%D0%BD%D0%B5_%D0%BC%D0%BE%D1%80%D0%B5" TargetMode="External"/><Relationship Id="rId13" Type="http://schemas.openxmlformats.org/officeDocument/2006/relationships/image" Target="../media/image18.jpeg"/><Relationship Id="rId3" Type="http://schemas.openxmlformats.org/officeDocument/2006/relationships/hyperlink" Target="http://uk.wikipedia.org/wiki/%D0%90%D1%82%D0%BC%D0%BE%D1%81%D1%84%D0%B5%D1%80%D0%BD%D1%96_%D0%BE%D0%BF%D0%B0%D0%B4%D0%B8" TargetMode="External"/><Relationship Id="rId7" Type="http://schemas.openxmlformats.org/officeDocument/2006/relationships/hyperlink" Target="http://uk.wikipedia.org/wiki/%D0%A2%D1%80%D0%BE%D0%BF%D1%96%D0%BA%D0%B8" TargetMode="External"/><Relationship Id="rId12" Type="http://schemas.openxmlformats.org/officeDocument/2006/relationships/image" Target="../media/image17.jpeg"/><Relationship Id="rId2" Type="http://schemas.openxmlformats.org/officeDocument/2006/relationships/hyperlink" Target="http://uk.wikipedia.org/wiki/%D0%9F%D0%BE%D0%BC%D1%96%D1%80%D0%BD%D0%B8%D0%B9_%D0%BA%D0%BB%D1%96%D0%BC%D0%B0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3%D0%B0%D0%B2%D0%B0%D1%97" TargetMode="External"/><Relationship Id="rId11" Type="http://schemas.openxmlformats.org/officeDocument/2006/relationships/hyperlink" Target="http://uk.wikipedia.org/wiki/%D0%9B%D1%96%D1%82%D0%BE" TargetMode="External"/><Relationship Id="rId5" Type="http://schemas.openxmlformats.org/officeDocument/2006/relationships/hyperlink" Target="http://uk.wikipedia.org/wiki/%D0%A4%D0%BB%D0%BE%D1%80%D0%B8%D0%B4%D0%B0" TargetMode="External"/><Relationship Id="rId10" Type="http://schemas.openxmlformats.org/officeDocument/2006/relationships/hyperlink" Target="http://uk.wikipedia.org/wiki/%D0%97%D0%B8%D0%BC%D0%B0" TargetMode="External"/><Relationship Id="rId4" Type="http://schemas.openxmlformats.org/officeDocument/2006/relationships/hyperlink" Target="http://uk.wikipedia.org/wiki/%D0%A1%D0%BD%D1%96%D0%B3" TargetMode="External"/><Relationship Id="rId9" Type="http://schemas.openxmlformats.org/officeDocument/2006/relationships/hyperlink" Target="http://uk.wikipedia.org/wiki/%D0%9A%D0%BE%D1%80%D0%B4%D0%B8%D0%BB%D1%8C%D1%94%D1%80%D0%B8" TargetMode="External"/><Relationship Id="rId1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E%D0%BD%D0%B3%D1%80%D0%B5%D1%81_%D0%A1%D0%A8%D0%90" TargetMode="External"/><Relationship Id="rId7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F%D1%80%D0%B5%D0%B7%D0%B8%D0%B4%D0%B5%D0%BD%D1%82_%D0%A1%D0%A8%D0%90" TargetMode="External"/><Relationship Id="rId5" Type="http://schemas.openxmlformats.org/officeDocument/2006/relationships/hyperlink" Target="http://uk.wikipedia.org/wiki/%D0%A1%D0%B5%D0%BD%D0%B0%D1%82_%D0%A1%D0%A8%D0%90" TargetMode="External"/><Relationship Id="rId4" Type="http://schemas.openxmlformats.org/officeDocument/2006/relationships/hyperlink" Target="http://uk.wikipedia.org/wiki/%D0%9F%D0%B0%D0%BB%D0%B0%D1%82%D0%B0_%D0%BF%D1%80%D0%B5%D0%B4%D1%81%D1%82%D0%B0%D0%B2%D0%BD%D0%B8%D0%BA%D1%96%D0%B2_%D0%A1%D0%A8%D0%90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1%D0%B5%D1%80%D0%B5%D0%B3%D0%BE%D0%B2%D0%B0_%D0%9E%D1%85%D0%BE%D1%80%D0%BE%D0%BD%D0%B0_%D0%A1%D0%A8%D0%90" TargetMode="External"/><Relationship Id="rId3" Type="http://schemas.openxmlformats.org/officeDocument/2006/relationships/hyperlink" Target="http://uk.wikipedia.org/wiki/%D0%A1%D0%BF%D0%BE%D0%BB%D1%83%D1%87%D0%B5%D0%BD%D1%96_%D0%A8%D1%82%D0%B0%D1%82%D0%B8_%D0%90%D0%BC%D0%B5%D1%80%D0%B8%D0%BA%D0%B8" TargetMode="External"/><Relationship Id="rId7" Type="http://schemas.openxmlformats.org/officeDocument/2006/relationships/hyperlink" Target="http://uk.wikipedia.org/wiki/%D0%9A%D0%BE%D1%80%D0%BF%D1%83%D1%81_%D0%9C%D0%BE%D1%80%D1%81%D1%8C%D0%BA%D0%BE%D1%97_%D0%BF%D1%96%D1%85%D0%BE%D1%82%D0%B8_%D0%A1%D0%A8%D0%90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2%D1%96%D0%B9%D1%81%D1%8C%D0%BA%D0%BE%D0%B2%D0%BE-%D0%BC%D0%BE%D1%80%D1%81%D1%8C%D0%BA%D1%96_%D1%81%D0%B8%D0%BB%D0%B8_%D0%A1%D0%A8%D0%90" TargetMode="External"/><Relationship Id="rId5" Type="http://schemas.openxmlformats.org/officeDocument/2006/relationships/hyperlink" Target="http://uk.wikipedia.org/wiki/%D0%92%D1%96%D0%B9%D1%81%D1%8C%D0%BA%D0%BE%D0%B2%D0%BE-%D0%9F%D0%BE%D0%B2%D1%96%D1%82%D1%80%D1%8F%D0%BD%D1%96_%D0%A1%D0%B8%D0%BB%D0%B8_%D0%A1%D0%A8%D0%90" TargetMode="External"/><Relationship Id="rId4" Type="http://schemas.openxmlformats.org/officeDocument/2006/relationships/hyperlink" Target="http://uk.wikipedia.org/wiki/%D0%90%D1%80%D0%BC%D1%96%D1%8F_%D0%A1%D0%A8%D0%9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0%D0%BF%D1%96%D1%82%D0%B0%D0%BB%D1%96%D0%B7%D0%BC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A1%D0%BF%D0%BE%D0%BB%D1%83%D1%87%D0%B5%D0%BD%D1%96_%D0%A8%D1%82%D0%B0%D1%82%D0%B8_%D0%90%D0%BC%D0%B5%D1%80%D0%B8%D0%BA%D0%B8" TargetMode="External"/><Relationship Id="rId4" Type="http://schemas.openxmlformats.org/officeDocument/2006/relationships/hyperlink" Target="http://uk.wikipedia.org/wiki/%D0%97%D0%BC%D1%96%D1%88%D0%B0%D0%BD%D0%B0_%D0%B5%D0%BA%D0%BE%D0%BD%D0%BE%D0%BC%D1%96%D0%BA%D0%B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1%80%D0%BE%D0%BC%D0%B8%D1%81%D0%BB%D0%BE%D0%B2%D1%96%D1%81%D1%82%D1%8C" TargetMode="External"/><Relationship Id="rId2" Type="http://schemas.openxmlformats.org/officeDocument/2006/relationships/hyperlink" Target="http://uk.wikipedia.org/wiki/%D0%94%D0%B8%D0%B2%D0%B5%D1%80%D1%81%D0%B8%D1%84%D1%96%D0%BA%D0%B0%D1%86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hyperlink" Target="http://uk.wikipedia.org/wiki/%D0%9C%D0%B0%D1%88%D0%B8%D0%BD%D0%BE%D0%B1%D1%83%D0%B4%D1%83%D0%B2%D0%B0%D0%BD%D0%BD%D1%8F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D%D1%96%D0%BC%D0%B5%D1%87%D1%87%D0%B8%D0%BD%D0%B0" TargetMode="External"/><Relationship Id="rId3" Type="http://schemas.openxmlformats.org/officeDocument/2006/relationships/hyperlink" Target="http://uk.wikipedia.org/wiki/%D0%9A%D0%BE%D0%BC%D0%BF%27%D1%8E%D1%82%D0%B5%D1%80" TargetMode="External"/><Relationship Id="rId7" Type="http://schemas.openxmlformats.org/officeDocument/2006/relationships/hyperlink" Target="http://uk.wikipedia.org/wiki/%D0%9A%D0%B8%D1%82%D0%B0%D0%B9" TargetMode="External"/><Relationship Id="rId2" Type="http://schemas.openxmlformats.org/officeDocument/2006/relationships/hyperlink" Target="http://uk.wikipedia.org/wiki/%D0%86%D0%BC%D0%BF%D0%BE%D1%80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C%D0%B5%D0%BA%D1%81%D0%B8%D0%BA%D0%B0" TargetMode="External"/><Relationship Id="rId5" Type="http://schemas.openxmlformats.org/officeDocument/2006/relationships/hyperlink" Target="http://uk.wikipedia.org/wiki/%D0%AF%D0%BF%D0%BE%D0%BD%D1%96%D1%8F" TargetMode="External"/><Relationship Id="rId10" Type="http://schemas.openxmlformats.org/officeDocument/2006/relationships/image" Target="../media/image27.jpeg"/><Relationship Id="rId4" Type="http://schemas.openxmlformats.org/officeDocument/2006/relationships/hyperlink" Target="http://uk.wikipedia.org/wiki/%D0%9A%D0%B0%D0%BD%D0%B0%D0%B4%D0%B0" TargetMode="External"/><Relationship Id="rId9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2%D0%B5%D0%BB%D0%B8%D0%BA%D0%BE%D0%B1%D1%80%D0%B8%D1%82%D0%B0%D0%BD%D1%96%D1%8F" TargetMode="External"/><Relationship Id="rId3" Type="http://schemas.openxmlformats.org/officeDocument/2006/relationships/hyperlink" Target="http://uk.wikipedia.org/wiki/%D0%95%D0%BA%D1%81%D0%BF%D0%BE%D1%80%D1%82" TargetMode="External"/><Relationship Id="rId7" Type="http://schemas.openxmlformats.org/officeDocument/2006/relationships/hyperlink" Target="http://uk.wikipedia.org/wiki/%D0%AF%D0%BF%D0%BE%D0%BD%D1%96%D1%8F" TargetMode="Externa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C%D0%B5%D0%BA%D1%81%D0%B8%D0%BA%D0%B0" TargetMode="External"/><Relationship Id="rId5" Type="http://schemas.openxmlformats.org/officeDocument/2006/relationships/hyperlink" Target="http://uk.wikipedia.org/wiki/%D0%9A%D0%B0%D0%BD%D0%B0%D0%B4%D0%B0" TargetMode="External"/><Relationship Id="rId4" Type="http://schemas.openxmlformats.org/officeDocument/2006/relationships/hyperlink" Target="http://uk.wikipedia.org/wiki/%D0%9D%D0%B0%D1%84%D1%82%D0%BE%D0%BF%D1%80%D0%BE%D0%B4%D1%83%D0%BA%D1%82" TargetMode="External"/><Relationship Id="rId9" Type="http://schemas.openxmlformats.org/officeDocument/2006/relationships/hyperlink" Target="http://uk.wikipedia.org/wiki/%D0%9D%D1%96%D0%BC%D0%B5%D1%87%D1%87%D0%B8%D0%BD%D0%B0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B%D0%BE%D1%81-%D0%90%D0%BD%D0%B4%D0%B6%D0%B5%D0%BB%D0%B5%D1%81" TargetMode="External"/><Relationship Id="rId13" Type="http://schemas.openxmlformats.org/officeDocument/2006/relationships/hyperlink" Target="http://uk.wikipedia.org/wiki/%D0%9D%D0%B0%D1%84%D1%82%D0%BE%D0%BF%D1%80%D0%BE%D0%B4%D1%83%D0%BA%D1%82%D0%B8" TargetMode="External"/><Relationship Id="rId3" Type="http://schemas.openxmlformats.org/officeDocument/2006/relationships/hyperlink" Target="http://uk.wikipedia.org/wiki/%D0%A2%D1%80%D0%B0%D0%BD%D1%81%D0%BF%D0%BE%D1%80%D1%82" TargetMode="External"/><Relationship Id="rId7" Type="http://schemas.openxmlformats.org/officeDocument/2006/relationships/hyperlink" Target="http://uk.wikipedia.org/wiki/%D0%9C%D0%BE%D0%B1%D1%96%D0%BB" TargetMode="External"/><Relationship Id="rId12" Type="http://schemas.openxmlformats.org/officeDocument/2006/relationships/hyperlink" Target="http://uk.wikipedia.org/wiki/%D0%97%D0%B5%D1%80%D0%BD%D0%BE" TargetMode="Externa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2%D0%B0%D0%BC%D0%BF%D0%B0" TargetMode="External"/><Relationship Id="rId11" Type="http://schemas.openxmlformats.org/officeDocument/2006/relationships/hyperlink" Target="http://uk.wikipedia.org/wiki/%D0%92%D1%83%D0%B3%D1%96%D0%BB%D0%BB%D1%8F" TargetMode="External"/><Relationship Id="rId5" Type="http://schemas.openxmlformats.org/officeDocument/2006/relationships/hyperlink" Target="http://uk.wikipedia.org/wiki/%D0%9D%D1%8C%D1%8E-%D0%99%D0%BE%D1%80%D0%BA" TargetMode="External"/><Relationship Id="rId10" Type="http://schemas.openxmlformats.org/officeDocument/2006/relationships/hyperlink" Target="http://uk.wikipedia.org/wiki/%D0%97%D0%B0%D0%BB%D1%96%D0%B7%D0%BD%D0%B0_%D1%80%D1%83%D0%B4%D0%B0" TargetMode="External"/><Relationship Id="rId4" Type="http://schemas.openxmlformats.org/officeDocument/2006/relationships/hyperlink" Target="http://uk.wikipedia.org/wiki/%D0%9D%D0%BE%D0%B2%D0%B8%D0%B9_%D0%9E%D1%80%D0%BB%D0%B5%D0%B0%D0%BD" TargetMode="External"/><Relationship Id="rId9" Type="http://schemas.openxmlformats.org/officeDocument/2006/relationships/hyperlink" Target="http://uk.wikipedia.org/wiki/%D0%91%D0%B0%D0%BB%D1%82%D0%B8%D0%BC%D0%BE%D1%8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9C%D1%96%D0%B6%D0%BD%D0%B0%D1%80%D0%BE%D0%B4%D0%BD%D0%B8%D0%B9_%D0%B0%D0%B5%D1%80%D0%BE%D0%BF%D0%BE%D1%80%D1%82_%D0%93%D0%B0%D1%80%D1%82%D1%81%D1%84%D1%96%D0%BB%D0%B4-%D0%94%D0%B6%D0%B5%D0%BA%D1%81%D0%BE%D0%BD_%D0%90%D1%82%D0%BB%D0%B0%D0%BD%D1%82%D0%B0&amp;action=edit&amp;redlink=1" TargetMode="Externa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hyperlink" Target="http://uk.wikipedia.org/wiki/%D0%A1%D0%BF%D0%BE%D0%BB%D1%83%D1%87%D0%B5%D0%BD%D1%96_%D0%A8%D1%82%D0%B0%D1%82%D0%B8_%D0%90%D0%BC%D0%B5%D1%80%D0%B8%D0%BA%D0%B8" TargetMode="External"/><Relationship Id="rId4" Type="http://schemas.openxmlformats.org/officeDocument/2006/relationships/hyperlink" Target="http://uk.wikipedia.org/wiki/%D0%90%D1%82%D0%BB%D0%B0%D0%BD%D1%82%D0%B0_(%D0%94%D0%B6%D0%BE%D1%80%D0%B4%D0%B6%D1%96%D1%8F)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E%D1%81%D0%B2%D1%96%D1%82%D0%B0" TargetMode="External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A%D0%BE%D0%BB%D0%B5%D0%B4%D0%B6" TargetMode="External"/><Relationship Id="rId5" Type="http://schemas.openxmlformats.org/officeDocument/2006/relationships/hyperlink" Target="http://uk.wikipedia.org/w/index.php?title=%D0%92%D0%B8%D1%89%D0%B0_%D1%88%D0%BA%D0%BE%D0%BB%D0%B0&amp;action=edit&amp;redlink=1" TargetMode="External"/><Relationship Id="rId4" Type="http://schemas.openxmlformats.org/officeDocument/2006/relationships/hyperlink" Target="http://uk.wikipedia.org/wiki/%D0%A1%D0%B5%D1%80%D0%B5%D0%B4%D0%BD%D1%8F_%D1%88%D0%BA%D0%BE%D0%BB%D0%B0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2%D0%B8%D1%85%D0%B8%D0%B9_%D0%BE%D0%BA%D0%B5%D0%B0%D0%BD" TargetMode="External"/><Relationship Id="rId13" Type="http://schemas.openxmlformats.org/officeDocument/2006/relationships/hyperlink" Target="http://uk.wikipedia.org/wiki/%D0%92%D1%96%D1%80%D0%B3%D1%96%D0%BD%D1%81%D1%8C%D0%BA%D1%96_%D0%BE%D1%81%D1%82%D1%80%D0%BE%D0%B2%D0%B8" TargetMode="External"/><Relationship Id="rId18" Type="http://schemas.openxmlformats.org/officeDocument/2006/relationships/hyperlink" Target="http://uk.wikipedia.org/wiki/%D0%92%D0%B0%D1%88%D0%B8%D0%BD%D0%B3%D1%82%D0%BE%D0%BD" TargetMode="External"/><Relationship Id="rId3" Type="http://schemas.openxmlformats.org/officeDocument/2006/relationships/hyperlink" Target="http://uk.wikipedia.org/wiki/%D0%9F%D1%96%D0%B2%D0%BD%D1%96%D1%87%D0%BD%D0%B0_%D0%90%D0%BC%D0%B5%D1%80%D0%B8%D0%BA%D0%B0" TargetMode="External"/><Relationship Id="rId7" Type="http://schemas.openxmlformats.org/officeDocument/2006/relationships/hyperlink" Target="http://uk.wikipedia.org/wiki/%D0%90%D1%82%D0%BB%D0%B0%D0%BD%D1%82%D0%B8%D1%87%D0%BD%D0%B8%D0%B9_%D0%BE%D0%BA%D0%B5%D0%B0%D0%BD" TargetMode="External"/><Relationship Id="rId12" Type="http://schemas.openxmlformats.org/officeDocument/2006/relationships/hyperlink" Target="http://uk.wikipedia.org/wiki/%D0%A1%D0%A8%D0%90" TargetMode="External"/><Relationship Id="rId17" Type="http://schemas.openxmlformats.org/officeDocument/2006/relationships/hyperlink" Target="http://uk.wikipedia.org/wiki/%D0%9E%D0%BA%D0%B5%D0%B0%D0%BD%D1%96%D1%8F" TargetMode="External"/><Relationship Id="rId2" Type="http://schemas.openxmlformats.org/officeDocument/2006/relationships/image" Target="../media/image3.jpeg"/><Relationship Id="rId16" Type="http://schemas.openxmlformats.org/officeDocument/2006/relationships/hyperlink" Target="http://uk.wikipedia.org/wiki/%D0%93%D1%83%D0%B0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3%D0%B0%D0%B2%D0%B0%D1%97" TargetMode="External"/><Relationship Id="rId11" Type="http://schemas.openxmlformats.org/officeDocument/2006/relationships/hyperlink" Target="http://uk.wikipedia.org/wiki/%D0%9A%D0%BE%D0%BB%D1%83%D0%BC%D0%B1%D1%96%D1%8F_(%D1%84%D0%B5%D0%B4%D0%B5%D1%80%D0%B0%D0%BB%D1%8C%D0%BD%D0%B8%D0%B9_%D0%BE%D0%BA%D1%80%D1%83%D0%B3)" TargetMode="External"/><Relationship Id="rId5" Type="http://schemas.openxmlformats.org/officeDocument/2006/relationships/hyperlink" Target="http://uk.wikipedia.org/wiki/%D0%90%D0%BB%D1%8F%D1%81%D0%BA%D0%B0" TargetMode="External"/><Relationship Id="rId15" Type="http://schemas.openxmlformats.org/officeDocument/2006/relationships/hyperlink" Target="http://uk.wikipedia.org/wiki/%D0%A1%D1%85%D1%96%D0%B4%D0%BD%D0%B5_%D0%A1%D0%B0%D0%BC%D0%BE%D0%B0" TargetMode="External"/><Relationship Id="rId10" Type="http://schemas.openxmlformats.org/officeDocument/2006/relationships/hyperlink" Target="http://uk.wikipedia.org/wiki/%D0%9C%D0%B5%D0%BA%D1%81%D0%B8%D0%BA%D0%B0" TargetMode="External"/><Relationship Id="rId4" Type="http://schemas.openxmlformats.org/officeDocument/2006/relationships/hyperlink" Target="http://uk.wikipedia.org/wiki/%D0%A8%D1%82%D0%B0%D1%82" TargetMode="External"/><Relationship Id="rId9" Type="http://schemas.openxmlformats.org/officeDocument/2006/relationships/hyperlink" Target="http://uk.wikipedia.org/wiki/%D0%9A%D0%B0%D0%BD%D0%B0%D0%B4%D0%B0" TargetMode="External"/><Relationship Id="rId14" Type="http://schemas.openxmlformats.org/officeDocument/2006/relationships/hyperlink" Target="http://uk.wikipedia.org/wiki/%D0%92%D0%B5%D1%81%D1%82-%D0%86%D0%BD%D0%B4%D1%96%D1%8F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86%D0%BD%D1%82%D0%B5%D1%80%D0%BD%D0%B5%D1%82" TargetMode="External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2006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B5%D1%80%D0%B5%D0%B4%D0%BD%D1%8F_%D1%82%D1%80%D0%B8%D0%B2%D0%B0%D0%BB%D1%96%D1%81%D1%82%D1%8C_%D0%B6%D0%B8%D1%82%D1%82%D1%8F" TargetMode="External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87" TargetMode="External"/><Relationship Id="rId5" Type="http://schemas.openxmlformats.org/officeDocument/2006/relationships/hyperlink" Target="http://uk.wikipedia.org/wiki/%D0%9E%D0%B6%D0%B8%D1%80%D1%96%D0%BD%D0%BD%D1%8F" TargetMode="External"/><Relationship Id="rId4" Type="http://schemas.openxmlformats.org/officeDocument/2006/relationships/hyperlink" Target="http://uk.wikipedia.org/wiki/%D0%A1%D0%BF%D0%BE%D0%BB%D1%83%D1%87%D0%B5%D0%BD%D1%96_%D0%A8%D1%82%D0%B0%D1%82%D0%B8_%D0%90%D0%BC%D0%B5%D1%80%D0%B8%D0%BA%D0%B8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BF%D0%BE%D0%BB%D1%83%D1%87%D0%B5%D0%BD%D1%96_%D0%A8%D1%82%D0%B0%D1%82%D0%B8_%D0%90%D0%BC%D0%B5%D1%80%D0%B8%D0%BA%D0%B8" TargetMode="External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2007" TargetMode="External"/><Relationship Id="rId3" Type="http://schemas.openxmlformats.org/officeDocument/2006/relationships/hyperlink" Target="http://uk.wikipedia.org/w/index.php?title=%D0%9F%D0%B5%D1%80%D0%B5%D0%BF%D0%B8%D1%81_%D0%BD%D0%B0%D1%81%D0%B5%D0%BB%D0%B5%D0%BD%D0%BD%D1%8F_%D0%A1%D0%A8%D0%90_(1860)&amp;action=edit&amp;redlink=1" TargetMode="External"/><Relationship Id="rId7" Type="http://schemas.openxmlformats.org/officeDocument/2006/relationships/hyperlink" Target="http://uk.wikipedia.org/w/index.php?title=%D0%9F%D0%B5%D1%80%D0%B5%D0%BF%D0%B8%D1%81_%D0%BD%D0%B0%D1%81%D0%B5%D0%BB%D0%B5%D0%BD%D0%BD%D1%8F_%D0%A1%D0%A8%D0%90_(2000)&amp;action=edit&amp;redlink=1" TargetMode="External"/><Relationship Id="rId2" Type="http://schemas.openxmlformats.org/officeDocument/2006/relationships/hyperlink" Target="http://uk.wikipedia.org/wiki/%D0%9F%D0%B5%D1%80%D0%B5%D0%BF%D0%B8%D1%81_%D0%BD%D0%B0%D1%81%D0%B5%D0%BB%D0%B5%D0%BD%D0%BD%D1%8F_%D0%A1%D0%A8%D0%90_(1790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83" TargetMode="External"/><Relationship Id="rId11" Type="http://schemas.openxmlformats.org/officeDocument/2006/relationships/image" Target="../media/image42.jpeg"/><Relationship Id="rId5" Type="http://schemas.openxmlformats.org/officeDocument/2006/relationships/hyperlink" Target="http://uk.wikipedia.org/wiki/1971" TargetMode="External"/><Relationship Id="rId10" Type="http://schemas.openxmlformats.org/officeDocument/2006/relationships/hyperlink" Target="http://uk.wikipedia.org/w/index.php?title=%D0%9F%D0%B5%D1%80%D0%B5%D0%BF%D0%B8%D1%81_%D0%BD%D0%B0%D1%81%D0%B5%D0%BB%D0%B5%D0%BD%D0%BD%D1%8F_%D0%A1%D0%A8%D0%90_(2010)&amp;action=edit&amp;redlink=1" TargetMode="External"/><Relationship Id="rId4" Type="http://schemas.openxmlformats.org/officeDocument/2006/relationships/hyperlink" Target="http://uk.wikipedia.org/w/index.php?title=%D0%9F%D0%B5%D1%80%D0%B5%D0%BF%D0%B8%D1%81_%D0%BD%D0%B0%D1%81%D0%B5%D0%BB%D0%B5%D0%BD%D0%BD%D1%8F_%D0%A1%D0%A8%D0%90_(1900)&amp;action=edit&amp;redlink=1" TargetMode="External"/><Relationship Id="rId9" Type="http://schemas.openxmlformats.org/officeDocument/2006/relationships/hyperlink" Target="http://uk.wikipedia.org/wiki/2008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1%83%D1%81%D1%82%D0%BE%D1%82%D0%B0_%D0%BD%D0%B0%D1%81%D0%B5%D0%BB%D0%B5%D0%BD%D0%BD%D1%8F" TargetMode="External"/><Relationship Id="rId7" Type="http://schemas.openxmlformats.org/officeDocument/2006/relationships/hyperlink" Target="http://uk.wikipedia.org/wiki/%D0%A4%D0%BB%D0%BE%D1%80%D0%B8%D0%B4%D0%B0" TargetMode="External"/><Relationship Id="rId2" Type="http://schemas.openxmlformats.org/officeDocument/2006/relationships/image" Target="../media/image43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2%D0%B5%D1%85%D0%B0%D1%81" TargetMode="External"/><Relationship Id="rId5" Type="http://schemas.openxmlformats.org/officeDocument/2006/relationships/hyperlink" Target="http://uk.wikipedia.org/wiki/%D0%9D%D1%8C%D1%8E-%D0%99%D0%BE%D1%80%D0%BA_(%D1%88%D1%82%D0%B0%D1%82)" TargetMode="External"/><Relationship Id="rId4" Type="http://schemas.openxmlformats.org/officeDocument/2006/relationships/hyperlink" Target="http://uk.wikipedia.org/wiki/%D0%9A%D0%B0%D0%BB%D1%96%D1%84%D0%BE%D1%80%D0%BD%D1%96%D1%8F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C%D1%96%D0%B3%D1%80%D0%B0%D1%86%D1%96%D1%8F_%D0%BD%D0%B0%D1%81%D0%B5%D0%BB%D0%B5%D0%BD%D0%BD%D1%8F" TargetMode="External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D%D1%8C%D1%8E-%D0%99%D0%BE%D1%80%D0%BA" TargetMode="External"/><Relationship Id="rId7" Type="http://schemas.openxmlformats.org/officeDocument/2006/relationships/image" Target="../media/image46.jpeg"/><Relationship Id="rId2" Type="http://schemas.openxmlformats.org/officeDocument/2006/relationships/hyperlink" Target="http://uk.wikipedia.org/wiki/%D0%A3%D1%80%D0%B1%D0%B0%D0%BD%D1%96%D0%B7%D0%B0%D1%86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0%B0%D0%BD-%D0%A4%D1%80%D0%B0%D0%BD%D1%86%D0%B8%D1%81%D0%BA%D0%BE" TargetMode="External"/><Relationship Id="rId5" Type="http://schemas.openxmlformats.org/officeDocument/2006/relationships/hyperlink" Target="http://uk.wikipedia.org/wiki/%D0%A7%D0%B8%D0%BA%D0%B0%D0%B3%D0%BE" TargetMode="External"/><Relationship Id="rId4" Type="http://schemas.openxmlformats.org/officeDocument/2006/relationships/hyperlink" Target="http://uk.wikipedia.org/wiki/%D0%9B%D0%BE%D1%81-%D0%90%D0%BD%D0%B4%D0%B6%D0%B5%D0%BB%D0%B5%D1%8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4%D0%B5%D1%80%D0%B6%D0%B0%D0%B2%D0%BD%D0%B8%D0%B9_%D0%BF%D1%80%D0%B0%D0%BF%D0%BE%D1%80_%D0%A1%D0%A8%D0%90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0%BD%D0%B3%D0%BB%D1%96%D0%B9%D1%81%D1%8C%D0%BA%D0%B0_%D0%BC%D0%BE%D0%B2%D0%B0" TargetMode="External"/><Relationship Id="rId2" Type="http://schemas.openxmlformats.org/officeDocument/2006/relationships/hyperlink" Target="http://uk.wikipedia.org/wiki/%D0%A1%D0%A8%D0%9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jpeg"/><Relationship Id="rId4" Type="http://schemas.openxmlformats.org/officeDocument/2006/relationships/hyperlink" Target="http://uk.wikipedia.org/wiki/%D0%86%D1%81%D0%BF%D0%B0%D0%BD%D1%81%D1%8C%D0%BA%D0%B0_%D0%BC%D0%BE%D0%B2%D0%B0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2%27%D1%94%D1%82%D0%BD%D0%B0%D0%BC%D1%81%D1%8C%D0%BA%D0%B0_%D0%BC%D0%BE%D0%B2%D0%B0" TargetMode="External"/><Relationship Id="rId3" Type="http://schemas.openxmlformats.org/officeDocument/2006/relationships/hyperlink" Target="http://uk.wikipedia.org/wiki/%D0%A4%D1%80%D0%B0%D0%BD%D1%86%D1%83%D0%B7%D1%8C%D0%BA%D0%B0_%D0%BC%D0%BE%D0%B2%D0%B0" TargetMode="External"/><Relationship Id="rId7" Type="http://schemas.openxmlformats.org/officeDocument/2006/relationships/hyperlink" Target="http://uk.wikipedia.org/wiki/%D0%A2%D0%B0%D0%B3%D0%B0%D0%BB%D1%8C%D1%81%D1%8C%D0%BA%D0%B0_%D0%BC%D0%BE%D0%B2%D0%B0" TargetMode="External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2%D1%83%D1%80%D0%B5%D1%86%D1%8C%D0%BA%D0%B0_%D0%BC%D0%BE%D0%B2%D0%B0" TargetMode="External"/><Relationship Id="rId5" Type="http://schemas.openxmlformats.org/officeDocument/2006/relationships/hyperlink" Target="http://uk.wikipedia.org/wiki/%D0%9D%D1%96%D0%BC%D0%B5%D1%86%D1%8C%D0%BA%D0%B0_%D0%BC%D0%BE%D0%B2%D0%B0" TargetMode="External"/><Relationship Id="rId10" Type="http://schemas.openxmlformats.org/officeDocument/2006/relationships/hyperlink" Target="http://uk.wikipedia.org/wiki/%D0%9A%D0%BE%D1%80%D0%B5%D0%B9%D1%81%D1%8C%D0%BA%D0%B0_%D0%BC%D0%BE%D0%B2%D0%B0" TargetMode="External"/><Relationship Id="rId4" Type="http://schemas.openxmlformats.org/officeDocument/2006/relationships/hyperlink" Target="http://uk.wikipedia.org/wiki/%D0%9A%D0%B8%D1%82%D0%B0%D0%B9%D1%81%D1%8C%D0%BA%D0%B0_%D0%BC%D0%BE%D0%B2%D0%B0" TargetMode="External"/><Relationship Id="rId9" Type="http://schemas.openxmlformats.org/officeDocument/2006/relationships/hyperlink" Target="http://uk.wikipedia.org/wiki/%D0%86%D1%82%D0%B0%D0%BB%D1%96%D0%B9%D1%81%D1%8C%D0%BA%D0%B0_%D0%BC%D0%BE%D0%B2%D0%B0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4%D0%B5%D1%80%D0%B6%D0%B0%D0%B2%D0%B0" TargetMode="External"/><Relationship Id="rId2" Type="http://schemas.openxmlformats.org/officeDocument/2006/relationships/hyperlink" Target="http://uk.wikipedia.org/wiki/%D0%9F%D1%80%D0%B0%D0%BF%D0%BE%D1%80_%D0%A1%D0%A8%D0%9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jpeg"/><Relationship Id="rId4" Type="http://schemas.openxmlformats.org/officeDocument/2006/relationships/hyperlink" Target="http://uk.wikipedia.org/wiki/%D0%A1%D0%BF%D0%BE%D0%BB%D1%83%D1%87%D0%B5%D0%BD%D1%96_%D0%A8%D1%82%D0%B0%D1%82%D0%B8_%D0%90%D0%BC%D0%B5%D1%80%D0%B8%D0%BA%D0%B8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E%D0%BA%D0%B8" TargetMode="External"/><Relationship Id="rId13" Type="http://schemas.openxmlformats.org/officeDocument/2006/relationships/image" Target="../media/image51.jpeg"/><Relationship Id="rId3" Type="http://schemas.openxmlformats.org/officeDocument/2006/relationships/hyperlink" Target="http://uk.wikipedia.org/wiki/%D0%9A%D0%BE%D0%BD%D1%81%D0%B5%D1%80%D0%B2%D0%B8" TargetMode="External"/><Relationship Id="rId7" Type="http://schemas.openxmlformats.org/officeDocument/2006/relationships/hyperlink" Target="http://uk.wikipedia.org/wiki/%D0%9A%D0%BE%D0%BA%D1%82%D0%B5%D0%B9%D0%BB%D1%96" TargetMode="External"/><Relationship Id="rId12" Type="http://schemas.openxmlformats.org/officeDocument/2006/relationships/hyperlink" Target="http://uk.wikipedia.org/wiki/%D0%AF%D1%94%D1%87%D0%BD%D1%8F" TargetMode="External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F%D0%B8%D0%B2%D0%BE" TargetMode="External"/><Relationship Id="rId11" Type="http://schemas.openxmlformats.org/officeDocument/2006/relationships/hyperlink" Target="http://uk.wikipedia.org/wiki/%D0%A1%D0%BE%D1%81%D0%B8%D1%81%D0%BA%D0%B8" TargetMode="External"/><Relationship Id="rId5" Type="http://schemas.openxmlformats.org/officeDocument/2006/relationships/hyperlink" Target="http://uk.wikipedia.org/wiki/%D0%92%D1%96%D1%81%D0%BA%D1%96" TargetMode="External"/><Relationship Id="rId10" Type="http://schemas.openxmlformats.org/officeDocument/2006/relationships/hyperlink" Target="http://uk.wikipedia.org/w/index.php?title=%D0%91%D1%83%D1%80%D0%B3%D0%B5%D1%80&amp;action=edit&amp;redlink=1" TargetMode="External"/><Relationship Id="rId4" Type="http://schemas.openxmlformats.org/officeDocument/2006/relationships/hyperlink" Target="http://uk.wikipedia.org/wiki/%D0%91%D1%83%D1%82%D0%B5%D1%80%D0%B1%D1%80%D0%BE%D0%B4" TargetMode="External"/><Relationship Id="rId9" Type="http://schemas.openxmlformats.org/officeDocument/2006/relationships/hyperlink" Target="http://uk.wikipedia.org/wiki/%D0%A1%D1%82%D0%B5%D0%B9%D0%BA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F%D0%BF%D0%BE%D0%BD%D1%81%D1%8C%D0%BA%D0%B0_%D0%BA%D1%83%D1%85%D0%BD%D1%8F" TargetMode="External"/><Relationship Id="rId3" Type="http://schemas.openxmlformats.org/officeDocument/2006/relationships/hyperlink" Target="http://uk.wikipedia.org/wiki/%D0%A7%D0%B0%D0%B9" TargetMode="External"/><Relationship Id="rId7" Type="http://schemas.openxmlformats.org/officeDocument/2006/relationships/hyperlink" Target="http://uk.wikipedia.org/wiki/%D0%9A%D0%B8%D1%82%D0%B0%D0%B9%D1%81%D1%8C%D0%BA%D0%B0_%D0%BA%D1%83%D1%85%D0%BD%D1%8F" TargetMode="External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86%D1%82%D0%B0%D0%BB%D1%96%D0%B9%D1%81%D1%8C%D0%BA%D0%B0_%D0%BA%D1%83%D1%85%D0%BD%D1%8F" TargetMode="External"/><Relationship Id="rId5" Type="http://schemas.openxmlformats.org/officeDocument/2006/relationships/hyperlink" Target="http://uk.wikipedia.org/wiki/%D0%A1%D0%A8%D0%90" TargetMode="External"/><Relationship Id="rId4" Type="http://schemas.openxmlformats.org/officeDocument/2006/relationships/hyperlink" Target="http://uk.wikipedia.org/wiki/%D0%9A%D0%B0%D0%B2%D0%B0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0%D1%80%D1%82%D0%BE%D0%BF%D0%BB%D1%8F_%D1%84%D1%80%D1%96" TargetMode="External"/><Relationship Id="rId3" Type="http://schemas.openxmlformats.org/officeDocument/2006/relationships/hyperlink" Target="http://uk.wikipedia.org/w/index.php?title=%D0%AF%D0%B1%D0%BB%D1%83%D1%87%D0%BD%D0%B8%D0%B9_%D0%BF%D0%B8%D1%80%D1%96%D0%B3&amp;action=edit&amp;redlink=1" TargetMode="External"/><Relationship Id="rId7" Type="http://schemas.openxmlformats.org/officeDocument/2006/relationships/hyperlink" Target="http://uk.wikipedia.org/w/index.php?title=%D0%A1%D0%BC%D0%B0%D0%B6%D0%B5%D0%BD%D0%B0_%D0%BA%D1%83%D1%80%D0%BA%D0%B0&amp;action=edit&amp;redlink=1" TargetMode="External"/><Relationship Id="rId2" Type="http://schemas.openxmlformats.org/officeDocument/2006/relationships/hyperlink" Target="http://uk.wikipedia.org/wiki/%D0%93%D0%B0%D0%BC%D0%B1%D1%83%D1%80%D0%B3%D0%B5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5%D0%BE%D1%82-%D0%B4%D0%BE%D0%B3" TargetMode="External"/><Relationship Id="rId11" Type="http://schemas.openxmlformats.org/officeDocument/2006/relationships/image" Target="../media/image54.jpeg"/><Relationship Id="rId5" Type="http://schemas.openxmlformats.org/officeDocument/2006/relationships/hyperlink" Target="http://uk.wikipedia.org/wiki/%D0%9C%D0%BE%D1%80%D0%BE%D0%B7%D0%B8%D0%B2%D0%BE" TargetMode="External"/><Relationship Id="rId10" Type="http://schemas.openxmlformats.org/officeDocument/2006/relationships/image" Target="../media/image53.jpeg"/><Relationship Id="rId4" Type="http://schemas.openxmlformats.org/officeDocument/2006/relationships/hyperlink" Target="http://uk.wikipedia.org/wiki/%D0%A1%D1%82%D0%B5%D0%B9%D0%BA" TargetMode="External"/><Relationship Id="rId9" Type="http://schemas.openxmlformats.org/officeDocument/2006/relationships/hyperlink" Target="http://uk.wikipedia.org/wiki/%D0%9A%D0%BE%D0%BA%D0%B0-%D0%BA%D0%BE%D0%BB%D0%B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E_pluribus_unum" TargetMode="External"/><Relationship Id="rId2" Type="http://schemas.openxmlformats.org/officeDocument/2006/relationships/hyperlink" Target="http://uk.wikipedia.org/wiki/%D0%93%D0%B5%D1%80%D0%B1_%D0%A1%D0%A8%D0%9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8%D1%82%D0%B0%D0%B9" TargetMode="External"/><Relationship Id="rId3" Type="http://schemas.openxmlformats.org/officeDocument/2006/relationships/image" Target="../media/image8.jpeg"/><Relationship Id="rId7" Type="http://schemas.openxmlformats.org/officeDocument/2006/relationships/hyperlink" Target="http://uk.wikipedia.org/wiki/%D0%9A%D0%B0%D0%BD%D0%B0%D0%B4%D0%B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0%D0%BE%D1%81%D1%96%D0%B9%D1%81%D1%8C%D0%BA%D0%B0_%D0%A4%D0%B5%D0%B4%D0%B5%D1%80%D0%B0%D1%86%D1%96%D1%8F" TargetMode="External"/><Relationship Id="rId5" Type="http://schemas.openxmlformats.org/officeDocument/2006/relationships/hyperlink" Target="http://uk.wikipedia.org/wiki/%D0%A1%D0%BF%D0%B8%D1%81%D0%BE%D0%BA_%D0%BA%D1%80%D0%B0%D1%97%D0%BD_%D0%B7%D0%B0_%D0%BF%D0%BB%D0%BE%D1%89%D0%B5%D1%8E" TargetMode="External"/><Relationship Id="rId4" Type="http://schemas.openxmlformats.org/officeDocument/2006/relationships/hyperlink" Target="http://uk.wikipedia.org/wiki/%D0%9F%D1%96%D0%B2%D0%BD%D1%96%D1%87%D0%BD%D0%B0_%D0%90%D0%BC%D0%B5%D1%80%D0%B8%D0%BA%D0%B0" TargetMode="External"/><Relationship Id="rId9" Type="http://schemas.openxmlformats.org/officeDocument/2006/relationships/hyperlink" Target="http://uk.wikipedia.org/wiki/%D0%A1%D0%BF%D0%BE%D0%BB%D1%83%D1%87%D0%B5%D0%BD%D1%96_%D0%A8%D1%82%D0%B0%D1%82%D0%B8_%D0%90%D0%BC%D0%B5%D1%80%D0%B8%D0%BA%D0%B8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A%D0%B5%D0%BB%D1%8F%D1%81%D1%82%D1%96_%D0%B3%D0%BE%D1%80%D0%B8" TargetMode="External"/><Relationship Id="rId3" Type="http://schemas.openxmlformats.org/officeDocument/2006/relationships/hyperlink" Target="http://uk.wikipedia.org/wiki/%D0%9D%D0%B8%D0%B7%D0%BE%D0%B2%D0%B8%D0%BD%D0%B0" TargetMode="External"/><Relationship Id="rId7" Type="http://schemas.openxmlformats.org/officeDocument/2006/relationships/hyperlink" Target="http://uk.wikipedia.org/wiki/%D0%90%D0%BB%D1%8F%D1%81%D0%BA%D0%B0" TargetMode="External"/><Relationship Id="rId12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3%D0%B0%D0%B2%D0%B0%D1%97" TargetMode="External"/><Relationship Id="rId11" Type="http://schemas.openxmlformats.org/officeDocument/2006/relationships/image" Target="../media/image10.jpeg"/><Relationship Id="rId5" Type="http://schemas.openxmlformats.org/officeDocument/2006/relationships/hyperlink" Target="http://uk.wikipedia.org/wiki/%D0%9F%D0%BB%D0%B0%D1%82%D0%BE" TargetMode="External"/><Relationship Id="rId10" Type="http://schemas.openxmlformats.org/officeDocument/2006/relationships/hyperlink" Target="http://uk.wikipedia.org/wiki/%D0%9C%D0%B5%D0%BA%D1%81%D0%B8%D0%BA%D0%B0%D0%BD%D1%81%D1%8C%D0%BA%D0%B0_%D0%B7%D0%B0%D1%82%D0%BE%D0%BA%D0%B0" TargetMode="External"/><Relationship Id="rId4" Type="http://schemas.openxmlformats.org/officeDocument/2006/relationships/hyperlink" Target="http://uk.wikipedia.org/wiki/%D0%93%D0%BE%D1%80%D0%B8" TargetMode="External"/><Relationship Id="rId9" Type="http://schemas.openxmlformats.org/officeDocument/2006/relationships/hyperlink" Target="http://uk.wikipedia.org/wiki/%D0%A2%D0%B8%D1%85%D0%B8%D0%B9_%D0%BE%D0%BA%D0%B5%D0%B0%D0%BD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2%D0%B5%D0%BB%D0%B8%D0%BA%D1%96_%D0%A0%D1%96%D0%B2%D0%BD%D0%B8%D0%BD%D0%B8" TargetMode="External"/><Relationship Id="rId3" Type="http://schemas.openxmlformats.org/officeDocument/2006/relationships/hyperlink" Target="http://uk.wikipedia.org/wiki/%D0%91%D1%83%D1%80%D0%B5_%D0%B2%D1%83%D0%B3%D1%96%D0%BB%D0%BB%D1%8F" TargetMode="External"/><Relationship Id="rId7" Type="http://schemas.openxmlformats.org/officeDocument/2006/relationships/hyperlink" Target="http://uk.wikipedia.org/wiki/%D0%9F%D0%BB%D0%B0%D1%82%D0%BE_%D0%9A%D0%BE%D0%BB%D0%BE%D1%80%D0%B0%D0%B4%D0%BE" TargetMode="External"/><Relationship Id="rId2" Type="http://schemas.openxmlformats.org/officeDocument/2006/relationships/hyperlink" Target="http://uk.wikipedia.org/wiki/%D0%9A%D0%B0%D0%BC%27%D1%8F%D0%BD%D0%B5_%D0%B2%D1%83%D0%B3%D1%96%D0%BB%D0%BB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A%D0%BE%D1%80%D0%B4%D0%B8%D0%BB%D1%8C%D1%94%D1%80%D0%B8" TargetMode="External"/><Relationship Id="rId5" Type="http://schemas.openxmlformats.org/officeDocument/2006/relationships/hyperlink" Target="http://uk.wikipedia.org/wiki/%D0%9C%D0%B0%D1%80%D0%B3%D0%B0%D0%BD%D1%86%D0%B5%D0%B2%D0%B0_%D1%80%D1%83%D0%B4%D0%B0" TargetMode="External"/><Relationship Id="rId10" Type="http://schemas.openxmlformats.org/officeDocument/2006/relationships/image" Target="../media/image13.jpeg"/><Relationship Id="rId4" Type="http://schemas.openxmlformats.org/officeDocument/2006/relationships/hyperlink" Target="http://uk.wikipedia.org/wiki/%D0%97%D0%B0%D0%BB%D1%96%D0%B7%D0%BD%D0%B0_%D1%80%D1%83%D0%B4%D0%B0" TargetMode="External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uk.wikipedia.org/wiki/%D0%90%D0%BF%D0%BF%D0%B0%D0%BB%D0%B0%D1%87%D1%96" TargetMode="External"/><Relationship Id="rId7" Type="http://schemas.openxmlformats.org/officeDocument/2006/relationships/hyperlink" Target="http://uk.wikipedia.org/wiki/%D0%A2%D0%B8%D1%85%D0%B8%D0%B9_%D0%BE%D0%BA%D0%B5%D0%B0%D0%BD" TargetMode="External"/><Relationship Id="rId2" Type="http://schemas.openxmlformats.org/officeDocument/2006/relationships/hyperlink" Target="http://uk.wikipedia.org/wiki/%D0%9A%D0%BE%D1%80%D0%B4%D0%B8%D0%BB%D1%8C%D1%94%D1%80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A%D0%B0%D0%BD%D1%8C%D0%B9%D0%BE%D0%BD" TargetMode="External"/><Relationship Id="rId5" Type="http://schemas.openxmlformats.org/officeDocument/2006/relationships/hyperlink" Target="http://uk.wikipedia.org/wiki/%D0%A0%D1%96%D1%87%D0%BA%D0%B0" TargetMode="External"/><Relationship Id="rId4" Type="http://schemas.openxmlformats.org/officeDocument/2006/relationships/hyperlink" Target="http://uk.wikipedia.org/wiki/%D0%9F%D1%80%D0%B5%D1%80%D1%96%D1%97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D%D0%B5%D0%B9%D0%BA" TargetMode="External"/><Relationship Id="rId3" Type="http://schemas.openxmlformats.org/officeDocument/2006/relationships/hyperlink" Target="http://uk.wikipedia.org/wiki/%D0%9C%D1%96%D1%81%D1%81%D1%83%D1%80%D1%96_(%D1%80%D1%96%D1%87%D0%BA%D0%B0)" TargetMode="External"/><Relationship Id="rId7" Type="http://schemas.openxmlformats.org/officeDocument/2006/relationships/hyperlink" Target="http://uk.wikipedia.org/wiki/%D0%9A%D0%BE%D0%BB%D1%83%D0%BC%D0%B1%D1%96%D1%8F_(%D1%80%D1%96%D1%87%D0%BA%D0%B0)" TargetMode="External"/><Relationship Id="rId12" Type="http://schemas.openxmlformats.org/officeDocument/2006/relationships/image" Target="../media/image16.jpeg"/><Relationship Id="rId2" Type="http://schemas.openxmlformats.org/officeDocument/2006/relationships/hyperlink" Target="http://uk.wikipedia.org/wiki/%D0%9C%D1%96%D1%81%D1%81%D1%96%D1%81%D1%96%D0%BF%D1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A%D0%BE%D0%BB%D0%BE%D1%80%D0%B0%D0%B4%D0%BE_(%D1%80%D1%96%D1%87%D0%BA%D0%B0)" TargetMode="External"/><Relationship Id="rId11" Type="http://schemas.openxmlformats.org/officeDocument/2006/relationships/image" Target="../media/image15.jpeg"/><Relationship Id="rId5" Type="http://schemas.openxmlformats.org/officeDocument/2006/relationships/hyperlink" Target="http://uk.wikipedia.org/wiki/%D0%9C%D1%96%D1%81%D1%81%D1%96%D1%81%D1%96%D0%BF%D1%96_(%D1%80%D1%96%D1%87%D0%BA%D0%B0)" TargetMode="External"/><Relationship Id="rId10" Type="http://schemas.openxmlformats.org/officeDocument/2006/relationships/hyperlink" Target="http://uk.wikipedia.org/wiki/%D0%9E%D0%B3%D0%B0%D0%B9%D0%BE_(%D1%80%D1%96%D1%87%D0%BA%D0%B0)" TargetMode="External"/><Relationship Id="rId4" Type="http://schemas.openxmlformats.org/officeDocument/2006/relationships/hyperlink" Target="http://uk.wikipedia.org/wiki/%D0%93%D1%83%D0%B4%D0%B7%D0%BE%D0%BD_(%D1%80%D1%96%D1%87%D0%BA%D0%B0)" TargetMode="External"/><Relationship Id="rId9" Type="http://schemas.openxmlformats.org/officeDocument/2006/relationships/hyperlink" Target="http://uk.wikipedia.org/wiki/%D0%A0%D1%96%D0%BE-%D0%93%D1%80%D0%B0%D0%BD%D0%B4%D0%B5_(%D1%80%D1%96%D1%87%D0%BA%D0%B0_%D1%83_%D0%A1%D0%A8%D0%90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пчпвчпч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826"/>
            <a:ext cx="9144000" cy="6849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>
            <a:noAutofit/>
          </a:bodyPr>
          <a:lstStyle/>
          <a:p>
            <a:r>
              <a:rPr lang="ru-RU" sz="20000" dirty="0" err="1" smtClean="0">
                <a:solidFill>
                  <a:srgbClr val="FF0000"/>
                </a:solidFill>
              </a:rPr>
              <a:t>сша</a:t>
            </a:r>
            <a:endParaRPr lang="ru-RU" sz="20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Клімат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172400" cy="3024336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Клімат</a:t>
            </a:r>
            <a:r>
              <a:rPr lang="ru-RU" dirty="0" smtClean="0"/>
              <a:t> </a:t>
            </a:r>
            <a:r>
              <a:rPr lang="ru-RU" dirty="0" err="1" smtClean="0"/>
              <a:t>континентальних</a:t>
            </a:r>
            <a:r>
              <a:rPr lang="ru-RU" dirty="0" smtClean="0"/>
              <a:t> </a:t>
            </a:r>
            <a:r>
              <a:rPr lang="ru-RU" dirty="0" err="1" smtClean="0"/>
              <a:t>Сполучених</a:t>
            </a:r>
            <a:r>
              <a:rPr lang="ru-RU" dirty="0" smtClean="0"/>
              <a:t> </a:t>
            </a:r>
            <a:r>
              <a:rPr lang="ru-RU" dirty="0" err="1" smtClean="0"/>
              <a:t>Штатів</a:t>
            </a:r>
            <a:r>
              <a:rPr lang="ru-RU" dirty="0" smtClean="0"/>
              <a:t> Америки </a:t>
            </a:r>
            <a:r>
              <a:rPr lang="ru-RU" dirty="0" err="1" smtClean="0"/>
              <a:t>переважно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2" tooltip="Помірний клімат"/>
              </a:rPr>
              <a:t>помірний</a:t>
            </a:r>
            <a:r>
              <a:rPr lang="ru-RU" dirty="0" smtClean="0"/>
              <a:t>, на </a:t>
            </a:r>
            <a:r>
              <a:rPr lang="ru-RU" dirty="0" err="1" smtClean="0"/>
              <a:t>Гаваях</a:t>
            </a:r>
            <a:r>
              <a:rPr lang="ru-RU" dirty="0" smtClean="0"/>
              <a:t> — </a:t>
            </a:r>
            <a:r>
              <a:rPr lang="ru-RU" dirty="0" err="1" smtClean="0"/>
              <a:t>м'яким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найбільшою</a:t>
            </a:r>
            <a:r>
              <a:rPr lang="ru-RU" dirty="0" smtClean="0"/>
              <a:t> </a:t>
            </a:r>
            <a:r>
              <a:rPr lang="ru-RU" dirty="0" err="1" smtClean="0"/>
              <a:t>кількістю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3" tooltip="Атмосферні опади"/>
              </a:rPr>
              <a:t>опадів</a:t>
            </a:r>
            <a:r>
              <a:rPr lang="ru-RU" dirty="0" smtClean="0"/>
              <a:t> у </a:t>
            </a:r>
            <a:r>
              <a:rPr lang="ru-RU" dirty="0" err="1" smtClean="0"/>
              <a:t>світі</a:t>
            </a:r>
            <a:r>
              <a:rPr lang="ru-RU" dirty="0" smtClean="0"/>
              <a:t>, а на </a:t>
            </a:r>
            <a:r>
              <a:rPr lang="ru-RU" dirty="0" err="1" smtClean="0"/>
              <a:t>Алясці</a:t>
            </a:r>
            <a:r>
              <a:rPr lang="ru-RU" dirty="0" smtClean="0"/>
              <a:t> — </a:t>
            </a:r>
            <a:r>
              <a:rPr lang="ru-RU" dirty="0" err="1" smtClean="0"/>
              <a:t>суворим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холодним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постійним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4" tooltip="Сніг"/>
              </a:rPr>
              <a:t>сніговим</a:t>
            </a:r>
            <a:r>
              <a:rPr lang="ru-RU" dirty="0" smtClean="0"/>
              <a:t> </a:t>
            </a:r>
            <a:r>
              <a:rPr lang="ru-RU" dirty="0" err="1" smtClean="0"/>
              <a:t>покривом</a:t>
            </a:r>
            <a:r>
              <a:rPr lang="ru-RU" dirty="0" smtClean="0"/>
              <a:t>. </a:t>
            </a:r>
            <a:r>
              <a:rPr lang="ru-RU" dirty="0" err="1" smtClean="0"/>
              <a:t>Південна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5" tooltip="Флорида"/>
              </a:rPr>
              <a:t>Флориди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6" tooltip="Гаваї"/>
              </a:rPr>
              <a:t>Гаваї</a:t>
            </a:r>
            <a:r>
              <a:rPr lang="ru-RU" dirty="0" smtClean="0"/>
              <a:t> </a:t>
            </a:r>
            <a:r>
              <a:rPr lang="ru-RU" dirty="0" err="1" smtClean="0"/>
              <a:t>розташовані</a:t>
            </a:r>
            <a:r>
              <a:rPr lang="ru-RU" dirty="0" smtClean="0"/>
              <a:t> у </a:t>
            </a:r>
            <a:r>
              <a:rPr lang="ru-RU" u="sng" dirty="0" err="1" smtClean="0">
                <a:hlinkClick r:id="rId7" tooltip="Тропіки"/>
              </a:rPr>
              <a:t>тропічній</a:t>
            </a:r>
            <a:r>
              <a:rPr lang="ru-RU" dirty="0" smtClean="0"/>
              <a:t> </a:t>
            </a:r>
            <a:r>
              <a:rPr lang="ru-RU" dirty="0" err="1" smtClean="0"/>
              <a:t>зоні</a:t>
            </a:r>
            <a:r>
              <a:rPr lang="ru-RU" dirty="0" smtClean="0"/>
              <a:t>. </a:t>
            </a:r>
            <a:r>
              <a:rPr lang="ru-RU" dirty="0" err="1" smtClean="0"/>
              <a:t>Південна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тихоокеанського</a:t>
            </a:r>
            <a:r>
              <a:rPr lang="ru-RU" dirty="0" smtClean="0"/>
              <a:t> </a:t>
            </a:r>
            <a:r>
              <a:rPr lang="ru-RU" dirty="0" err="1" smtClean="0"/>
              <a:t>узбережжя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8" tooltip="Середземне море"/>
              </a:rPr>
              <a:t>середземноморський</a:t>
            </a:r>
            <a:r>
              <a:rPr lang="ru-RU" dirty="0" smtClean="0"/>
              <a:t> </a:t>
            </a:r>
            <a:r>
              <a:rPr lang="ru-RU" dirty="0" err="1" smtClean="0"/>
              <a:t>клімат</a:t>
            </a:r>
            <a:r>
              <a:rPr lang="ru-RU" dirty="0" smtClean="0"/>
              <a:t>: тепле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сухе</a:t>
            </a:r>
            <a:r>
              <a:rPr lang="ru-RU" dirty="0" smtClean="0"/>
              <a:t> </a:t>
            </a:r>
            <a:r>
              <a:rPr lang="ru-RU" dirty="0" err="1" smtClean="0"/>
              <a:t>літо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холодна </a:t>
            </a:r>
            <a:r>
              <a:rPr lang="ru-RU" dirty="0" err="1" smtClean="0"/>
              <a:t>дощова</a:t>
            </a:r>
            <a:r>
              <a:rPr lang="ru-RU" dirty="0" smtClean="0"/>
              <a:t> зима. </a:t>
            </a:r>
            <a:r>
              <a:rPr lang="ru-RU" u="sng" dirty="0" err="1" smtClean="0">
                <a:hlinkClick r:id="rId9" tooltip="Кордильєри"/>
              </a:rPr>
              <a:t>Кордильєри</a:t>
            </a:r>
            <a:r>
              <a:rPr lang="ru-RU" dirty="0" smtClean="0"/>
              <a:t> 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</a:t>
            </a:r>
            <a:r>
              <a:rPr lang="ru-RU" dirty="0" err="1" smtClean="0"/>
              <a:t>екстремальними</a:t>
            </a:r>
            <a:r>
              <a:rPr lang="ru-RU" dirty="0" smtClean="0"/>
              <a:t> </a:t>
            </a:r>
            <a:r>
              <a:rPr lang="ru-RU" dirty="0" err="1" smtClean="0"/>
              <a:t>кліматичні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холодними</a:t>
            </a:r>
            <a:r>
              <a:rPr lang="ru-RU" dirty="0" smtClean="0"/>
              <a:t> </a:t>
            </a:r>
            <a:r>
              <a:rPr lang="ru-RU" u="sng" dirty="0" smtClean="0">
                <a:hlinkClick r:id="rId10" tooltip="Зима"/>
              </a:rPr>
              <a:t>зимами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теплим </a:t>
            </a:r>
            <a:r>
              <a:rPr lang="ru-RU" u="sng" dirty="0" err="1" smtClean="0">
                <a:hlinkClick r:id="rId11" tooltip="Літо"/>
              </a:rPr>
              <a:t>літом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9218" name="Picture 2" descr="C:\Users\Admin\Desktop\раораоаоа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38900" y="4509121"/>
            <a:ext cx="2705100" cy="2348880"/>
          </a:xfrm>
          <a:prstGeom prst="rect">
            <a:avLst/>
          </a:prstGeom>
          <a:noFill/>
        </p:spPr>
      </p:pic>
      <p:pic>
        <p:nvPicPr>
          <p:cNvPr id="9219" name="Picture 3" descr="C:\Users\Admin\Desktop\стмьтмь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19872" y="4509121"/>
            <a:ext cx="3119794" cy="2348880"/>
          </a:xfrm>
          <a:prstGeom prst="rect">
            <a:avLst/>
          </a:prstGeom>
          <a:noFill/>
        </p:spPr>
      </p:pic>
      <p:pic>
        <p:nvPicPr>
          <p:cNvPr id="9220" name="Picture 4" descr="C:\Users\Admin\Desktop\пчистис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4581129"/>
            <a:ext cx="3421529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dmin\Desktop\гщэпо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05063"/>
            <a:ext cx="4067944" cy="304703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4572000"/>
          </a:xfrm>
        </p:spPr>
        <p:txBody>
          <a:bodyPr/>
          <a:lstStyle/>
          <a:p>
            <a:r>
              <a:rPr lang="ru-RU" dirty="0" err="1" smtClean="0"/>
              <a:t>Найвищий</a:t>
            </a:r>
            <a:r>
              <a:rPr lang="ru-RU" dirty="0" smtClean="0"/>
              <a:t> орган </a:t>
            </a:r>
            <a:r>
              <a:rPr lang="ru-RU" dirty="0" err="1" smtClean="0"/>
              <a:t>законодавчої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 — </a:t>
            </a:r>
            <a:r>
              <a:rPr lang="ru-RU" dirty="0" err="1" smtClean="0"/>
              <a:t>двопалатний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3" tooltip="Конгрес США"/>
              </a:rPr>
              <a:t>Конгрес</a:t>
            </a:r>
            <a:r>
              <a:rPr lang="ru-RU" u="sng" dirty="0" smtClean="0">
                <a:hlinkClick r:id="rId3" tooltip="Конгрес США"/>
              </a:rPr>
              <a:t> США</a:t>
            </a:r>
            <a:r>
              <a:rPr lang="ru-RU" dirty="0" smtClean="0"/>
              <a:t>:</a:t>
            </a:r>
          </a:p>
          <a:p>
            <a:pPr lvl="0"/>
            <a:r>
              <a:rPr lang="ru-RU" dirty="0" err="1" smtClean="0"/>
              <a:t>нижня</a:t>
            </a:r>
            <a:r>
              <a:rPr lang="ru-RU" dirty="0" smtClean="0"/>
              <a:t> палата — </a:t>
            </a:r>
            <a:r>
              <a:rPr lang="ru-RU" u="sng" dirty="0" smtClean="0">
                <a:hlinkClick r:id="rId4" tooltip="Палата представників США"/>
              </a:rPr>
              <a:t>Палата </a:t>
            </a:r>
            <a:r>
              <a:rPr lang="ru-RU" u="sng" dirty="0" err="1" smtClean="0">
                <a:hlinkClick r:id="rId4" tooltip="Палата представників США"/>
              </a:rPr>
              <a:t>представників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верхня</a:t>
            </a:r>
            <a:r>
              <a:rPr lang="ru-RU" dirty="0" smtClean="0"/>
              <a:t> палата — </a:t>
            </a:r>
            <a:r>
              <a:rPr lang="ru-RU" u="sng" dirty="0" smtClean="0">
                <a:hlinkClick r:id="rId5" tooltip="Сенат США"/>
              </a:rPr>
              <a:t>Сенат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Найвищий</a:t>
            </a:r>
            <a:r>
              <a:rPr lang="ru-RU" dirty="0" smtClean="0"/>
              <a:t> орган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 — </a:t>
            </a:r>
            <a:r>
              <a:rPr lang="ru-RU" u="sng" dirty="0" smtClean="0">
                <a:hlinkClick r:id="rId6" tooltip="Президент США"/>
              </a:rPr>
              <a:t>президент США</a:t>
            </a:r>
            <a:r>
              <a:rPr lang="ru-RU" dirty="0" smtClean="0"/>
              <a:t>. Президент — глава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головнокомандувач</a:t>
            </a:r>
            <a:r>
              <a:rPr lang="ru-RU" dirty="0" smtClean="0"/>
              <a:t> </a:t>
            </a:r>
            <a:r>
              <a:rPr lang="ru-RU" dirty="0" err="1" smtClean="0"/>
              <a:t>збройними</a:t>
            </a:r>
            <a:r>
              <a:rPr lang="ru-RU" dirty="0" smtClean="0"/>
              <a:t> силами. </a:t>
            </a:r>
            <a:endParaRPr lang="ru-RU" dirty="0"/>
          </a:p>
        </p:txBody>
      </p:sp>
      <p:pic>
        <p:nvPicPr>
          <p:cNvPr id="16387" name="Picture 3" descr="C:\Users\Admin\Desktop\подршхрррр89н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4653135"/>
            <a:ext cx="3024336" cy="2030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dmin\Desktop\татата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0"/>
            <a:ext cx="3520412" cy="26369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Збройні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збройні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США </a:t>
            </a:r>
            <a:r>
              <a:rPr lang="ru-RU" dirty="0" err="1" smtClean="0"/>
              <a:t>залишаються</a:t>
            </a:r>
            <a:r>
              <a:rPr lang="ru-RU" dirty="0" smtClean="0"/>
              <a:t> одними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найбільших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. </a:t>
            </a:r>
            <a:r>
              <a:rPr lang="ru-RU" dirty="0" err="1" smtClean="0"/>
              <a:t>Військовий</a:t>
            </a:r>
            <a:r>
              <a:rPr lang="ru-RU" dirty="0" smtClean="0"/>
              <a:t> бюджет США на 2010 </a:t>
            </a:r>
            <a:r>
              <a:rPr lang="ru-RU" dirty="0" err="1" smtClean="0"/>
              <a:t>рік</a:t>
            </a:r>
            <a:r>
              <a:rPr lang="ru-RU" dirty="0" smtClean="0"/>
              <a:t> становив 668 </a:t>
            </a:r>
            <a:r>
              <a:rPr lang="ru-RU" dirty="0" err="1" smtClean="0"/>
              <a:t>млрд</a:t>
            </a:r>
            <a:r>
              <a:rPr lang="ru-RU" dirty="0" smtClean="0"/>
              <a:t> </a:t>
            </a:r>
            <a:r>
              <a:rPr lang="ru-RU" dirty="0" err="1" smtClean="0"/>
              <a:t>доларів</a:t>
            </a:r>
            <a:r>
              <a:rPr lang="ru-RU" dirty="0" smtClean="0"/>
              <a:t> США</a:t>
            </a:r>
            <a:r>
              <a:rPr lang="ru-RU" u="sng" baseline="30000" dirty="0" smtClean="0">
                <a:hlinkClick r:id="rId3"/>
              </a:rPr>
              <a:t>[29]</a:t>
            </a:r>
            <a:r>
              <a:rPr lang="ru-RU" dirty="0" smtClean="0"/>
              <a:t>. </a:t>
            </a:r>
            <a:r>
              <a:rPr lang="ru-RU" dirty="0" err="1" smtClean="0"/>
              <a:t>Збройні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США </a:t>
            </a:r>
            <a:r>
              <a:rPr lang="ru-RU" dirty="0" err="1" smtClean="0"/>
              <a:t>включають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4" tooltip="Армія США"/>
              </a:rPr>
              <a:t>армію</a:t>
            </a:r>
            <a:r>
              <a:rPr lang="ru-RU" u="sng" dirty="0" smtClean="0">
                <a:hlinkClick r:id="rId4" tooltip="Армія США"/>
              </a:rPr>
              <a:t> (</a:t>
            </a:r>
            <a:r>
              <a:rPr lang="ru-RU" u="sng" dirty="0" err="1" smtClean="0">
                <a:hlinkClick r:id="rId4" tooltip="Армія США"/>
              </a:rPr>
              <a:t>сухопутні</a:t>
            </a:r>
            <a:r>
              <a:rPr lang="ru-RU" u="sng" dirty="0" smtClean="0">
                <a:hlinkClick r:id="rId4" tooltip="Армія США"/>
              </a:rPr>
              <a:t> </a:t>
            </a:r>
            <a:r>
              <a:rPr lang="ru-RU" u="sng" dirty="0" err="1" smtClean="0">
                <a:hlinkClick r:id="rId4" tooltip="Армія США"/>
              </a:rPr>
              <a:t>війська</a:t>
            </a:r>
            <a:r>
              <a:rPr lang="ru-RU" u="sng" dirty="0" smtClean="0">
                <a:hlinkClick r:id="rId4" tooltip="Армія США"/>
              </a:rPr>
              <a:t>)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5" tooltip="Військово-Повітряні Сили США"/>
              </a:rPr>
              <a:t>Військово-повітряні</a:t>
            </a:r>
            <a:r>
              <a:rPr lang="ru-RU" u="sng" dirty="0" smtClean="0">
                <a:hlinkClick r:id="rId5" tooltip="Військово-Повітряні Сили США"/>
              </a:rPr>
              <a:t> </a:t>
            </a:r>
            <a:r>
              <a:rPr lang="ru-RU" u="sng" dirty="0" err="1" smtClean="0">
                <a:hlinkClick r:id="rId5" tooltip="Військово-Повітряні Сили США"/>
              </a:rPr>
              <a:t>сили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6" tooltip="Військово-морські сили США"/>
              </a:rPr>
              <a:t>Військово-морські</a:t>
            </a:r>
            <a:r>
              <a:rPr lang="ru-RU" u="sng" dirty="0" smtClean="0">
                <a:hlinkClick r:id="rId6" tooltip="Військово-морські сили США"/>
              </a:rPr>
              <a:t> </a:t>
            </a:r>
            <a:r>
              <a:rPr lang="ru-RU" u="sng" dirty="0" err="1" smtClean="0">
                <a:hlinkClick r:id="rId6" tooltip="Військово-морські сили США"/>
              </a:rPr>
              <a:t>сили</a:t>
            </a:r>
            <a:r>
              <a:rPr lang="ru-RU" dirty="0" smtClean="0"/>
              <a:t>, </a:t>
            </a:r>
            <a:r>
              <a:rPr lang="ru-RU" u="sng" dirty="0" smtClean="0">
                <a:hlinkClick r:id="rId7" tooltip="Корпус Морської піхоти США"/>
              </a:rPr>
              <a:t>Корпус </a:t>
            </a:r>
            <a:r>
              <a:rPr lang="ru-RU" u="sng" dirty="0" err="1" smtClean="0">
                <a:hlinkClick r:id="rId7" tooltip="Корпус Морської піхоти США"/>
              </a:rPr>
              <a:t>морської</a:t>
            </a:r>
            <a:r>
              <a:rPr lang="ru-RU" u="sng" dirty="0" smtClean="0">
                <a:hlinkClick r:id="rId7" tooltip="Корпус Морської піхоти США"/>
              </a:rPr>
              <a:t> </a:t>
            </a:r>
            <a:r>
              <a:rPr lang="ru-RU" u="sng" dirty="0" err="1" smtClean="0">
                <a:hlinkClick r:id="rId7" tooltip="Корпус Морської піхоти США"/>
              </a:rPr>
              <a:t>піхоти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u="sng" dirty="0" smtClean="0">
                <a:hlinkClick r:id="rId8" tooltip="Берегова Охорона США"/>
              </a:rPr>
              <a:t>Берегову </a:t>
            </a:r>
            <a:r>
              <a:rPr lang="ru-RU" u="sng" dirty="0" err="1" smtClean="0">
                <a:hlinkClick r:id="rId8" tooltip="Берегова Охорона США"/>
              </a:rPr>
              <a:t>охорону</a:t>
            </a:r>
            <a:r>
              <a:rPr lang="ru-RU" dirty="0" smtClean="0"/>
              <a:t>. За </a:t>
            </a:r>
            <a:r>
              <a:rPr lang="ru-RU" dirty="0" err="1" smtClean="0"/>
              <a:t>даними</a:t>
            </a:r>
            <a:r>
              <a:rPr lang="ru-RU" dirty="0" smtClean="0"/>
              <a:t> на </a:t>
            </a:r>
            <a:r>
              <a:rPr lang="ru-RU" dirty="0" err="1" smtClean="0"/>
              <a:t>квітень</a:t>
            </a:r>
            <a:r>
              <a:rPr lang="ru-RU" dirty="0" smtClean="0"/>
              <a:t> 2007 року, 1 426 700 </a:t>
            </a:r>
            <a:r>
              <a:rPr lang="ru-RU" dirty="0" err="1" smtClean="0"/>
              <a:t>чоловік</a:t>
            </a:r>
            <a:r>
              <a:rPr lang="ru-RU" dirty="0" smtClean="0"/>
              <a:t> проходили службу в </a:t>
            </a:r>
            <a:r>
              <a:rPr lang="ru-RU" dirty="0" err="1" smtClean="0"/>
              <a:t>регулярних</a:t>
            </a:r>
            <a:r>
              <a:rPr lang="ru-RU" dirty="0" smtClean="0"/>
              <a:t> </a:t>
            </a:r>
            <a:r>
              <a:rPr lang="ru-RU" dirty="0" err="1" smtClean="0"/>
              <a:t>частинах</a:t>
            </a:r>
            <a:r>
              <a:rPr lang="ru-RU" dirty="0" smtClean="0"/>
              <a:t> </a:t>
            </a:r>
            <a:r>
              <a:rPr lang="ru-RU" dirty="0" err="1" smtClean="0"/>
              <a:t>збройних</a:t>
            </a:r>
            <a:r>
              <a:rPr lang="ru-RU" dirty="0" smtClean="0"/>
              <a:t> сил </a:t>
            </a:r>
            <a:r>
              <a:rPr lang="ru-RU" dirty="0" err="1" smtClean="0"/>
              <a:t>і</a:t>
            </a:r>
            <a:r>
              <a:rPr lang="ru-RU" dirty="0" smtClean="0"/>
              <a:t> 1 458 500 </a:t>
            </a:r>
            <a:r>
              <a:rPr lang="ru-RU" dirty="0" err="1" smtClean="0"/>
              <a:t>чоловік</a:t>
            </a:r>
            <a:r>
              <a:rPr lang="ru-RU" dirty="0" smtClean="0"/>
              <a:t> в </a:t>
            </a:r>
            <a:r>
              <a:rPr lang="ru-RU" dirty="0" err="1" smtClean="0"/>
              <a:t>резервних</a:t>
            </a:r>
            <a:r>
              <a:rPr lang="ru-RU" dirty="0" smtClean="0"/>
              <a:t> </a:t>
            </a:r>
            <a:r>
              <a:rPr lang="ru-RU" dirty="0" err="1" smtClean="0"/>
              <a:t>формуваннях</a:t>
            </a:r>
            <a:r>
              <a:rPr lang="ru-RU" dirty="0" smtClean="0"/>
              <a:t>.</a:t>
            </a:r>
            <a:r>
              <a:rPr lang="ru-RU" u="sng" baseline="30000" dirty="0" smtClean="0">
                <a:hlinkClick r:id="rId3"/>
              </a:rPr>
              <a:t>[30]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Admin\Desktop\аиси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5568" y="0"/>
            <a:ext cx="3888432" cy="21502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99032"/>
          </a:xfrm>
        </p:spPr>
        <p:txBody>
          <a:bodyPr/>
          <a:lstStyle/>
          <a:p>
            <a:r>
              <a:rPr lang="ru-RU" b="1" dirty="0" err="1" smtClean="0"/>
              <a:t>Економіка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США — </a:t>
            </a:r>
            <a:r>
              <a:rPr lang="ru-RU" dirty="0" err="1" smtClean="0"/>
              <a:t>це</a:t>
            </a:r>
            <a:r>
              <a:rPr lang="ru-RU" dirty="0" smtClean="0"/>
              <a:t> держава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високорозвинутою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3" tooltip="Капіталізм"/>
              </a:rPr>
              <a:t>капіталістичною</a:t>
            </a:r>
            <a:r>
              <a:rPr lang="ru-RU" dirty="0" smtClean="0"/>
              <a:t> </a:t>
            </a:r>
            <a:r>
              <a:rPr lang="ru-RU" dirty="0" err="1" smtClean="0"/>
              <a:t>економікою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4" tooltip="Змішана економіка"/>
              </a:rPr>
              <a:t>змішаного</a:t>
            </a:r>
            <a:r>
              <a:rPr lang="ru-RU" u="sng" dirty="0" smtClean="0">
                <a:hlinkClick r:id="rId4" tooltip="Змішана економіка"/>
              </a:rPr>
              <a:t> типу</a:t>
            </a:r>
            <a:r>
              <a:rPr lang="ru-RU" dirty="0" smtClean="0"/>
              <a:t>, яка живиться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багатим</a:t>
            </a:r>
            <a:r>
              <a:rPr lang="ru-RU" dirty="0" smtClean="0"/>
              <a:t> </a:t>
            </a:r>
            <a:r>
              <a:rPr lang="ru-RU" dirty="0" err="1" smtClean="0"/>
              <a:t>природним</a:t>
            </a:r>
            <a:r>
              <a:rPr lang="ru-RU" dirty="0" smtClean="0"/>
              <a:t> ресурсам, </a:t>
            </a:r>
            <a:r>
              <a:rPr lang="ru-RU" dirty="0" err="1" smtClean="0"/>
              <a:t>розвинутою</a:t>
            </a:r>
            <a:r>
              <a:rPr lang="ru-RU" dirty="0" smtClean="0"/>
              <a:t> </a:t>
            </a:r>
            <a:r>
              <a:rPr lang="ru-RU" dirty="0" err="1" smtClean="0"/>
              <a:t>інфраструктурою</a:t>
            </a:r>
            <a:r>
              <a:rPr lang="ru-RU" dirty="0" smtClean="0"/>
              <a:t> та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продуктивністю</a:t>
            </a:r>
            <a:r>
              <a:rPr lang="ru-RU" u="sng" baseline="30000" dirty="0" smtClean="0">
                <a:hlinkClick r:id="rId5"/>
              </a:rPr>
              <a:t>[37]</a:t>
            </a:r>
            <a:r>
              <a:rPr lang="ru-RU" dirty="0" smtClean="0"/>
              <a:t>. Як </a:t>
            </a:r>
            <a:r>
              <a:rPr lang="ru-RU" dirty="0" err="1" smtClean="0"/>
              <a:t>свідчать</a:t>
            </a:r>
            <a:r>
              <a:rPr lang="ru-RU" dirty="0" smtClean="0"/>
              <a:t> </a:t>
            </a:r>
            <a:r>
              <a:rPr lang="ru-RU" dirty="0" err="1" smtClean="0"/>
              <a:t>міжнародні</a:t>
            </a:r>
            <a:r>
              <a:rPr lang="ru-RU" dirty="0" smtClean="0"/>
              <a:t> рейтинги, </a:t>
            </a:r>
            <a:r>
              <a:rPr lang="ru-RU" dirty="0" err="1" smtClean="0"/>
              <a:t>економічна</a:t>
            </a:r>
            <a:r>
              <a:rPr lang="ru-RU" dirty="0" smtClean="0"/>
              <a:t> система США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найвищі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ВВП на душу </a:t>
            </a:r>
            <a:r>
              <a:rPr lang="ru-RU" dirty="0" err="1" smtClean="0"/>
              <a:t>населення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</a:t>
            </a:r>
            <a:r>
              <a:rPr lang="ru-RU" dirty="0" err="1" smtClean="0"/>
              <a:t>напрямів</a:t>
            </a:r>
            <a:r>
              <a:rPr lang="ru-RU" dirty="0" smtClean="0"/>
              <a:t> </a:t>
            </a:r>
            <a:r>
              <a:rPr lang="ru-RU" dirty="0" err="1" smtClean="0"/>
              <a:t>науково-технічного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технічної</a:t>
            </a:r>
            <a:r>
              <a:rPr lang="ru-RU" dirty="0" smtClean="0"/>
              <a:t> </a:t>
            </a:r>
            <a:r>
              <a:rPr lang="ru-RU" dirty="0" err="1" smtClean="0"/>
              <a:t>озброєності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,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насиченості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 </a:t>
            </a:r>
            <a:r>
              <a:rPr lang="ru-RU" dirty="0" err="1" smtClean="0"/>
              <a:t>інформаційними</a:t>
            </a:r>
            <a:r>
              <a:rPr lang="ru-RU" dirty="0" smtClean="0"/>
              <a:t> </a:t>
            </a:r>
            <a:r>
              <a:rPr lang="ru-RU" dirty="0" err="1" smtClean="0"/>
              <a:t>технологіями</a:t>
            </a:r>
            <a:r>
              <a:rPr lang="ru-RU" dirty="0" smtClean="0"/>
              <a:t>, </a:t>
            </a:r>
            <a:r>
              <a:rPr lang="ru-RU" dirty="0" err="1" smtClean="0"/>
              <a:t>сучасними</a:t>
            </a:r>
            <a:r>
              <a:rPr lang="ru-RU" dirty="0" smtClean="0"/>
              <a:t> системами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 США </a:t>
            </a:r>
            <a:r>
              <a:rPr lang="ru-RU" dirty="0" err="1" smtClean="0"/>
              <a:t>випереджує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конкурентів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4572000"/>
          </a:xfrm>
        </p:spPr>
        <p:txBody>
          <a:bodyPr/>
          <a:lstStyle/>
          <a:p>
            <a:r>
              <a:rPr lang="ru-RU" dirty="0" smtClean="0"/>
              <a:t>США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високорозвинену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2" tooltip="Диверсифікація"/>
              </a:rPr>
              <a:t>диверсифіковану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3" tooltip="Промисловість"/>
              </a:rPr>
              <a:t>промисловість</a:t>
            </a:r>
            <a:r>
              <a:rPr lang="ru-RU" dirty="0" smtClean="0"/>
              <a:t>,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галузями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загальне</a:t>
            </a:r>
            <a:r>
              <a:rPr lang="ru-RU" dirty="0" smtClean="0"/>
              <a:t>, </a:t>
            </a:r>
            <a:r>
              <a:rPr lang="ru-RU" dirty="0" err="1" smtClean="0"/>
              <a:t>транспортне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електротехнічне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4" tooltip="Машинобудування"/>
              </a:rPr>
              <a:t>машинобудування</a:t>
            </a:r>
            <a:r>
              <a:rPr lang="ru-RU" dirty="0" smtClean="0"/>
              <a:t>, </a:t>
            </a:r>
            <a:r>
              <a:rPr lang="ru-RU" dirty="0" err="1" smtClean="0"/>
              <a:t>видобуток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копалин</a:t>
            </a:r>
            <a:r>
              <a:rPr lang="ru-RU" dirty="0" smtClean="0"/>
              <a:t>, </a:t>
            </a:r>
            <a:r>
              <a:rPr lang="ru-RU" dirty="0" err="1" smtClean="0"/>
              <a:t>хімічна</a:t>
            </a:r>
            <a:r>
              <a:rPr lang="ru-RU" dirty="0" smtClean="0"/>
              <a:t> та </a:t>
            </a:r>
            <a:r>
              <a:rPr lang="ru-RU" dirty="0" err="1" smtClean="0"/>
              <a:t>харчова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,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металовиробів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0482" name="Picture 2" descr="C:\Users\Admin\Desktop\рарараср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437112"/>
            <a:ext cx="3168352" cy="2373206"/>
          </a:xfrm>
          <a:prstGeom prst="rect">
            <a:avLst/>
          </a:prstGeom>
          <a:noFill/>
        </p:spPr>
      </p:pic>
      <p:pic>
        <p:nvPicPr>
          <p:cNvPr id="20483" name="Picture 3" descr="C:\Users\Admin\Desktop\иссмисс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4221088"/>
            <a:ext cx="3757083" cy="2341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72000"/>
          </a:xfrm>
        </p:spPr>
        <p:txBody>
          <a:bodyPr/>
          <a:lstStyle/>
          <a:p>
            <a:r>
              <a:rPr lang="ru-RU" u="sng" dirty="0" err="1" smtClean="0">
                <a:hlinkClick r:id="rId2" tooltip="Імпорт"/>
              </a:rPr>
              <a:t>Імпорт</a:t>
            </a:r>
            <a:r>
              <a:rPr lang="ru-RU" dirty="0" smtClean="0"/>
              <a:t>  — </a:t>
            </a:r>
            <a:r>
              <a:rPr lang="ru-RU" dirty="0" err="1" smtClean="0"/>
              <a:t>головним</a:t>
            </a:r>
            <a:r>
              <a:rPr lang="ru-RU" dirty="0" smtClean="0"/>
              <a:t> чином </a:t>
            </a:r>
            <a:r>
              <a:rPr lang="ru-RU" dirty="0" err="1" smtClean="0"/>
              <a:t>електронні</a:t>
            </a:r>
            <a:r>
              <a:rPr lang="ru-RU" dirty="0" smtClean="0"/>
              <a:t> </a:t>
            </a:r>
            <a:r>
              <a:rPr lang="ru-RU" dirty="0" err="1" smtClean="0"/>
              <a:t>компоненти</a:t>
            </a:r>
            <a:r>
              <a:rPr lang="ru-RU" dirty="0" smtClean="0"/>
              <a:t>, </a:t>
            </a:r>
            <a:r>
              <a:rPr lang="ru-RU" dirty="0" err="1" smtClean="0"/>
              <a:t>побутова</a:t>
            </a:r>
            <a:r>
              <a:rPr lang="ru-RU" dirty="0" smtClean="0"/>
              <a:t> </a:t>
            </a:r>
            <a:r>
              <a:rPr lang="ru-RU" dirty="0" err="1" smtClean="0"/>
              <a:t>електроніка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3" tooltip="Комп'ютер"/>
              </a:rPr>
              <a:t>комп'ютери</a:t>
            </a:r>
            <a:r>
              <a:rPr lang="ru-RU" dirty="0" smtClean="0"/>
              <a:t> — $ 1100 млрд. (</a:t>
            </a:r>
            <a:r>
              <a:rPr lang="ru-RU" dirty="0" err="1" smtClean="0"/>
              <a:t>головним</a:t>
            </a:r>
            <a:r>
              <a:rPr lang="ru-RU" dirty="0" smtClean="0"/>
              <a:t> чином </a:t>
            </a:r>
            <a:r>
              <a:rPr lang="ru-RU" u="sng" dirty="0" smtClean="0">
                <a:hlinkClick r:id="rId4" tooltip="Канада"/>
              </a:rPr>
              <a:t>Канада</a:t>
            </a:r>
            <a:r>
              <a:rPr lang="ru-RU" dirty="0" smtClean="0"/>
              <a:t> — 19,2%;</a:t>
            </a:r>
            <a:r>
              <a:rPr lang="ru-RU" u="sng" dirty="0" smtClean="0">
                <a:hlinkClick r:id="rId5" tooltip="Японія"/>
              </a:rPr>
              <a:t>Японія</a:t>
            </a:r>
            <a:r>
              <a:rPr lang="ru-RU" dirty="0" smtClean="0"/>
              <a:t> — 12,0%; </a:t>
            </a:r>
            <a:r>
              <a:rPr lang="ru-RU" u="sng" dirty="0" smtClean="0">
                <a:hlinkClick r:id="rId6" tooltip="Мексика"/>
              </a:rPr>
              <a:t>Мексика</a:t>
            </a:r>
            <a:r>
              <a:rPr lang="ru-RU" dirty="0" smtClean="0"/>
              <a:t> — 10,0%; </a:t>
            </a:r>
            <a:r>
              <a:rPr lang="ru-RU" u="sng" dirty="0" smtClean="0">
                <a:hlinkClick r:id="rId7" tooltip="Китай"/>
              </a:rPr>
              <a:t>Китай</a:t>
            </a:r>
            <a:r>
              <a:rPr lang="ru-RU" dirty="0" smtClean="0"/>
              <a:t> — 8,0%; </a:t>
            </a:r>
            <a:r>
              <a:rPr lang="ru-RU" u="sng" dirty="0" err="1" smtClean="0">
                <a:hlinkClick r:id="rId8" tooltip="Німеччина"/>
              </a:rPr>
              <a:t>Німеччина</a:t>
            </a:r>
            <a:r>
              <a:rPr lang="ru-RU" dirty="0" smtClean="0"/>
              <a:t> — 5,4%).</a:t>
            </a:r>
          </a:p>
          <a:p>
            <a:endParaRPr lang="ru-RU" dirty="0"/>
          </a:p>
        </p:txBody>
      </p:sp>
      <p:pic>
        <p:nvPicPr>
          <p:cNvPr id="17410" name="Picture 2" descr="C:\Users\Admin\Desktop\гапшпшпе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3501008"/>
            <a:ext cx="3347864" cy="3347864"/>
          </a:xfrm>
          <a:prstGeom prst="rect">
            <a:avLst/>
          </a:prstGeom>
          <a:noFill/>
        </p:spPr>
      </p:pic>
      <p:pic>
        <p:nvPicPr>
          <p:cNvPr id="17411" name="Picture 3" descr="C:\Users\Admin\Desktop\url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3861048"/>
            <a:ext cx="4608512" cy="25730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dmin\Desktop\ешщнщ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8769" y="4365105"/>
            <a:ext cx="3665231" cy="249289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 err="1" smtClean="0">
                <a:hlinkClick r:id="rId3" tooltip="Експорт"/>
              </a:rPr>
              <a:t>Експорт</a:t>
            </a:r>
            <a:r>
              <a:rPr lang="ru-RU" dirty="0" smtClean="0"/>
              <a:t>  — </a:t>
            </a:r>
            <a:r>
              <a:rPr lang="ru-RU" dirty="0" err="1" smtClean="0"/>
              <a:t>головним</a:t>
            </a:r>
            <a:r>
              <a:rPr lang="ru-RU" dirty="0" smtClean="0"/>
              <a:t> чином </a:t>
            </a:r>
            <a:r>
              <a:rPr lang="ru-RU" dirty="0" err="1" smtClean="0"/>
              <a:t>машини</a:t>
            </a:r>
            <a:r>
              <a:rPr lang="ru-RU" dirty="0" smtClean="0"/>
              <a:t>, </a:t>
            </a:r>
            <a:r>
              <a:rPr lang="ru-RU" dirty="0" err="1" smtClean="0"/>
              <a:t>обладнання</a:t>
            </a:r>
            <a:r>
              <a:rPr lang="ru-RU" dirty="0" smtClean="0"/>
              <a:t> (</a:t>
            </a:r>
            <a:r>
              <a:rPr lang="ru-RU" dirty="0" err="1" smtClean="0"/>
              <a:t>промислове</a:t>
            </a:r>
            <a:r>
              <a:rPr lang="ru-RU" dirty="0" smtClean="0"/>
              <a:t>, </a:t>
            </a:r>
            <a:r>
              <a:rPr lang="ru-RU" dirty="0" err="1" smtClean="0"/>
              <a:t>електронне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телекомунікаційне</a:t>
            </a:r>
            <a:r>
              <a:rPr lang="ru-RU" dirty="0" smtClean="0"/>
              <a:t> </a:t>
            </a:r>
            <a:r>
              <a:rPr lang="ru-RU" dirty="0" err="1" smtClean="0"/>
              <a:t>обладнання</a:t>
            </a:r>
            <a:r>
              <a:rPr lang="ru-RU" dirty="0" smtClean="0"/>
              <a:t>, </a:t>
            </a:r>
            <a:r>
              <a:rPr lang="ru-RU" dirty="0" err="1" smtClean="0"/>
              <a:t>літаки</a:t>
            </a:r>
            <a:r>
              <a:rPr lang="ru-RU" dirty="0" smtClean="0"/>
              <a:t>, </a:t>
            </a:r>
            <a:r>
              <a:rPr lang="ru-RU" dirty="0" err="1" smtClean="0"/>
              <a:t>автомобілі</a:t>
            </a:r>
            <a:r>
              <a:rPr lang="ru-RU" dirty="0" smtClean="0"/>
              <a:t>, </a:t>
            </a:r>
            <a:r>
              <a:rPr lang="ru-RU" dirty="0" err="1" smtClean="0"/>
              <a:t>військова</a:t>
            </a:r>
            <a:r>
              <a:rPr lang="ru-RU" dirty="0" smtClean="0"/>
              <a:t> </a:t>
            </a:r>
            <a:r>
              <a:rPr lang="ru-RU" dirty="0" err="1" smtClean="0"/>
              <a:t>техніка</a:t>
            </a:r>
            <a:r>
              <a:rPr lang="ru-RU" dirty="0" smtClean="0"/>
              <a:t>), </a:t>
            </a:r>
            <a:r>
              <a:rPr lang="ru-RU" dirty="0" err="1" smtClean="0"/>
              <a:t>мінеральна</a:t>
            </a:r>
            <a:r>
              <a:rPr lang="ru-RU" dirty="0" smtClean="0"/>
              <a:t> </a:t>
            </a:r>
            <a:r>
              <a:rPr lang="ru-RU" dirty="0" err="1" smtClean="0"/>
              <a:t>сировина</a:t>
            </a:r>
            <a:r>
              <a:rPr lang="ru-RU" dirty="0" smtClean="0"/>
              <a:t> (</a:t>
            </a:r>
            <a:r>
              <a:rPr lang="ru-RU" dirty="0" err="1" smtClean="0"/>
              <a:t>кам'яне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r>
              <a:rPr lang="ru-RU" dirty="0" smtClean="0"/>
              <a:t>, </a:t>
            </a:r>
            <a:r>
              <a:rPr lang="ru-RU" dirty="0" err="1" smtClean="0"/>
              <a:t>природний</a:t>
            </a:r>
            <a:r>
              <a:rPr lang="ru-RU" dirty="0" smtClean="0"/>
              <a:t> газ, </a:t>
            </a:r>
            <a:r>
              <a:rPr lang="ru-RU" u="sng" dirty="0" err="1" smtClean="0">
                <a:hlinkClick r:id="rId4" tooltip="Нафтопродукт"/>
              </a:rPr>
              <a:t>нафтопродукти</a:t>
            </a:r>
            <a:r>
              <a:rPr lang="ru-RU" dirty="0" smtClean="0"/>
              <a:t>, </a:t>
            </a:r>
            <a:r>
              <a:rPr lang="ru-RU" dirty="0" err="1" smtClean="0"/>
              <a:t>хімікати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продукція</a:t>
            </a:r>
            <a:r>
              <a:rPr lang="ru-RU" dirty="0" smtClean="0"/>
              <a:t>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 (</a:t>
            </a:r>
            <a:r>
              <a:rPr lang="ru-RU" dirty="0" err="1" smtClean="0"/>
              <a:t>м'ясо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м'ясні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, </a:t>
            </a:r>
            <a:r>
              <a:rPr lang="ru-RU" dirty="0" err="1" smtClean="0"/>
              <a:t>кукурудза</a:t>
            </a:r>
            <a:r>
              <a:rPr lang="ru-RU" dirty="0" smtClean="0"/>
              <a:t>, </a:t>
            </a:r>
            <a:r>
              <a:rPr lang="ru-RU" dirty="0" err="1" smtClean="0"/>
              <a:t>соєві</a:t>
            </a:r>
            <a:r>
              <a:rPr lang="ru-RU" dirty="0" smtClean="0"/>
              <a:t> </a:t>
            </a:r>
            <a:r>
              <a:rPr lang="ru-RU" dirty="0" err="1" smtClean="0"/>
              <a:t>боби</a:t>
            </a:r>
            <a:r>
              <a:rPr lang="ru-RU" dirty="0" smtClean="0"/>
              <a:t>) — $ 905 млрд. (</a:t>
            </a:r>
            <a:r>
              <a:rPr lang="ru-RU" dirty="0" err="1" smtClean="0"/>
              <a:t>головним</a:t>
            </a:r>
            <a:r>
              <a:rPr lang="ru-RU" dirty="0" smtClean="0"/>
              <a:t> чином </a:t>
            </a:r>
            <a:r>
              <a:rPr lang="ru-RU" u="sng" dirty="0" smtClean="0">
                <a:hlinkClick r:id="rId5" tooltip="Канада"/>
              </a:rPr>
              <a:t>Канада</a:t>
            </a:r>
            <a:r>
              <a:rPr lang="ru-RU" dirty="0" smtClean="0"/>
              <a:t> — 23,0%; </a:t>
            </a:r>
            <a:r>
              <a:rPr lang="ru-RU" u="sng" dirty="0" smtClean="0">
                <a:hlinkClick r:id="rId6" tooltip="Мексика"/>
              </a:rPr>
              <a:t>Мексика</a:t>
            </a:r>
            <a:r>
              <a:rPr lang="ru-RU" dirty="0" smtClean="0"/>
              <a:t> — 12,0%; </a:t>
            </a:r>
            <a:r>
              <a:rPr lang="ru-RU" u="sng" dirty="0" err="1" smtClean="0">
                <a:hlinkClick r:id="rId7" tooltip="Японія"/>
              </a:rPr>
              <a:t>Японія</a:t>
            </a:r>
            <a:r>
              <a:rPr lang="ru-RU" dirty="0" smtClean="0"/>
              <a:t> — 8,3%; </a:t>
            </a:r>
            <a:r>
              <a:rPr lang="ru-RU" u="sng" dirty="0" err="1" smtClean="0">
                <a:hlinkClick r:id="rId8" tooltip="Великобританія"/>
              </a:rPr>
              <a:t>Великобританія</a:t>
            </a:r>
            <a:r>
              <a:rPr lang="ru-RU" dirty="0" smtClean="0"/>
              <a:t> — 5,5%; </a:t>
            </a:r>
            <a:r>
              <a:rPr lang="ru-RU" u="sng" dirty="0" err="1" smtClean="0">
                <a:hlinkClick r:id="rId9" tooltip="Німеччина"/>
              </a:rPr>
              <a:t>Німеччина</a:t>
            </a:r>
            <a:r>
              <a:rPr lang="ru-RU" dirty="0" smtClean="0"/>
              <a:t> — 5,4%). </a:t>
            </a:r>
            <a:r>
              <a:rPr lang="ru-RU" dirty="0" err="1" smtClean="0"/>
              <a:t>Також</a:t>
            </a:r>
            <a:r>
              <a:rPr lang="ru-RU" dirty="0" smtClean="0"/>
              <a:t> США </a:t>
            </a:r>
            <a:r>
              <a:rPr lang="ru-RU" dirty="0" err="1" smtClean="0"/>
              <a:t>експортують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фармацевтичні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dmin\Desktop\аиссиви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0"/>
            <a:ext cx="2759846" cy="31409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Транспорт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 США </a:t>
            </a:r>
            <a:r>
              <a:rPr lang="ru-RU" dirty="0" err="1" smtClean="0"/>
              <a:t>розвинені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сучасного</a:t>
            </a:r>
            <a:r>
              <a:rPr lang="ru-RU" dirty="0" smtClean="0"/>
              <a:t> </a:t>
            </a:r>
            <a:r>
              <a:rPr lang="ru-RU" u="sng" dirty="0" smtClean="0">
                <a:hlinkClick r:id="rId3" tooltip="Транспорт"/>
              </a:rPr>
              <a:t>транспорту</a:t>
            </a:r>
            <a:r>
              <a:rPr lang="ru-RU" dirty="0" smtClean="0"/>
              <a:t> </a:t>
            </a:r>
          </a:p>
          <a:p>
            <a:r>
              <a:rPr lang="ru-RU" dirty="0" err="1" smtClean="0"/>
              <a:t>Найбільші</a:t>
            </a:r>
            <a:r>
              <a:rPr lang="ru-RU" dirty="0" smtClean="0"/>
              <a:t> порти: </a:t>
            </a:r>
            <a:r>
              <a:rPr lang="ru-RU" u="sng" dirty="0" err="1" smtClean="0">
                <a:hlinkClick r:id="rId4" tooltip="Новий Орлеан"/>
              </a:rPr>
              <a:t>Новий</a:t>
            </a:r>
            <a:r>
              <a:rPr lang="ru-RU" u="sng" dirty="0" smtClean="0">
                <a:hlinkClick r:id="rId4" tooltip="Новий Орлеан"/>
              </a:rPr>
              <a:t> Орлеан</a:t>
            </a:r>
            <a:r>
              <a:rPr lang="ru-RU" dirty="0" smtClean="0"/>
              <a:t>, </a:t>
            </a:r>
            <a:r>
              <a:rPr lang="ru-RU" dirty="0" err="1" smtClean="0"/>
              <a:t>Хемптон-Роудс</a:t>
            </a:r>
            <a:r>
              <a:rPr lang="ru-RU" dirty="0" smtClean="0"/>
              <a:t>, </a:t>
            </a:r>
            <a:r>
              <a:rPr lang="ru-RU" u="sng" dirty="0" smtClean="0">
                <a:hlinkClick r:id="rId5" tooltip="Нью-Йорк"/>
              </a:rPr>
              <a:t>Нью-Йорк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6" tooltip="Тампа"/>
              </a:rPr>
              <a:t>Тампа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7" tooltip="Мобіл"/>
              </a:rPr>
              <a:t>Мобіл</a:t>
            </a:r>
            <a:r>
              <a:rPr lang="ru-RU" dirty="0" smtClean="0"/>
              <a:t>, </a:t>
            </a:r>
            <a:r>
              <a:rPr lang="ru-RU" u="sng" dirty="0" smtClean="0">
                <a:hlinkClick r:id="rId8" tooltip="Лос-Анджелес"/>
              </a:rPr>
              <a:t>Лос-Анджелес</a:t>
            </a:r>
            <a:r>
              <a:rPr lang="ru-RU" dirty="0" smtClean="0"/>
              <a:t>, </a:t>
            </a:r>
            <a:r>
              <a:rPr lang="ru-RU" u="sng" dirty="0" smtClean="0">
                <a:hlinkClick r:id="rId9" tooltip="Балтимор"/>
              </a:rPr>
              <a:t>Балтимор</a:t>
            </a:r>
            <a:r>
              <a:rPr lang="ru-RU" dirty="0" smtClean="0"/>
              <a:t>. У </a:t>
            </a:r>
            <a:r>
              <a:rPr lang="ru-RU" dirty="0" err="1" smtClean="0"/>
              <a:t>середині</a:t>
            </a:r>
            <a:r>
              <a:rPr lang="ru-RU" dirty="0" smtClean="0"/>
              <a:t> 1990-х </a:t>
            </a:r>
            <a:r>
              <a:rPr lang="ru-RU" dirty="0" err="1" smtClean="0"/>
              <a:t>років</a:t>
            </a:r>
            <a:r>
              <a:rPr lang="ru-RU" dirty="0" smtClean="0"/>
              <a:t> на </a:t>
            </a:r>
            <a:r>
              <a:rPr lang="ru-RU" dirty="0" err="1" smtClean="0"/>
              <a:t>водні</a:t>
            </a:r>
            <a:r>
              <a:rPr lang="ru-RU" dirty="0" smtClean="0"/>
              <a:t> </a:t>
            </a:r>
            <a:r>
              <a:rPr lang="ru-RU" dirty="0" err="1" smtClean="0"/>
              <a:t>маршрути</a:t>
            </a:r>
            <a:r>
              <a:rPr lang="ru-RU" dirty="0" smtClean="0"/>
              <a:t> припадало 15% </a:t>
            </a:r>
            <a:r>
              <a:rPr lang="ru-RU" dirty="0" err="1" smtClean="0"/>
              <a:t>вантажоперевезень</a:t>
            </a:r>
            <a:r>
              <a:rPr lang="ru-RU" dirty="0" smtClean="0"/>
              <a:t>. </a:t>
            </a:r>
            <a:r>
              <a:rPr lang="ru-RU" dirty="0" err="1" smtClean="0"/>
              <a:t>Важкі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громіздкі</a:t>
            </a:r>
            <a:r>
              <a:rPr lang="ru-RU" dirty="0" smtClean="0"/>
              <a:t> </a:t>
            </a:r>
            <a:r>
              <a:rPr lang="ru-RU" dirty="0" err="1" smtClean="0"/>
              <a:t>вантажі</a:t>
            </a:r>
            <a:r>
              <a:rPr lang="ru-RU" dirty="0" smtClean="0"/>
              <a:t> (</a:t>
            </a:r>
            <a:r>
              <a:rPr lang="ru-RU" u="sng" dirty="0" err="1" smtClean="0">
                <a:hlinkClick r:id="rId10" tooltip="Залізна руда"/>
              </a:rPr>
              <a:t>залізна</a:t>
            </a:r>
            <a:r>
              <a:rPr lang="ru-RU" u="sng" dirty="0" smtClean="0">
                <a:hlinkClick r:id="rId10" tooltip="Залізна руда"/>
              </a:rPr>
              <a:t> руда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11" tooltip="Вугілля"/>
              </a:rPr>
              <a:t>вугілля</a:t>
            </a:r>
            <a:r>
              <a:rPr lang="ru-RU" dirty="0" smtClean="0"/>
              <a:t>, </a:t>
            </a:r>
            <a:r>
              <a:rPr lang="ru-RU" u="sng" dirty="0" smtClean="0">
                <a:hlinkClick r:id="rId12" tooltip="Зерно"/>
              </a:rPr>
              <a:t>зерно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13" tooltip="Нафтопродукти"/>
              </a:rPr>
              <a:t>нафтопродукти</a:t>
            </a:r>
            <a:r>
              <a:rPr lang="ru-RU" dirty="0" smtClean="0"/>
              <a:t>, </a:t>
            </a:r>
            <a:r>
              <a:rPr lang="ru-RU" dirty="0" err="1" smtClean="0"/>
              <a:t>пісок</a:t>
            </a:r>
            <a:r>
              <a:rPr lang="ru-RU" dirty="0" smtClean="0"/>
              <a:t>, </a:t>
            </a:r>
            <a:r>
              <a:rPr lang="ru-RU" dirty="0" err="1" smtClean="0"/>
              <a:t>гравій</a:t>
            </a:r>
            <a:r>
              <a:rPr lang="ru-RU" dirty="0" smtClean="0"/>
              <a:t>, цемент) часто </a:t>
            </a:r>
            <a:r>
              <a:rPr lang="ru-RU" dirty="0" err="1" smtClean="0"/>
              <a:t>доставляються</a:t>
            </a:r>
            <a:r>
              <a:rPr lang="ru-RU" dirty="0" smtClean="0"/>
              <a:t> </a:t>
            </a:r>
            <a:r>
              <a:rPr lang="ru-RU" dirty="0" err="1" smtClean="0"/>
              <a:t>водним</a:t>
            </a:r>
            <a:r>
              <a:rPr lang="ru-RU" dirty="0" smtClean="0"/>
              <a:t> шляхом.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Admin\Desktop\сиивркр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848341"/>
            <a:ext cx="2682999" cy="200965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Серед</a:t>
            </a:r>
            <a:r>
              <a:rPr lang="ru-RU" dirty="0" smtClean="0"/>
              <a:t> 30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завантажених</a:t>
            </a:r>
            <a:r>
              <a:rPr lang="ru-RU" dirty="0" smtClean="0"/>
              <a:t> </a:t>
            </a:r>
            <a:r>
              <a:rPr lang="ru-RU" dirty="0" err="1" smtClean="0"/>
              <a:t>цивільних</a:t>
            </a:r>
            <a:r>
              <a:rPr lang="ru-RU" dirty="0" smtClean="0"/>
              <a:t> </a:t>
            </a:r>
            <a:r>
              <a:rPr lang="ru-RU" dirty="0" err="1" smtClean="0"/>
              <a:t>аеропортів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16 </a:t>
            </a:r>
            <a:r>
              <a:rPr lang="ru-RU" dirty="0" err="1" smtClean="0"/>
              <a:t>розташовані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Сполучених</a:t>
            </a:r>
            <a:r>
              <a:rPr lang="ru-RU" dirty="0" smtClean="0"/>
              <a:t> </a:t>
            </a:r>
            <a:r>
              <a:rPr lang="ru-RU" dirty="0" err="1" smtClean="0"/>
              <a:t>штатів</a:t>
            </a:r>
            <a:r>
              <a:rPr lang="ru-RU" dirty="0" smtClean="0"/>
              <a:t> Америки.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аеропорт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 —</a:t>
            </a:r>
            <a:r>
              <a:rPr lang="ru-RU" u="sng" dirty="0" err="1" smtClean="0">
                <a:hlinkClick r:id="rId3" tooltip="Міжнародний аеропорт Гартсфілд-Джексон Атланта (ще не написана)"/>
              </a:rPr>
              <a:t>Міжнародний</a:t>
            </a:r>
            <a:r>
              <a:rPr lang="ru-RU" u="sng" dirty="0" smtClean="0">
                <a:hlinkClick r:id="rId3" tooltip="Міжнародний аеропорт Гартсфілд-Джексон Атланта (ще не написана)"/>
              </a:rPr>
              <a:t> </a:t>
            </a:r>
            <a:r>
              <a:rPr lang="ru-RU" u="sng" dirty="0" err="1" smtClean="0">
                <a:hlinkClick r:id="rId3" tooltip="Міжнародний аеропорт Гартсфілд-Джексон Атланта (ще не написана)"/>
              </a:rPr>
              <a:t>аеропорт</a:t>
            </a:r>
            <a:r>
              <a:rPr lang="ru-RU" u="sng" dirty="0" smtClean="0">
                <a:hlinkClick r:id="rId3" tooltip="Міжнародний аеропорт Гартсфілд-Джексон Атланта (ще не написана)"/>
              </a:rPr>
              <a:t> </a:t>
            </a:r>
            <a:r>
              <a:rPr lang="ru-RU" u="sng" dirty="0" err="1" smtClean="0">
                <a:hlinkClick r:id="rId3" tooltip="Міжнародний аеропорт Гартсфілд-Джексон Атланта (ще не написана)"/>
              </a:rPr>
              <a:t>Гартсфілд-Джексон</a:t>
            </a:r>
            <a:r>
              <a:rPr lang="ru-RU" dirty="0" smtClean="0"/>
              <a:t> в </a:t>
            </a:r>
            <a:r>
              <a:rPr lang="ru-RU" u="sng" dirty="0" err="1" smtClean="0">
                <a:hlinkClick r:id="rId4" tooltip="Атланта (Джорджія)"/>
              </a:rPr>
              <a:t>Атланті</a:t>
            </a:r>
            <a:r>
              <a:rPr lang="ru-RU" u="sng" baseline="30000" dirty="0" smtClean="0">
                <a:hlinkClick r:id="rId5"/>
              </a:rPr>
              <a:t>[46]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1266" name="Picture 2" descr="C:\Users\Admin\Desktop\пвппвп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94672" y="4797153"/>
            <a:ext cx="3096903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dmin\Desktop\раркре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2825" y="0"/>
            <a:ext cx="3651175" cy="24208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399032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dirty="0" err="1" smtClean="0"/>
              <a:t>Освіта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США </a:t>
            </a:r>
            <a:r>
              <a:rPr lang="ru-RU" dirty="0" err="1" smtClean="0"/>
              <a:t>сформувалася</a:t>
            </a:r>
            <a:r>
              <a:rPr lang="ru-RU" dirty="0" smtClean="0"/>
              <a:t> </a:t>
            </a:r>
            <a:r>
              <a:rPr lang="ru-RU" dirty="0" err="1" smtClean="0"/>
              <a:t>високорозвинена</a:t>
            </a:r>
            <a:r>
              <a:rPr lang="ru-RU" dirty="0" smtClean="0"/>
              <a:t> система </a:t>
            </a:r>
            <a:r>
              <a:rPr lang="ru-RU" u="sng" dirty="0" err="1" smtClean="0">
                <a:hlinkClick r:id="rId3" tooltip="Освіта"/>
              </a:rPr>
              <a:t>освіти</a:t>
            </a:r>
            <a:r>
              <a:rPr lang="ru-RU" dirty="0" smtClean="0"/>
              <a:t>, яку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ланок: </a:t>
            </a:r>
            <a:r>
              <a:rPr lang="ru-RU" u="sng" dirty="0" err="1" smtClean="0">
                <a:hlinkClick r:id="rId4" tooltip="Середня школа"/>
              </a:rPr>
              <a:t>середня</a:t>
            </a:r>
            <a:r>
              <a:rPr lang="ru-RU" u="sng" dirty="0" smtClean="0">
                <a:hlinkClick r:id="rId4" tooltip="Середня школа"/>
              </a:rPr>
              <a:t> школа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5" tooltip="Вища школа (ще не написана)"/>
              </a:rPr>
              <a:t>вища</a:t>
            </a:r>
            <a:r>
              <a:rPr lang="ru-RU" u="sng" dirty="0" smtClean="0">
                <a:hlinkClick r:id="rId5" tooltip="Вища школа (ще не написана)"/>
              </a:rPr>
              <a:t> </a:t>
            </a:r>
            <a:r>
              <a:rPr lang="ru-RU" u="sng" dirty="0" err="1" smtClean="0">
                <a:hlinkClick r:id="rId5" tooltip="Вища школа (ще не написана)"/>
              </a:rPr>
              <a:t>школа</a:t>
            </a:r>
            <a:r>
              <a:rPr lang="ru-RU" dirty="0" smtClean="0"/>
              <a:t> (приватна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державна</a:t>
            </a:r>
            <a:r>
              <a:rPr lang="ru-RU" dirty="0" smtClean="0"/>
              <a:t>), </a:t>
            </a: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приватні</a:t>
            </a:r>
            <a:r>
              <a:rPr lang="ru-RU" dirty="0" smtClean="0"/>
              <a:t> </a:t>
            </a:r>
            <a:r>
              <a:rPr lang="ru-RU" dirty="0" err="1" smtClean="0"/>
              <a:t>професійні</a:t>
            </a:r>
            <a:r>
              <a:rPr lang="ru-RU" dirty="0" smtClean="0"/>
              <a:t> </a:t>
            </a:r>
            <a:r>
              <a:rPr lang="ru-RU" dirty="0" err="1" smtClean="0"/>
              <a:t>навчальні</a:t>
            </a:r>
            <a:r>
              <a:rPr lang="ru-RU" dirty="0" smtClean="0"/>
              <a:t> </a:t>
            </a:r>
            <a:r>
              <a:rPr lang="ru-RU" dirty="0" err="1" smtClean="0"/>
              <a:t>заклади</a:t>
            </a:r>
            <a:r>
              <a:rPr lang="ru-RU" dirty="0" smtClean="0"/>
              <a:t> — </a:t>
            </a:r>
            <a:r>
              <a:rPr lang="ru-RU" u="sng" dirty="0" err="1" smtClean="0">
                <a:hlinkClick r:id="rId6" tooltip="Коледж"/>
              </a:rPr>
              <a:t>коледжі</a:t>
            </a:r>
            <a:r>
              <a:rPr lang="ru-RU" dirty="0" smtClean="0"/>
              <a:t>, </a:t>
            </a:r>
            <a:r>
              <a:rPr lang="ru-RU" dirty="0" err="1" smtClean="0"/>
              <a:t>професійна</a:t>
            </a:r>
            <a:r>
              <a:rPr lang="ru-RU" dirty="0" smtClean="0"/>
              <a:t> </a:t>
            </a:r>
            <a:r>
              <a:rPr lang="ru-RU" dirty="0" err="1" smtClean="0"/>
              <a:t>підготовка</a:t>
            </a:r>
            <a:r>
              <a:rPr lang="ru-RU" dirty="0" smtClean="0"/>
              <a:t> на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 smtClean="0"/>
              <a:t>місцях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збройних</a:t>
            </a:r>
            <a:r>
              <a:rPr lang="ru-RU" dirty="0" smtClean="0"/>
              <a:t> сил.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Admin\Desktop\исии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429000"/>
            <a:ext cx="5256584" cy="3410185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79512" y="260648"/>
            <a:ext cx="6995120" cy="298635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Сполу́чені</a:t>
            </a:r>
            <a:r>
              <a:rPr lang="ru-RU" b="1" dirty="0" smtClean="0"/>
              <a:t> </a:t>
            </a:r>
            <a:r>
              <a:rPr lang="ru-RU" b="1" dirty="0" err="1" smtClean="0"/>
              <a:t>Шта́ти</a:t>
            </a:r>
            <a:r>
              <a:rPr lang="ru-RU" b="1" dirty="0" smtClean="0"/>
              <a:t> </a:t>
            </a:r>
            <a:r>
              <a:rPr lang="ru-RU" b="1" dirty="0" err="1" smtClean="0"/>
              <a:t>Аме́рики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 </a:t>
            </a:r>
            <a:r>
              <a:rPr lang="ru-RU" b="1" dirty="0" smtClean="0"/>
              <a:t>США, </a:t>
            </a:r>
            <a:r>
              <a:rPr lang="ru-RU" b="1" dirty="0" err="1" smtClean="0"/>
              <a:t>Сполу́чені</a:t>
            </a:r>
            <a:r>
              <a:rPr lang="ru-RU" b="1" dirty="0" smtClean="0"/>
              <a:t> </a:t>
            </a:r>
            <a:r>
              <a:rPr lang="ru-RU" b="1" dirty="0" err="1" smtClean="0"/>
              <a:t>Шта́ти</a:t>
            </a:r>
            <a:r>
              <a:rPr lang="ru-RU" b="1" dirty="0" smtClean="0"/>
              <a:t>, </a:t>
            </a:r>
            <a:r>
              <a:rPr lang="ru-RU" b="1" dirty="0" err="1" smtClean="0"/>
              <a:t>Шта́ти</a:t>
            </a:r>
            <a:r>
              <a:rPr lang="ru-RU" b="1" dirty="0" smtClean="0"/>
              <a:t>, </a:t>
            </a:r>
            <a:r>
              <a:rPr lang="ru-RU" b="1" dirty="0" err="1" smtClean="0"/>
              <a:t>Аме́рика</a:t>
            </a:r>
            <a:r>
              <a:rPr lang="ru-RU" b="1" dirty="0" smtClean="0"/>
              <a:t>, </a:t>
            </a:r>
            <a:r>
              <a:rPr lang="ru-RU" b="1" dirty="0" err="1" smtClean="0"/>
              <a:t>Зл́учені</a:t>
            </a:r>
            <a:r>
              <a:rPr lang="ru-RU" b="1" dirty="0" smtClean="0"/>
              <a:t> </a:t>
            </a:r>
            <a:r>
              <a:rPr lang="ru-RU" b="1" dirty="0" err="1" smtClean="0"/>
              <a:t>Держ́ави</a:t>
            </a:r>
            <a:r>
              <a:rPr lang="ru-RU" b="1" dirty="0" smtClean="0"/>
              <a:t> </a:t>
            </a:r>
            <a:r>
              <a:rPr lang="ru-RU" b="1" dirty="0" err="1" smtClean="0"/>
              <a:t>Ам́ерики</a:t>
            </a:r>
            <a:r>
              <a:rPr lang="ru-RU" dirty="0" smtClean="0"/>
              <a:t>— держава в </a:t>
            </a:r>
            <a:r>
              <a:rPr lang="ru-RU" u="sng" dirty="0" err="1" smtClean="0">
                <a:hlinkClick r:id="rId3" tooltip="Північна Америка"/>
              </a:rPr>
              <a:t>Північній</a:t>
            </a:r>
            <a:r>
              <a:rPr lang="ru-RU" u="sng" dirty="0" smtClean="0">
                <a:hlinkClick r:id="rId3" tooltip="Північна Америка"/>
              </a:rPr>
              <a:t> </a:t>
            </a:r>
            <a:r>
              <a:rPr lang="ru-RU" u="sng" dirty="0" err="1" smtClean="0">
                <a:hlinkClick r:id="rId3" tooltip="Північна Америка"/>
              </a:rPr>
              <a:t>Америці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50 </a:t>
            </a:r>
            <a:r>
              <a:rPr lang="ru-RU" u="sng" dirty="0" err="1" smtClean="0">
                <a:hlinkClick r:id="rId4" tooltip="Штат"/>
              </a:rPr>
              <a:t>штатів</a:t>
            </a:r>
            <a:r>
              <a:rPr lang="ru-RU" dirty="0" smtClean="0"/>
              <a:t>: </a:t>
            </a:r>
            <a:r>
              <a:rPr lang="ru-RU" u="sng" dirty="0" smtClean="0">
                <a:hlinkClick r:id="rId5" tooltip="Аляска"/>
              </a:rPr>
              <a:t>Аляски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6" tooltip="Гаваї"/>
              </a:rPr>
              <a:t>Гаваїв</a:t>
            </a:r>
            <a:r>
              <a:rPr lang="ru-RU" dirty="0" smtClean="0"/>
              <a:t>, 48 </a:t>
            </a:r>
            <a:r>
              <a:rPr lang="ru-RU" dirty="0" err="1" smtClean="0"/>
              <a:t>штатів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7" tooltip="Атлантичний океан"/>
              </a:rPr>
              <a:t>Атлантичним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u="sng" dirty="0" err="1" smtClean="0">
                <a:hlinkClick r:id="rId8" tooltip="Тихий океан"/>
              </a:rPr>
              <a:t>Тихим</a:t>
            </a:r>
            <a:r>
              <a:rPr lang="ru-RU" dirty="0" smtClean="0"/>
              <a:t> океанами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 </a:t>
            </a:r>
            <a:r>
              <a:rPr lang="ru-RU" u="sng" dirty="0" smtClean="0">
                <a:hlinkClick r:id="rId9" tooltip="Канада"/>
              </a:rPr>
              <a:t>Канадою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u="sng" dirty="0" smtClean="0">
                <a:hlinkClick r:id="rId10" tooltip="Мексика"/>
              </a:rPr>
              <a:t>Мексикою</a:t>
            </a:r>
            <a:r>
              <a:rPr lang="ru-RU" dirty="0" smtClean="0"/>
              <a:t> та федерального (столичного) округу </a:t>
            </a:r>
            <a:r>
              <a:rPr lang="ru-RU" u="sng" dirty="0" err="1" smtClean="0">
                <a:hlinkClick r:id="rId11" tooltip="Колумбія (федеральний округ)"/>
              </a:rPr>
              <a:t>Колумбія</a:t>
            </a:r>
            <a:r>
              <a:rPr lang="ru-RU" dirty="0" smtClean="0"/>
              <a:t>. </a:t>
            </a:r>
            <a:r>
              <a:rPr lang="ru-RU" dirty="0" err="1" smtClean="0"/>
              <a:t>Окрім</a:t>
            </a:r>
            <a:r>
              <a:rPr lang="ru-RU" dirty="0" smtClean="0"/>
              <a:t> того, </a:t>
            </a:r>
            <a:r>
              <a:rPr lang="ru-RU" u="sng" dirty="0" smtClean="0">
                <a:hlinkClick r:id="rId12" tooltip="США"/>
              </a:rPr>
              <a:t>США</a:t>
            </a:r>
            <a:r>
              <a:rPr lang="ru-RU" dirty="0" smtClean="0"/>
              <a:t> належать </a:t>
            </a:r>
            <a:r>
              <a:rPr lang="ru-RU" u="sng" dirty="0" err="1" smtClean="0">
                <a:hlinkClick r:id="rId13" tooltip="Віргінські острови"/>
              </a:rPr>
              <a:t>Віргінські</a:t>
            </a:r>
            <a:r>
              <a:rPr lang="ru-RU" u="sng" dirty="0" smtClean="0">
                <a:hlinkClick r:id="rId13" tooltip="Віргінські острови"/>
              </a:rPr>
              <a:t> </a:t>
            </a:r>
            <a:r>
              <a:rPr lang="ru-RU" u="sng" dirty="0" err="1" smtClean="0">
                <a:hlinkClick r:id="rId13" tooltip="Віргінські острови"/>
              </a:rPr>
              <a:t>острови</a:t>
            </a:r>
            <a:r>
              <a:rPr lang="ru-RU" dirty="0" smtClean="0"/>
              <a:t> у </a:t>
            </a:r>
            <a:r>
              <a:rPr lang="ru-RU" u="sng" dirty="0" err="1" smtClean="0">
                <a:hlinkClick r:id="rId14" tooltip="Вест-Індія"/>
              </a:rPr>
              <a:t>Вест-Індії</a:t>
            </a:r>
            <a:r>
              <a:rPr lang="ru-RU" dirty="0" err="1" smtClean="0"/>
              <a:t>,</a:t>
            </a:r>
            <a:r>
              <a:rPr lang="ru-RU" u="sng" dirty="0" err="1" smtClean="0">
                <a:hlinkClick r:id="rId15" tooltip="Східне Самоа"/>
              </a:rPr>
              <a:t>Східне</a:t>
            </a:r>
            <a:r>
              <a:rPr lang="ru-RU" u="sng" dirty="0" smtClean="0">
                <a:hlinkClick r:id="rId15" tooltip="Східне Самоа"/>
              </a:rPr>
              <a:t> Самоа</a:t>
            </a:r>
            <a:r>
              <a:rPr lang="ru-RU" dirty="0" smtClean="0"/>
              <a:t>, </a:t>
            </a:r>
            <a:r>
              <a:rPr lang="ru-RU" u="sng" dirty="0" smtClean="0">
                <a:hlinkClick r:id="rId16" tooltip="Гуам"/>
              </a:rPr>
              <a:t>Гуам</a:t>
            </a:r>
            <a:r>
              <a:rPr lang="ru-RU" dirty="0" smtClean="0"/>
              <a:t> 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острови</a:t>
            </a:r>
            <a:r>
              <a:rPr lang="ru-RU" dirty="0" smtClean="0"/>
              <a:t> в </a:t>
            </a:r>
            <a:r>
              <a:rPr lang="ru-RU" u="sng" dirty="0" err="1" smtClean="0">
                <a:hlinkClick r:id="rId17" tooltip="Океанія"/>
              </a:rPr>
              <a:t>Океанії</a:t>
            </a:r>
            <a:r>
              <a:rPr lang="ru-RU" dirty="0" smtClean="0"/>
              <a:t>. </a:t>
            </a:r>
            <a:r>
              <a:rPr lang="ru-RU" dirty="0" err="1" smtClean="0"/>
              <a:t>Столиця</a:t>
            </a:r>
            <a:r>
              <a:rPr lang="ru-RU" dirty="0" smtClean="0"/>
              <a:t> — </a:t>
            </a:r>
            <a:r>
              <a:rPr lang="ru-RU" dirty="0" err="1" smtClean="0"/>
              <a:t>місто</a:t>
            </a:r>
            <a:r>
              <a:rPr lang="ru-RU" dirty="0" smtClean="0"/>
              <a:t> </a:t>
            </a:r>
            <a:r>
              <a:rPr lang="ru-RU" u="sng" dirty="0" smtClean="0">
                <a:hlinkClick r:id="rId18" tooltip="Вашингтон"/>
              </a:rPr>
              <a:t>Вашингтон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Admin\Desktop\u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076056" cy="24283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86000"/>
            <a:ext cx="8229600" cy="4572000"/>
          </a:xfrm>
        </p:spPr>
        <p:txBody>
          <a:bodyPr/>
          <a:lstStyle/>
          <a:p>
            <a:r>
              <a:rPr lang="ru-RU" dirty="0" smtClean="0"/>
              <a:t>Число </a:t>
            </a:r>
            <a:r>
              <a:rPr lang="ru-RU" dirty="0" err="1" smtClean="0"/>
              <a:t>вишів</a:t>
            </a:r>
            <a:r>
              <a:rPr lang="ru-RU" dirty="0" smtClean="0"/>
              <a:t> у США </a:t>
            </a:r>
            <a:r>
              <a:rPr lang="ru-RU" dirty="0" err="1" smtClean="0"/>
              <a:t>перевищує</a:t>
            </a:r>
            <a:r>
              <a:rPr lang="ru-RU" dirty="0" smtClean="0"/>
              <a:t> 4 </a:t>
            </a:r>
            <a:r>
              <a:rPr lang="ru-RU" dirty="0" err="1" smtClean="0"/>
              <a:t>тисячі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них 2 533 — </a:t>
            </a:r>
            <a:r>
              <a:rPr lang="ru-RU" dirty="0" err="1" smtClean="0"/>
              <a:t>чотирирічні</a:t>
            </a:r>
            <a:r>
              <a:rPr lang="ru-RU" dirty="0" smtClean="0"/>
              <a:t> </a:t>
            </a:r>
            <a:r>
              <a:rPr lang="ru-RU" dirty="0" err="1" smtClean="0"/>
              <a:t>коледжі</a:t>
            </a:r>
            <a:r>
              <a:rPr lang="ru-RU" dirty="0" smtClean="0"/>
              <a:t>, 1 683 — </a:t>
            </a:r>
            <a:r>
              <a:rPr lang="ru-RU" dirty="0" err="1" smtClean="0"/>
              <a:t>дворічні</a:t>
            </a:r>
            <a:r>
              <a:rPr lang="ru-RU" dirty="0" smtClean="0"/>
              <a:t> </a:t>
            </a:r>
            <a:r>
              <a:rPr lang="ru-RU" dirty="0" err="1" smtClean="0"/>
              <a:t>коледжі</a:t>
            </a:r>
            <a:r>
              <a:rPr lang="ru-RU" dirty="0" smtClean="0"/>
              <a:t>. 57%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 smtClean="0"/>
              <a:t>приватні</a:t>
            </a:r>
            <a:r>
              <a:rPr lang="ru-RU" dirty="0" smtClean="0"/>
              <a:t>. Число </a:t>
            </a:r>
            <a:r>
              <a:rPr lang="ru-RU" dirty="0" err="1" smtClean="0"/>
              <a:t>шкіл</a:t>
            </a:r>
            <a:r>
              <a:rPr lang="ru-RU" dirty="0" smtClean="0"/>
              <a:t> — 117 </a:t>
            </a:r>
            <a:r>
              <a:rPr lang="ru-RU" dirty="0" err="1" smtClean="0"/>
              <a:t>тисяч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них 89,5 тис. (76%) — </a:t>
            </a: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27,4 тис. — </a:t>
            </a:r>
            <a:r>
              <a:rPr lang="ru-RU" dirty="0" err="1" smtClean="0"/>
              <a:t>приватні</a:t>
            </a:r>
            <a:r>
              <a:rPr lang="ru-RU" dirty="0" smtClean="0"/>
              <a:t>. </a:t>
            </a:r>
            <a:r>
              <a:rPr lang="ru-RU" dirty="0" err="1" smtClean="0"/>
              <a:t>Вже</a:t>
            </a:r>
            <a:r>
              <a:rPr lang="ru-RU" dirty="0" smtClean="0"/>
              <a:t> 2003 року 93% </a:t>
            </a:r>
            <a:r>
              <a:rPr lang="ru-RU" dirty="0" err="1" smtClean="0"/>
              <a:t>шкіл</a:t>
            </a:r>
            <a:r>
              <a:rPr lang="ru-RU" dirty="0" smtClean="0"/>
              <a:t> у США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постійний</a:t>
            </a:r>
            <a:r>
              <a:rPr lang="ru-RU" dirty="0" smtClean="0"/>
              <a:t> доступ в мережу </a:t>
            </a:r>
            <a:r>
              <a:rPr lang="ru-RU" u="sng" dirty="0" err="1" smtClean="0">
                <a:hlinkClick r:id="rId3" tooltip="Інтернет"/>
              </a:rPr>
              <a:t>Інтернет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 descr="C:\Users\Admin\Desktop\u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0"/>
            <a:ext cx="4032448" cy="2683412"/>
          </a:xfrm>
          <a:prstGeom prst="rect">
            <a:avLst/>
          </a:prstGeom>
          <a:noFill/>
        </p:spPr>
      </p:pic>
      <p:pic>
        <p:nvPicPr>
          <p:cNvPr id="34818" name="Picture 2" descr="C:\Users\Admin\Desktop\ur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07904" cy="27519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4572000"/>
          </a:xfrm>
        </p:spPr>
        <p:txBody>
          <a:bodyPr/>
          <a:lstStyle/>
          <a:p>
            <a:r>
              <a:rPr lang="ru-RU" u="sng" dirty="0" smtClean="0">
                <a:hlinkClick r:id="rId4" tooltip="2006"/>
              </a:rPr>
              <a:t>2006</a:t>
            </a:r>
            <a:r>
              <a:rPr lang="ru-RU" dirty="0" smtClean="0"/>
              <a:t> року в США </a:t>
            </a:r>
            <a:r>
              <a:rPr lang="ru-RU" dirty="0" err="1" smtClean="0"/>
              <a:t>налічувалося</a:t>
            </a:r>
            <a:r>
              <a:rPr lang="ru-RU" dirty="0" smtClean="0"/>
              <a:t> 17,7 млн. </a:t>
            </a:r>
            <a:r>
              <a:rPr lang="ru-RU" dirty="0" err="1" smtClean="0"/>
              <a:t>студентів</a:t>
            </a:r>
            <a:r>
              <a:rPr lang="ru-RU" dirty="0" smtClean="0"/>
              <a:t>: 13,4 млн. </a:t>
            </a:r>
            <a:r>
              <a:rPr lang="ru-RU" dirty="0" err="1" smtClean="0"/>
              <a:t>навчалися</a:t>
            </a:r>
            <a:r>
              <a:rPr lang="ru-RU" dirty="0" smtClean="0"/>
              <a:t> в </a:t>
            </a:r>
            <a:r>
              <a:rPr lang="ru-RU" dirty="0" err="1" smtClean="0"/>
              <a:t>державних</a:t>
            </a:r>
            <a:r>
              <a:rPr lang="ru-RU" dirty="0" smtClean="0"/>
              <a:t> вузах (75%) </a:t>
            </a:r>
            <a:r>
              <a:rPr lang="ru-RU" dirty="0" err="1" smtClean="0"/>
              <a:t>і</a:t>
            </a:r>
            <a:r>
              <a:rPr lang="ru-RU" dirty="0" smtClean="0"/>
              <a:t> 4,3 млн. — у </a:t>
            </a:r>
            <a:r>
              <a:rPr lang="ru-RU" dirty="0" err="1" smtClean="0"/>
              <a:t>приватних</a:t>
            </a:r>
            <a:r>
              <a:rPr lang="ru-RU" dirty="0" smtClean="0"/>
              <a:t> (25%). </a:t>
            </a:r>
            <a:r>
              <a:rPr lang="ru-RU" dirty="0" err="1" smtClean="0"/>
              <a:t>Школярів</a:t>
            </a:r>
            <a:r>
              <a:rPr lang="ru-RU" dirty="0" smtClean="0"/>
              <a:t> </a:t>
            </a:r>
            <a:r>
              <a:rPr lang="ru-RU" dirty="0" err="1" smtClean="0"/>
              <a:t>налічувалося</a:t>
            </a:r>
            <a:r>
              <a:rPr lang="ru-RU" dirty="0" smtClean="0"/>
              <a:t> 55,4 млн. </a:t>
            </a:r>
            <a:r>
              <a:rPr lang="ru-RU" dirty="0" err="1" smtClean="0"/>
              <a:t>школярів</a:t>
            </a:r>
            <a:r>
              <a:rPr lang="ru-RU" dirty="0" smtClean="0"/>
              <a:t>: 48,9 млн. </a:t>
            </a:r>
            <a:r>
              <a:rPr lang="ru-RU" dirty="0" err="1" smtClean="0"/>
              <a:t>навчалися</a:t>
            </a:r>
            <a:r>
              <a:rPr lang="ru-RU" dirty="0" smtClean="0"/>
              <a:t> у </a:t>
            </a:r>
            <a:r>
              <a:rPr lang="ru-RU" dirty="0" err="1" smtClean="0"/>
              <a:t>державних</a:t>
            </a:r>
            <a:r>
              <a:rPr lang="ru-RU" dirty="0" smtClean="0"/>
              <a:t> школах (88%)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6,5 млн. — у </a:t>
            </a:r>
            <a:r>
              <a:rPr lang="ru-RU" dirty="0" err="1" smtClean="0"/>
              <a:t>приватних</a:t>
            </a:r>
            <a:r>
              <a:rPr lang="ru-RU" dirty="0" smtClean="0"/>
              <a:t> школах (12%).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err="1" smtClean="0"/>
              <a:t>Гарвардський</a:t>
            </a:r>
            <a:r>
              <a:rPr lang="ru-RU" u="sng" dirty="0" smtClean="0"/>
              <a:t> </a:t>
            </a:r>
            <a:r>
              <a:rPr lang="ru-RU" u="sng" dirty="0" err="1" smtClean="0"/>
              <a:t>університет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C:\Users\Admin\Desktop\еоре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5430298" cy="3384376"/>
          </a:xfrm>
          <a:prstGeom prst="rect">
            <a:avLst/>
          </a:prstGeom>
          <a:noFill/>
        </p:spPr>
      </p:pic>
      <p:pic>
        <p:nvPicPr>
          <p:cNvPr id="21507" name="Picture 3" descr="C:\Users\Admin\Desktop\ur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5" y="3212976"/>
            <a:ext cx="3995936" cy="3645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err="1" smtClean="0"/>
              <a:t>Дартмутський</a:t>
            </a:r>
            <a:r>
              <a:rPr lang="ru-RU" u="sng" dirty="0" smtClean="0"/>
              <a:t> </a:t>
            </a:r>
            <a:r>
              <a:rPr lang="ru-RU" u="sng" dirty="0" err="1" smtClean="0"/>
              <a:t>коледж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C:\Users\Admin\Desktop\u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200800" cy="4688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Admin\Desktop\u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430858"/>
            <a:ext cx="3240360" cy="242714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Охорона</a:t>
            </a:r>
            <a:r>
              <a:rPr lang="ru-RU" b="1" dirty="0" smtClean="0"/>
              <a:t> </a:t>
            </a:r>
            <a:r>
              <a:rPr lang="ru-RU" b="1" dirty="0" err="1" smtClean="0"/>
              <a:t>здоров'я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280920" cy="3744416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Очікувана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3" tooltip="Середня тривалість життя"/>
              </a:rPr>
              <a:t>тривалість</a:t>
            </a:r>
            <a:r>
              <a:rPr lang="ru-RU" u="sng" dirty="0" smtClean="0">
                <a:hlinkClick r:id="rId3" tooltip="Середня тривалість життя"/>
              </a:rPr>
              <a:t> </a:t>
            </a:r>
            <a:r>
              <a:rPr lang="ru-RU" u="sng" dirty="0" err="1" smtClean="0">
                <a:hlinkClick r:id="rId3" tooltip="Середня тривалість життя"/>
              </a:rPr>
              <a:t>життя</a:t>
            </a:r>
            <a:r>
              <a:rPr lang="ru-RU" dirty="0" smtClean="0"/>
              <a:t> при </a:t>
            </a:r>
            <a:r>
              <a:rPr lang="ru-RU" dirty="0" err="1" smtClean="0"/>
              <a:t>народженні</a:t>
            </a:r>
            <a:r>
              <a:rPr lang="ru-RU" dirty="0" smtClean="0"/>
              <a:t> у </a:t>
            </a:r>
            <a:r>
              <a:rPr lang="ru-RU" dirty="0" err="1" smtClean="0"/>
              <a:t>Сполучених</a:t>
            </a:r>
            <a:r>
              <a:rPr lang="ru-RU" dirty="0" smtClean="0"/>
              <a:t> Штатах — 78.4 роки. За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показником</a:t>
            </a:r>
            <a:r>
              <a:rPr lang="ru-RU" dirty="0" smtClean="0"/>
              <a:t> </a:t>
            </a:r>
            <a:r>
              <a:rPr lang="ru-RU" dirty="0" err="1" smtClean="0"/>
              <a:t>країна</a:t>
            </a:r>
            <a:r>
              <a:rPr lang="ru-RU" dirty="0" smtClean="0"/>
              <a:t> </a:t>
            </a:r>
            <a:r>
              <a:rPr lang="ru-RU" dirty="0" err="1" smtClean="0"/>
              <a:t>посідає</a:t>
            </a:r>
            <a:r>
              <a:rPr lang="ru-RU" dirty="0" smtClean="0"/>
              <a:t> 50-те </a:t>
            </a:r>
            <a:r>
              <a:rPr lang="ru-RU" dirty="0" err="1" smtClean="0"/>
              <a:t>місце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u="sng" baseline="30000" dirty="0" smtClean="0">
                <a:hlinkClick r:id="rId4"/>
              </a:rPr>
              <a:t>[49]</a:t>
            </a:r>
            <a:r>
              <a:rPr lang="ru-RU" dirty="0" smtClean="0"/>
              <a:t>. </a:t>
            </a:r>
            <a:r>
              <a:rPr lang="ru-RU" dirty="0" err="1" smtClean="0"/>
              <a:t>Поширеність</a:t>
            </a:r>
            <a:r>
              <a:rPr lang="ru-RU" u="sng" dirty="0" err="1" smtClean="0">
                <a:hlinkClick r:id="rId5" tooltip="Ожиріння"/>
              </a:rPr>
              <a:t>ожиріння</a:t>
            </a:r>
            <a:r>
              <a:rPr lang="ru-RU" dirty="0" smtClean="0"/>
              <a:t> та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у </a:t>
            </a:r>
            <a:r>
              <a:rPr lang="ru-RU" dirty="0" err="1" smtClean="0"/>
              <a:t>інших</a:t>
            </a:r>
            <a:r>
              <a:rPr lang="ru-RU" dirty="0" smtClean="0"/>
              <a:t> державах </a:t>
            </a:r>
            <a:r>
              <a:rPr lang="ru-RU" dirty="0" err="1" smtClean="0"/>
              <a:t>спричинило</a:t>
            </a:r>
            <a:r>
              <a:rPr lang="ru-RU" dirty="0" smtClean="0"/>
              <a:t> </a:t>
            </a:r>
            <a:r>
              <a:rPr lang="ru-RU" dirty="0" err="1" smtClean="0"/>
              <a:t>пониження</a:t>
            </a:r>
            <a:r>
              <a:rPr lang="ru-RU" dirty="0" smtClean="0"/>
              <a:t> рейтингу </a:t>
            </a:r>
            <a:r>
              <a:rPr lang="ru-RU" dirty="0" err="1" smtClean="0"/>
              <a:t>з</a:t>
            </a:r>
            <a:r>
              <a:rPr lang="ru-RU" dirty="0" smtClean="0"/>
              <a:t> 11-ого </a:t>
            </a:r>
            <a:r>
              <a:rPr lang="ru-RU" dirty="0" err="1" smtClean="0"/>
              <a:t>місця</a:t>
            </a:r>
            <a:r>
              <a:rPr lang="ru-RU" dirty="0" smtClean="0"/>
              <a:t> у </a:t>
            </a:r>
            <a:r>
              <a:rPr lang="ru-RU" u="sng" dirty="0" smtClean="0">
                <a:hlinkClick r:id="rId6" tooltip="1987"/>
              </a:rPr>
              <a:t>1987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u="sng" baseline="30000" dirty="0" smtClean="0">
                <a:hlinkClick r:id="rId4"/>
              </a:rPr>
              <a:t>[50]</a:t>
            </a:r>
            <a:r>
              <a:rPr lang="ru-RU" dirty="0" smtClean="0"/>
              <a:t>.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третина</a:t>
            </a:r>
            <a:r>
              <a:rPr lang="ru-RU" dirty="0" smtClean="0"/>
              <a:t> </a:t>
            </a:r>
            <a:r>
              <a:rPr lang="ru-RU" dirty="0" err="1" smtClean="0"/>
              <a:t>дорослих</a:t>
            </a:r>
            <a:r>
              <a:rPr lang="ru-RU" dirty="0" smtClean="0"/>
              <a:t> </a:t>
            </a:r>
            <a:r>
              <a:rPr lang="ru-RU" dirty="0" err="1" smtClean="0"/>
              <a:t>американців</a:t>
            </a:r>
            <a:r>
              <a:rPr lang="ru-RU" dirty="0" smtClean="0"/>
              <a:t> </a:t>
            </a:r>
            <a:r>
              <a:rPr lang="ru-RU" dirty="0" err="1" smtClean="0"/>
              <a:t>страждають</a:t>
            </a:r>
            <a:r>
              <a:rPr lang="ru-RU" dirty="0" smtClean="0"/>
              <a:t> на </a:t>
            </a:r>
            <a:r>
              <a:rPr lang="ru-RU" dirty="0" err="1" smtClean="0"/>
              <a:t>ожиріння</a:t>
            </a:r>
            <a:r>
              <a:rPr lang="ru-RU" dirty="0" smtClean="0"/>
              <a:t>,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третина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надмірну</a:t>
            </a:r>
            <a:r>
              <a:rPr lang="ru-RU" dirty="0" smtClean="0"/>
              <a:t> вагу</a:t>
            </a:r>
            <a:r>
              <a:rPr lang="ru-RU" u="sng" baseline="30000" dirty="0" smtClean="0">
                <a:hlinkClick r:id="rId4"/>
              </a:rPr>
              <a:t>[51]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C:\Users\Admin\Desktop\u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233770"/>
            <a:ext cx="2411760" cy="36242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72000"/>
          </a:xfrm>
        </p:spPr>
        <p:txBody>
          <a:bodyPr/>
          <a:lstStyle/>
          <a:p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ожиріння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уже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найвищим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у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індустріалізованому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, за </a:t>
            </a:r>
            <a:r>
              <a:rPr lang="ru-RU" dirty="0" err="1" smtClean="0"/>
              <a:t>останню</a:t>
            </a:r>
            <a:r>
              <a:rPr lang="ru-RU" dirty="0" smtClean="0"/>
              <a:t> </a:t>
            </a:r>
            <a:r>
              <a:rPr lang="ru-RU" dirty="0" err="1" smtClean="0"/>
              <a:t>чверть</a:t>
            </a:r>
            <a:r>
              <a:rPr lang="ru-RU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подвоївся</a:t>
            </a:r>
            <a:r>
              <a:rPr lang="ru-RU" u="sng" baseline="30000" dirty="0" smtClean="0">
                <a:hlinkClick r:id="rId3"/>
              </a:rPr>
              <a:t>[52]</a:t>
            </a:r>
            <a:r>
              <a:rPr lang="ru-RU" dirty="0" smtClean="0"/>
              <a:t>, а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ожирінням</a:t>
            </a:r>
            <a:r>
              <a:rPr lang="ru-RU" dirty="0" smtClean="0"/>
              <a:t> </a:t>
            </a:r>
            <a:r>
              <a:rPr lang="ru-RU" dirty="0" err="1" smtClean="0"/>
              <a:t>цукровий</a:t>
            </a:r>
            <a:r>
              <a:rPr lang="ru-RU" dirty="0" smtClean="0"/>
              <a:t> </a:t>
            </a:r>
            <a:r>
              <a:rPr lang="ru-RU" dirty="0" err="1" smtClean="0"/>
              <a:t>діабет</a:t>
            </a:r>
            <a:r>
              <a:rPr lang="ru-RU" dirty="0" smtClean="0"/>
              <a:t> 2-ого типу </a:t>
            </a:r>
            <a:r>
              <a:rPr lang="ru-RU" dirty="0" err="1" smtClean="0"/>
              <a:t>експертами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визнаний</a:t>
            </a:r>
            <a:r>
              <a:rPr lang="ru-RU" dirty="0" smtClean="0"/>
              <a:t> </a:t>
            </a:r>
            <a:r>
              <a:rPr lang="ru-RU" dirty="0" err="1" smtClean="0"/>
              <a:t>епідемічним</a:t>
            </a:r>
            <a:endParaRPr lang="ru-RU" dirty="0"/>
          </a:p>
        </p:txBody>
      </p:sp>
      <p:pic>
        <p:nvPicPr>
          <p:cNvPr id="24578" name="Picture 2" descr="C:\Users\Admin\Desktop\ur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21088"/>
            <a:ext cx="3888432" cy="24997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Динаміка</a:t>
            </a:r>
            <a:r>
              <a:rPr lang="ru-RU" b="1" dirty="0" smtClean="0"/>
              <a:t> росту </a:t>
            </a:r>
            <a:r>
              <a:rPr lang="ru-RU" b="1" dirty="0" err="1" smtClean="0"/>
              <a:t>населення</a:t>
            </a:r>
            <a:r>
              <a:rPr lang="ru-RU" b="1" dirty="0" smtClean="0"/>
              <a:t> США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714544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err="1" smtClean="0"/>
              <a:t>Рік</a:t>
            </a:r>
            <a:r>
              <a:rPr lang="ru-RU" sz="2400" dirty="0" smtClean="0"/>
              <a:t>          </a:t>
            </a:r>
            <a:r>
              <a:rPr lang="ru-RU" sz="2400" b="1" dirty="0" err="1" smtClean="0"/>
              <a:t>Населення</a:t>
            </a:r>
            <a:r>
              <a:rPr lang="ru-RU" sz="2400" dirty="0" smtClean="0"/>
              <a:t>, млн. </a:t>
            </a:r>
            <a:r>
              <a:rPr lang="ru-RU" sz="2400" dirty="0" err="1" smtClean="0"/>
              <a:t>осіб</a:t>
            </a:r>
            <a:endParaRPr lang="ru-RU" sz="2400" dirty="0" smtClean="0"/>
          </a:p>
          <a:p>
            <a:endParaRPr lang="ru-RU" sz="2800" u="sng" dirty="0" smtClean="0">
              <a:hlinkClick r:id="rId2" tooltip="Перепис населення США (1790)"/>
            </a:endParaRPr>
          </a:p>
          <a:p>
            <a:r>
              <a:rPr lang="ru-RU" sz="2800" u="sng" dirty="0" smtClean="0">
                <a:hlinkClick r:id="rId2" tooltip="Перепис населення США (1790)"/>
              </a:rPr>
              <a:t>1790</a:t>
            </a:r>
            <a:r>
              <a:rPr lang="ru-RU" sz="2800" dirty="0" smtClean="0"/>
              <a:t>        3,9</a:t>
            </a:r>
          </a:p>
          <a:p>
            <a:r>
              <a:rPr lang="ru-RU" sz="2800" u="sng" dirty="0" smtClean="0">
                <a:hlinkClick r:id="rId3" tooltip="Перепис населення США (1860) (ще не написана)"/>
              </a:rPr>
              <a:t>1860</a:t>
            </a:r>
            <a:r>
              <a:rPr lang="ru-RU" sz="2800" dirty="0" smtClean="0"/>
              <a:t>        31,4</a:t>
            </a:r>
          </a:p>
          <a:p>
            <a:r>
              <a:rPr lang="ru-RU" sz="2800" u="sng" dirty="0" smtClean="0">
                <a:hlinkClick r:id="rId4" tooltip="Перепис населення США (1900) (ще не написана)"/>
              </a:rPr>
              <a:t>1900</a:t>
            </a:r>
            <a:r>
              <a:rPr lang="ru-RU" sz="2800" dirty="0" smtClean="0"/>
              <a:t>        76,2</a:t>
            </a:r>
          </a:p>
          <a:p>
            <a:r>
              <a:rPr lang="ru-RU" sz="2800" u="sng" dirty="0" smtClean="0">
                <a:hlinkClick r:id="rId5" tooltip="1971"/>
              </a:rPr>
              <a:t>1971</a:t>
            </a:r>
            <a:r>
              <a:rPr lang="ru-RU" sz="2800" dirty="0" smtClean="0"/>
              <a:t>        216,8</a:t>
            </a:r>
          </a:p>
          <a:p>
            <a:r>
              <a:rPr lang="ru-RU" sz="2800" u="sng" dirty="0" smtClean="0">
                <a:hlinkClick r:id="rId6" tooltip="1983"/>
              </a:rPr>
              <a:t>1983</a:t>
            </a:r>
            <a:r>
              <a:rPr lang="ru-RU" sz="2800" dirty="0" smtClean="0"/>
              <a:t>        234,2</a:t>
            </a:r>
          </a:p>
          <a:p>
            <a:r>
              <a:rPr lang="ru-RU" sz="2800" u="sng" dirty="0" smtClean="0">
                <a:hlinkClick r:id="rId7" tooltip="Перепис населення США (2000) (ще не написана)"/>
              </a:rPr>
              <a:t>2000</a:t>
            </a:r>
            <a:r>
              <a:rPr lang="ru-RU" sz="2800" dirty="0" smtClean="0"/>
              <a:t>        275,6</a:t>
            </a:r>
          </a:p>
          <a:p>
            <a:r>
              <a:rPr lang="ru-RU" sz="2800" u="sng" dirty="0" smtClean="0">
                <a:hlinkClick r:id="rId8" tooltip="2007"/>
              </a:rPr>
              <a:t>2007</a:t>
            </a:r>
            <a:r>
              <a:rPr lang="ru-RU" sz="2800" dirty="0" smtClean="0"/>
              <a:t>        303,3</a:t>
            </a:r>
          </a:p>
          <a:p>
            <a:r>
              <a:rPr lang="ru-RU" sz="2800" u="sng" dirty="0" smtClean="0">
                <a:hlinkClick r:id="rId9" tooltip="2008"/>
              </a:rPr>
              <a:t>2008</a:t>
            </a:r>
            <a:r>
              <a:rPr lang="ru-RU" sz="2800" dirty="0" smtClean="0"/>
              <a:t>        305,1</a:t>
            </a:r>
          </a:p>
          <a:p>
            <a:r>
              <a:rPr lang="ru-RU" u="sng" dirty="0" smtClean="0">
                <a:hlinkClick r:id="rId10" tooltip="Перепис населення США (2010) (ще не написана)"/>
              </a:rPr>
              <a:t>2010</a:t>
            </a:r>
            <a:r>
              <a:rPr lang="ru-RU" u="sng" dirty="0" smtClean="0"/>
              <a:t>       309,1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8674" name="Picture 2" descr="C:\Users\Admin\Desktop\еенн5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88024" y="2420888"/>
            <a:ext cx="3870430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Admin\Desktop\ререре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60648"/>
            <a:ext cx="4104456" cy="24302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Населення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762672"/>
            <a:ext cx="8136904" cy="409532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США </a:t>
            </a:r>
            <a:r>
              <a:rPr lang="ru-RU" dirty="0" err="1" smtClean="0"/>
              <a:t>посідає</a:t>
            </a:r>
            <a:r>
              <a:rPr lang="ru-RU" dirty="0" smtClean="0"/>
              <a:t> </a:t>
            </a:r>
            <a:r>
              <a:rPr lang="ru-RU" dirty="0" err="1" smtClean="0"/>
              <a:t>третє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. </a:t>
            </a:r>
            <a:r>
              <a:rPr lang="ru-RU" dirty="0" err="1" smtClean="0"/>
              <a:t>Середня</a:t>
            </a:r>
            <a:r>
              <a:rPr lang="ru-RU" dirty="0" smtClean="0"/>
              <a:t> </a:t>
            </a:r>
            <a:r>
              <a:rPr lang="ru-RU" u="sng" dirty="0" smtClean="0">
                <a:hlinkClick r:id="rId3" tooltip="Густота населення"/>
              </a:rPr>
              <a:t>густота </a:t>
            </a:r>
            <a:r>
              <a:rPr lang="ru-RU" u="sng" dirty="0" err="1" smtClean="0">
                <a:hlinkClick r:id="rId3" tooltip="Густота населення"/>
              </a:rPr>
              <a:t>населення</a:t>
            </a:r>
            <a:r>
              <a:rPr lang="ru-RU" dirty="0" smtClean="0"/>
              <a:t> — 32 </a:t>
            </a:r>
            <a:r>
              <a:rPr lang="ru-RU" dirty="0" err="1" smtClean="0"/>
              <a:t>осіб</a:t>
            </a:r>
            <a:r>
              <a:rPr lang="ru-RU" dirty="0" smtClean="0"/>
              <a:t> на 1 км². </a:t>
            </a:r>
            <a:r>
              <a:rPr lang="ru-RU" dirty="0" err="1" smtClean="0"/>
              <a:t>Найгустіше</a:t>
            </a:r>
            <a:r>
              <a:rPr lang="ru-RU" dirty="0" smtClean="0"/>
              <a:t> </a:t>
            </a:r>
            <a:r>
              <a:rPr lang="ru-RU" dirty="0" err="1" smtClean="0"/>
              <a:t>заселені</a:t>
            </a:r>
            <a:r>
              <a:rPr lang="ru-RU" dirty="0" smtClean="0"/>
              <a:t> </a:t>
            </a:r>
            <a:r>
              <a:rPr lang="ru-RU" dirty="0" err="1" smtClean="0"/>
              <a:t>штати</a:t>
            </a:r>
            <a:r>
              <a:rPr lang="ru-RU" dirty="0" smtClean="0"/>
              <a:t>: </a:t>
            </a:r>
            <a:r>
              <a:rPr lang="ru-RU" u="sng" dirty="0" err="1" smtClean="0">
                <a:hlinkClick r:id="rId4" tooltip="Каліфорнія"/>
              </a:rPr>
              <a:t>Каліфорнія</a:t>
            </a:r>
            <a:r>
              <a:rPr lang="ru-RU" dirty="0" smtClean="0"/>
              <a:t>, </a:t>
            </a:r>
            <a:r>
              <a:rPr lang="ru-RU" u="sng" dirty="0" smtClean="0">
                <a:hlinkClick r:id="rId5" tooltip="Нью-Йорк (штат)"/>
              </a:rPr>
              <a:t>Нью-Йорк</a:t>
            </a:r>
            <a:r>
              <a:rPr lang="ru-RU" dirty="0" smtClean="0"/>
              <a:t>, </a:t>
            </a:r>
            <a:r>
              <a:rPr lang="ru-RU" u="sng" dirty="0" smtClean="0">
                <a:hlinkClick r:id="rId6" tooltip="Техас"/>
              </a:rPr>
              <a:t>Техас</a:t>
            </a:r>
            <a:r>
              <a:rPr lang="ru-RU" dirty="0" smtClean="0"/>
              <a:t>, </a:t>
            </a:r>
            <a:r>
              <a:rPr lang="ru-RU" u="sng" dirty="0" smtClean="0">
                <a:hlinkClick r:id="rId7" tooltip="Флорида"/>
              </a:rPr>
              <a:t>Флорида</a:t>
            </a:r>
            <a:r>
              <a:rPr lang="ru-RU" dirty="0" smtClean="0"/>
              <a:t>. Через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розміри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приріст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регіонах</a:t>
            </a:r>
            <a:r>
              <a:rPr lang="ru-RU" dirty="0" smtClean="0"/>
              <a:t> </a:t>
            </a:r>
            <a:r>
              <a:rPr lang="ru-RU" dirty="0" err="1" smtClean="0"/>
              <a:t>істотно</a:t>
            </a:r>
            <a:r>
              <a:rPr lang="ru-RU" dirty="0" smtClean="0"/>
              <a:t> </a:t>
            </a:r>
            <a:r>
              <a:rPr lang="ru-RU" dirty="0" err="1" smtClean="0"/>
              <a:t>різниться</a:t>
            </a:r>
            <a:r>
              <a:rPr lang="ru-RU" dirty="0" smtClean="0"/>
              <a:t>. В </a:t>
            </a:r>
            <a:r>
              <a:rPr lang="ru-RU" dirty="0" err="1" smtClean="0"/>
              <a:t>середньому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становить 1%.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 descr="C:\Users\Admin\Desktop\3е346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1544" y="4149081"/>
            <a:ext cx="2602456" cy="270892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приріст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</a:t>
            </a:r>
            <a:r>
              <a:rPr lang="ru-RU" dirty="0" err="1" smtClean="0"/>
              <a:t>зовнішня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3" tooltip="Міграція населення"/>
              </a:rPr>
              <a:t>міграція</a:t>
            </a:r>
            <a:r>
              <a:rPr lang="ru-RU" dirty="0" smtClean="0"/>
              <a:t>, яка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державою позитивно. </a:t>
            </a:r>
            <a:r>
              <a:rPr lang="ru-RU" dirty="0" err="1" smtClean="0"/>
              <a:t>Щорічно</a:t>
            </a:r>
            <a:r>
              <a:rPr lang="ru-RU" dirty="0" smtClean="0"/>
              <a:t> в </a:t>
            </a:r>
            <a:r>
              <a:rPr lang="ru-RU" dirty="0" err="1" smtClean="0"/>
              <a:t>країну</a:t>
            </a:r>
            <a:r>
              <a:rPr lang="ru-RU" dirty="0" smtClean="0"/>
              <a:t> </a:t>
            </a:r>
            <a:r>
              <a:rPr lang="ru-RU" dirty="0" err="1" smtClean="0"/>
              <a:t>в'їжджають</a:t>
            </a:r>
            <a:r>
              <a:rPr lang="ru-RU" dirty="0" smtClean="0"/>
              <a:t> до 800 тис. </a:t>
            </a:r>
            <a:r>
              <a:rPr lang="ru-RU" dirty="0" err="1" smtClean="0"/>
              <a:t>осіб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них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: </a:t>
            </a:r>
            <a:r>
              <a:rPr lang="ru-RU" dirty="0" err="1" smtClean="0"/>
              <a:t>спеціалісти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кваліфікації</a:t>
            </a:r>
            <a:r>
              <a:rPr lang="ru-RU" dirty="0" smtClean="0"/>
              <a:t>, </a:t>
            </a:r>
            <a:r>
              <a:rPr lang="ru-RU" dirty="0" err="1" smtClean="0"/>
              <a:t>некваліфікована</a:t>
            </a:r>
            <a:r>
              <a:rPr lang="ru-RU" dirty="0" smtClean="0"/>
              <a:t> </a:t>
            </a:r>
            <a:r>
              <a:rPr lang="ru-RU" dirty="0" err="1" smtClean="0"/>
              <a:t>робоча</a:t>
            </a:r>
            <a:r>
              <a:rPr lang="ru-RU" dirty="0" smtClean="0"/>
              <a:t> сила,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іммігранти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нелегальні</a:t>
            </a:r>
            <a:r>
              <a:rPr lang="ru-RU" dirty="0" smtClean="0"/>
              <a:t> (</a:t>
            </a:r>
            <a:r>
              <a:rPr lang="ru-RU" dirty="0" err="1" smtClean="0"/>
              <a:t>небажані</a:t>
            </a:r>
            <a:r>
              <a:rPr lang="ru-RU" dirty="0" smtClean="0"/>
              <a:t>). Для США характерною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міграція</a:t>
            </a:r>
            <a:r>
              <a:rPr lang="ru-RU" dirty="0" smtClean="0"/>
              <a:t> по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яке </a:t>
            </a:r>
            <a:r>
              <a:rPr lang="ru-RU" dirty="0" err="1" smtClean="0"/>
              <a:t>працює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30722" name="Picture 2" descr="C:\Users\Admin\Desktop\2008-12-11-24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4414693"/>
            <a:ext cx="3399383" cy="2443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0"/>
            <a:ext cx="8229600" cy="4572000"/>
          </a:xfrm>
        </p:spPr>
        <p:txBody>
          <a:bodyPr/>
          <a:lstStyle/>
          <a:p>
            <a:r>
              <a:rPr lang="ru-RU" dirty="0" smtClean="0"/>
              <a:t>У США </a:t>
            </a:r>
            <a:r>
              <a:rPr lang="ru-RU" dirty="0" err="1" smtClean="0"/>
              <a:t>значний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2" tooltip="Урбанізація"/>
              </a:rPr>
              <a:t>урбанізації</a:t>
            </a:r>
            <a:r>
              <a:rPr lang="ru-RU" dirty="0" smtClean="0"/>
              <a:t>: 75% </a:t>
            </a:r>
            <a:r>
              <a:rPr lang="ru-RU" dirty="0" err="1" smtClean="0"/>
              <a:t>населення</a:t>
            </a:r>
            <a:r>
              <a:rPr lang="ru-RU" dirty="0" smtClean="0"/>
              <a:t> — </a:t>
            </a:r>
            <a:r>
              <a:rPr lang="ru-RU" dirty="0" err="1" smtClean="0"/>
              <a:t>жителі</a:t>
            </a:r>
            <a:r>
              <a:rPr lang="ru-RU" dirty="0" smtClean="0"/>
              <a:t> </a:t>
            </a:r>
            <a:r>
              <a:rPr lang="ru-RU" dirty="0" err="1" smtClean="0"/>
              <a:t>міст</a:t>
            </a:r>
            <a:r>
              <a:rPr lang="ru-RU" dirty="0" smtClean="0"/>
              <a:t>. </a:t>
            </a:r>
            <a:r>
              <a:rPr lang="ru-RU" dirty="0" err="1" smtClean="0"/>
              <a:t>Найбільші</a:t>
            </a:r>
            <a:r>
              <a:rPr lang="ru-RU" dirty="0" smtClean="0"/>
              <a:t> </a:t>
            </a:r>
            <a:r>
              <a:rPr lang="ru-RU" dirty="0" err="1" smtClean="0"/>
              <a:t>міські</a:t>
            </a:r>
            <a:r>
              <a:rPr lang="ru-RU" dirty="0" smtClean="0"/>
              <a:t> </a:t>
            </a:r>
            <a:r>
              <a:rPr lang="ru-RU" dirty="0" err="1" smtClean="0"/>
              <a:t>агломерації</a:t>
            </a:r>
            <a:r>
              <a:rPr lang="ru-RU" dirty="0" smtClean="0"/>
              <a:t>: </a:t>
            </a:r>
            <a:r>
              <a:rPr lang="ru-RU" u="sng" dirty="0" smtClean="0">
                <a:hlinkClick r:id="rId3" tooltip="Нью-Йорк"/>
              </a:rPr>
              <a:t>Нью-Йорк</a:t>
            </a:r>
            <a:r>
              <a:rPr lang="ru-RU" dirty="0" smtClean="0"/>
              <a:t> (20 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), </a:t>
            </a:r>
            <a:r>
              <a:rPr lang="ru-RU" u="sng" dirty="0" smtClean="0">
                <a:hlinkClick r:id="rId4" tooltip="Лос-Анджелес"/>
              </a:rPr>
              <a:t>Лос-Анджелес</a:t>
            </a:r>
            <a:r>
              <a:rPr lang="ru-RU" dirty="0" smtClean="0"/>
              <a:t> (16 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),</a:t>
            </a:r>
            <a:r>
              <a:rPr lang="ru-RU" u="sng" dirty="0" smtClean="0">
                <a:hlinkClick r:id="rId5" tooltip="Чикаго"/>
              </a:rPr>
              <a:t>Чикаго</a:t>
            </a:r>
            <a:r>
              <a:rPr lang="ru-RU" dirty="0" smtClean="0"/>
              <a:t> (9 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), </a:t>
            </a:r>
            <a:r>
              <a:rPr lang="ru-RU" u="sng" dirty="0" smtClean="0">
                <a:hlinkClick r:id="rId6" tooltip="Сан-Франциско"/>
              </a:rPr>
              <a:t>Сан-Франциско</a:t>
            </a:r>
            <a:r>
              <a:rPr lang="ru-RU" dirty="0" smtClean="0"/>
              <a:t> (6 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). </a:t>
            </a:r>
            <a:r>
              <a:rPr lang="ru-RU" dirty="0" err="1" smtClean="0"/>
              <a:t>Крім</a:t>
            </a:r>
            <a:r>
              <a:rPr lang="ru-RU" dirty="0" smtClean="0"/>
              <a:t> того, у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50 </a:t>
            </a:r>
            <a:r>
              <a:rPr lang="ru-RU" dirty="0" err="1" smtClean="0"/>
              <a:t>міст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населенням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1 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31746" name="Picture 2" descr="C:\Users\Admin\Desktop\ur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912" y="3944820"/>
            <a:ext cx="4377729" cy="2913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Admin\Desktop\пврврв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3168352" cy="2055454"/>
          </a:xfrm>
          <a:prstGeom prst="rect">
            <a:avLst/>
          </a:prstGeom>
          <a:noFill/>
        </p:spPr>
      </p:pic>
      <p:pic>
        <p:nvPicPr>
          <p:cNvPr id="3075" name="Picture 3" descr="C:\Users\Admin\Desktop\прварвара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7" y="908720"/>
            <a:ext cx="3981525" cy="2592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399032"/>
          </a:xfrm>
        </p:spPr>
        <p:txBody>
          <a:bodyPr/>
          <a:lstStyle/>
          <a:p>
            <a:r>
              <a:rPr lang="ru-RU" b="1" dirty="0" err="1" smtClean="0"/>
              <a:t>Національні</a:t>
            </a:r>
            <a:r>
              <a:rPr lang="ru-RU" b="1" dirty="0" smtClean="0"/>
              <a:t> </a:t>
            </a:r>
            <a:r>
              <a:rPr lang="ru-RU" b="1" dirty="0" err="1" smtClean="0"/>
              <a:t>символи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140968"/>
            <a:ext cx="6876256" cy="371703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hlinkClick r:id="rId4" tooltip="Державний прапор США"/>
              </a:rPr>
              <a:t>Державний</a:t>
            </a:r>
            <a:r>
              <a:rPr lang="ru-RU" dirty="0" smtClean="0">
                <a:hlinkClick r:id="rId4" tooltip="Державний прапор США"/>
              </a:rPr>
              <a:t> прапор США</a:t>
            </a:r>
            <a:r>
              <a:rPr lang="ru-RU" dirty="0" smtClean="0"/>
              <a:t> — полотнище,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13 </a:t>
            </a:r>
            <a:r>
              <a:rPr lang="ru-RU" dirty="0" err="1" smtClean="0"/>
              <a:t>червоних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білих</a:t>
            </a:r>
            <a:r>
              <a:rPr lang="ru-RU" dirty="0" smtClean="0"/>
              <a:t> </a:t>
            </a:r>
            <a:r>
              <a:rPr lang="ru-RU" dirty="0" err="1" smtClean="0"/>
              <a:t>горизонтальних</a:t>
            </a:r>
            <a:r>
              <a:rPr lang="ru-RU" dirty="0" smtClean="0"/>
              <a:t> </a:t>
            </a:r>
            <a:r>
              <a:rPr lang="ru-RU" dirty="0" err="1" smtClean="0"/>
              <a:t>смуг</a:t>
            </a:r>
            <a:r>
              <a:rPr lang="ru-RU" dirty="0" smtClean="0"/>
              <a:t> (7 </a:t>
            </a:r>
            <a:r>
              <a:rPr lang="ru-RU" dirty="0" err="1" smtClean="0"/>
              <a:t>червоних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6 </a:t>
            </a:r>
            <a:r>
              <a:rPr lang="ru-RU" dirty="0" err="1" smtClean="0"/>
              <a:t>білих</a:t>
            </a:r>
            <a:r>
              <a:rPr lang="ru-RU" dirty="0" smtClean="0"/>
              <a:t>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чергуються</a:t>
            </a:r>
            <a:r>
              <a:rPr lang="ru-RU" dirty="0" smtClean="0"/>
              <a:t>. У </a:t>
            </a:r>
            <a:r>
              <a:rPr lang="ru-RU" dirty="0" err="1" smtClean="0"/>
              <a:t>лівому</a:t>
            </a:r>
            <a:r>
              <a:rPr lang="ru-RU" dirty="0" smtClean="0"/>
              <a:t> </a:t>
            </a:r>
            <a:r>
              <a:rPr lang="ru-RU" dirty="0" err="1" smtClean="0"/>
              <a:t>верхньому</a:t>
            </a:r>
            <a:r>
              <a:rPr lang="ru-RU" dirty="0" smtClean="0"/>
              <a:t> </a:t>
            </a:r>
            <a:r>
              <a:rPr lang="ru-RU" dirty="0" err="1" smtClean="0"/>
              <a:t>куті</a:t>
            </a:r>
            <a:r>
              <a:rPr lang="ru-RU" dirty="0" smtClean="0"/>
              <a:t> прапора </a:t>
            </a:r>
            <a:r>
              <a:rPr lang="ru-RU" dirty="0" err="1" smtClean="0"/>
              <a:t>розташований</a:t>
            </a:r>
            <a:r>
              <a:rPr lang="ru-RU" dirty="0" smtClean="0"/>
              <a:t> </a:t>
            </a:r>
            <a:r>
              <a:rPr lang="ru-RU" dirty="0" err="1" smtClean="0"/>
              <a:t>синій</a:t>
            </a:r>
            <a:r>
              <a:rPr lang="ru-RU" dirty="0" smtClean="0"/>
              <a:t> </a:t>
            </a:r>
            <a:r>
              <a:rPr lang="ru-RU" dirty="0" err="1" smtClean="0"/>
              <a:t>прямокутник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білими</a:t>
            </a:r>
            <a:r>
              <a:rPr lang="ru-RU" dirty="0" smtClean="0"/>
              <a:t> </a:t>
            </a:r>
            <a:r>
              <a:rPr lang="ru-RU" dirty="0" err="1" smtClean="0"/>
              <a:t>п'ятикутними</a:t>
            </a:r>
            <a:r>
              <a:rPr lang="ru-RU" dirty="0" smtClean="0"/>
              <a:t> </a:t>
            </a:r>
            <a:r>
              <a:rPr lang="ru-RU" dirty="0" err="1" smtClean="0"/>
              <a:t>зірками</a:t>
            </a:r>
            <a:r>
              <a:rPr lang="ru-RU" dirty="0" smtClean="0"/>
              <a:t>,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штатів</a:t>
            </a:r>
            <a:r>
              <a:rPr lang="ru-RU" dirty="0" smtClean="0"/>
              <a:t> — 50.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Мови</a:t>
            </a:r>
            <a:r>
              <a:rPr lang="ru-RU" dirty="0" smtClean="0"/>
              <a:t> США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цією</a:t>
            </a:r>
            <a:r>
              <a:rPr lang="ru-RU" dirty="0" smtClean="0"/>
              <a:t> </a:t>
            </a:r>
            <a:r>
              <a:rPr lang="ru-RU" dirty="0" err="1" smtClean="0"/>
              <a:t>доповіддю</a:t>
            </a:r>
            <a:r>
              <a:rPr lang="ru-RU" dirty="0" smtClean="0"/>
              <a:t>, </a:t>
            </a:r>
            <a:r>
              <a:rPr lang="ru-RU" dirty="0" err="1" smtClean="0"/>
              <a:t>найпоширеніша</a:t>
            </a:r>
            <a:r>
              <a:rPr lang="ru-RU" dirty="0" smtClean="0"/>
              <a:t> в </a:t>
            </a:r>
            <a:r>
              <a:rPr lang="ru-RU" u="sng" dirty="0" smtClean="0">
                <a:hlinkClick r:id="rId2" tooltip="США"/>
              </a:rPr>
              <a:t>США</a:t>
            </a:r>
            <a:r>
              <a:rPr lang="ru-RU" dirty="0" smtClean="0"/>
              <a:t> </a:t>
            </a:r>
            <a:r>
              <a:rPr lang="ru-RU" dirty="0" err="1" smtClean="0"/>
              <a:t>мова</a:t>
            </a:r>
            <a:r>
              <a:rPr lang="ru-RU" dirty="0" smtClean="0"/>
              <a:t> — </a:t>
            </a:r>
            <a:r>
              <a:rPr lang="ru-RU" u="sng" dirty="0" err="1" smtClean="0">
                <a:hlinkClick r:id="rId3" tooltip="Англійська мова"/>
              </a:rPr>
              <a:t>англійська</a:t>
            </a:r>
            <a:r>
              <a:rPr lang="ru-RU" dirty="0" smtClean="0"/>
              <a:t>. Нею </a:t>
            </a:r>
            <a:r>
              <a:rPr lang="ru-RU" dirty="0" err="1" smtClean="0"/>
              <a:t>спілкуються</a:t>
            </a:r>
            <a:r>
              <a:rPr lang="ru-RU" dirty="0" smtClean="0"/>
              <a:t> 215,4 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293 млн.,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проживають</a:t>
            </a:r>
            <a:r>
              <a:rPr lang="ru-RU" dirty="0" smtClean="0"/>
              <a:t> у </a:t>
            </a:r>
            <a:r>
              <a:rPr lang="ru-RU" u="sng" dirty="0" smtClean="0">
                <a:hlinkClick r:id="rId2" tooltip="США"/>
              </a:rPr>
              <a:t>США</a:t>
            </a:r>
            <a:r>
              <a:rPr lang="ru-RU" dirty="0" smtClean="0"/>
              <a:t>. </a:t>
            </a:r>
            <a:r>
              <a:rPr lang="ru-RU" u="sng" dirty="0" err="1" smtClean="0">
                <a:hlinkClick r:id="rId3" tooltip="Англійська мова"/>
              </a:rPr>
              <a:t>Англійська</a:t>
            </a:r>
            <a:r>
              <a:rPr lang="ru-RU" u="sng" dirty="0" smtClean="0">
                <a:hlinkClick r:id="rId3" tooltip="Англійська мова"/>
              </a:rPr>
              <a:t> </a:t>
            </a:r>
            <a:r>
              <a:rPr lang="ru-RU" u="sng" dirty="0" err="1" smtClean="0">
                <a:hlinkClick r:id="rId3" tooltip="Англійська мова"/>
              </a:rPr>
              <a:t>мова</a:t>
            </a:r>
            <a:r>
              <a:rPr lang="ru-RU" dirty="0" smtClean="0"/>
              <a:t> 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офіційного</a:t>
            </a:r>
            <a:r>
              <a:rPr lang="ru-RU" dirty="0" smtClean="0"/>
              <a:t> державного статусу на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США. </a:t>
            </a:r>
            <a:endParaRPr lang="ru-RU" dirty="0" smtClean="0"/>
          </a:p>
          <a:p>
            <a:r>
              <a:rPr lang="ru-RU" u="sng" dirty="0" err="1" smtClean="0">
                <a:hlinkClick r:id="rId4" tooltip="Іспанська мова"/>
              </a:rPr>
              <a:t>Іспанська</a:t>
            </a:r>
            <a:r>
              <a:rPr lang="ru-RU" u="sng" dirty="0" smtClean="0">
                <a:hlinkClick r:id="rId4" tooltip="Іспанська мова"/>
              </a:rPr>
              <a:t> </a:t>
            </a:r>
            <a:r>
              <a:rPr lang="ru-RU" u="sng" dirty="0" err="1" smtClean="0">
                <a:hlinkClick r:id="rId4" tooltip="Іспанська мова"/>
              </a:rPr>
              <a:t>мова</a:t>
            </a:r>
            <a:r>
              <a:rPr lang="ru-RU" dirty="0" smtClean="0"/>
              <a:t> 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рідною</a:t>
            </a:r>
            <a:r>
              <a:rPr lang="ru-RU" dirty="0" smtClean="0"/>
              <a:t> для 34,5 млн. </a:t>
            </a:r>
            <a:r>
              <a:rPr lang="ru-RU" dirty="0" err="1" smtClean="0"/>
              <a:t>жителів</a:t>
            </a:r>
            <a:r>
              <a:rPr lang="ru-RU" dirty="0" smtClean="0"/>
              <a:t> США (</a:t>
            </a:r>
            <a:r>
              <a:rPr lang="ru-RU" dirty="0" err="1" smtClean="0"/>
              <a:t>близько</a:t>
            </a:r>
            <a:r>
              <a:rPr lang="ru-RU" dirty="0" smtClean="0"/>
              <a:t> 12%) та </a:t>
            </a:r>
            <a:r>
              <a:rPr lang="ru-RU" dirty="0" err="1" smtClean="0"/>
              <a:t>є</a:t>
            </a:r>
            <a:r>
              <a:rPr lang="ru-RU" dirty="0" smtClean="0"/>
              <a:t> другою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послуговуються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вчать</a:t>
            </a:r>
            <a:r>
              <a:rPr lang="ru-RU" dirty="0" smtClean="0"/>
              <a:t> у </a:t>
            </a:r>
            <a:r>
              <a:rPr lang="ru-RU" dirty="0" err="1" smtClean="0"/>
              <a:t>навчальних</a:t>
            </a:r>
            <a:r>
              <a:rPr lang="ru-RU" dirty="0" smtClean="0"/>
              <a:t> закладах</a:t>
            </a:r>
            <a:endParaRPr lang="ru-RU" dirty="0"/>
          </a:p>
        </p:txBody>
      </p:sp>
      <p:pic>
        <p:nvPicPr>
          <p:cNvPr id="32770" name="Picture 2" descr="C:\Users\Admin\Desktop\олполплп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0"/>
            <a:ext cx="2714625" cy="168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dmin\Desktop\5ркркерк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5608" y="3658526"/>
            <a:ext cx="3528392" cy="319947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81336"/>
            <a:ext cx="8435280" cy="597666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 першу десятку </a:t>
            </a:r>
            <a:r>
              <a:rPr lang="ru-RU" sz="2800" dirty="0" err="1" smtClean="0"/>
              <a:t>найпоширеніших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мов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країни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входять</a:t>
            </a:r>
            <a:r>
              <a:rPr lang="ru-RU" sz="2800" dirty="0" smtClean="0"/>
              <a:t> </a:t>
            </a:r>
            <a:r>
              <a:rPr lang="ru-RU" sz="2800" u="sng" dirty="0" err="1" smtClean="0">
                <a:hlinkClick r:id="rId3" tooltip="Французька мова"/>
              </a:rPr>
              <a:t>французька</a:t>
            </a:r>
            <a:r>
              <a:rPr lang="ru-RU" sz="2800" dirty="0" smtClean="0"/>
              <a:t> (1 606 790), </a:t>
            </a:r>
            <a:r>
              <a:rPr lang="ru-RU" sz="2800" u="sng" dirty="0" err="1" smtClean="0">
                <a:hlinkClick r:id="rId4" tooltip="Китайська мова"/>
              </a:rPr>
              <a:t>китайська</a:t>
            </a:r>
            <a:r>
              <a:rPr lang="ru-RU" sz="2800" dirty="0" smtClean="0"/>
              <a:t> (1 499 635), </a:t>
            </a:r>
            <a:r>
              <a:rPr lang="ru-RU" sz="2800" u="sng" dirty="0" err="1" smtClean="0">
                <a:hlinkClick r:id="rId5" tooltip="Німецька мова"/>
              </a:rPr>
              <a:t>німецька</a:t>
            </a:r>
            <a:r>
              <a:rPr lang="ru-RU" sz="2800" dirty="0" smtClean="0"/>
              <a:t> (1 382 615), </a:t>
            </a:r>
            <a:r>
              <a:rPr lang="ru-RU" sz="2800" u="sng" dirty="0" err="1" smtClean="0">
                <a:hlinkClick r:id="rId6" tooltip="Турецька мова"/>
              </a:rPr>
              <a:t>турецька</a:t>
            </a:r>
            <a:r>
              <a:rPr lang="ru-RU" sz="2800" dirty="0" smtClean="0"/>
              <a:t> (</a:t>
            </a:r>
            <a:r>
              <a:rPr lang="ru-RU" sz="2800" dirty="0" err="1" smtClean="0"/>
              <a:t>близько</a:t>
            </a:r>
            <a:r>
              <a:rPr lang="ru-RU" sz="2800" dirty="0" smtClean="0"/>
              <a:t> 1 172 615), </a:t>
            </a:r>
            <a:r>
              <a:rPr lang="ru-RU" sz="2800" u="sng" dirty="0" err="1" smtClean="0">
                <a:hlinkClick r:id="rId7" tooltip="Тагальська мова"/>
              </a:rPr>
              <a:t>тагальська</a:t>
            </a:r>
            <a:r>
              <a:rPr lang="ru-RU" sz="2800" dirty="0" smtClean="0"/>
              <a:t> (1 224 240), </a:t>
            </a:r>
            <a:r>
              <a:rPr lang="ru-RU" sz="2800" u="sng" dirty="0" err="1" smtClean="0">
                <a:hlinkClick r:id="rId8" tooltip="В'єтнамська мова"/>
              </a:rPr>
              <a:t>в'єтнамська</a:t>
            </a:r>
            <a:r>
              <a:rPr lang="ru-RU" sz="2800" dirty="0" smtClean="0"/>
              <a:t> (1 009 625), </a:t>
            </a:r>
            <a:r>
              <a:rPr lang="ru-RU" sz="2800" u="sng" dirty="0" err="1" smtClean="0">
                <a:hlinkClick r:id="rId9" tooltip="Італійська мова"/>
              </a:rPr>
              <a:t>італійська</a:t>
            </a:r>
            <a:r>
              <a:rPr lang="ru-RU" sz="2800" dirty="0" smtClean="0"/>
              <a:t> (1 008 370) </a:t>
            </a:r>
            <a:r>
              <a:rPr lang="ru-RU" sz="2800" dirty="0" err="1" smtClean="0"/>
              <a:t>і</a:t>
            </a:r>
            <a:r>
              <a:rPr lang="ru-RU" sz="2800" dirty="0" smtClean="0"/>
              <a:t> </a:t>
            </a:r>
            <a:r>
              <a:rPr lang="ru-RU" sz="2800" u="sng" dirty="0" err="1" smtClean="0">
                <a:hlinkClick r:id="rId10" tooltip="Корейська мова"/>
              </a:rPr>
              <a:t>корейська</a:t>
            </a:r>
            <a:r>
              <a:rPr lang="ru-RU" sz="2800" dirty="0" smtClean="0"/>
              <a:t> (894 065).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Культура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72000"/>
          </a:xfrm>
        </p:spPr>
        <p:txBody>
          <a:bodyPr/>
          <a:lstStyle/>
          <a:p>
            <a:r>
              <a:rPr lang="ru-RU" dirty="0" err="1" smtClean="0"/>
              <a:t>Символи</a:t>
            </a:r>
            <a:r>
              <a:rPr lang="ru-RU" dirty="0" smtClean="0"/>
              <a:t> </a:t>
            </a:r>
            <a:r>
              <a:rPr lang="ru-RU" dirty="0" err="1" smtClean="0"/>
              <a:t>американської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: </a:t>
            </a:r>
            <a:r>
              <a:rPr lang="ru-RU" dirty="0" err="1" smtClean="0"/>
              <a:t>яблучний</a:t>
            </a:r>
            <a:r>
              <a:rPr lang="ru-RU" dirty="0" smtClean="0"/>
              <a:t> </a:t>
            </a:r>
            <a:r>
              <a:rPr lang="ru-RU" dirty="0" err="1" smtClean="0"/>
              <a:t>пиріг</a:t>
            </a:r>
            <a:r>
              <a:rPr lang="ru-RU" dirty="0" smtClean="0"/>
              <a:t>, бейсбол, </a:t>
            </a:r>
            <a:r>
              <a:rPr lang="ru-RU" u="sng" dirty="0" err="1" smtClean="0">
                <a:hlinkClick r:id="rId2" tooltip="Прапор США"/>
              </a:rPr>
              <a:t>американський</a:t>
            </a:r>
            <a:r>
              <a:rPr lang="ru-RU" u="sng" dirty="0" smtClean="0">
                <a:hlinkClick r:id="rId2" tooltip="Прапор США"/>
              </a:rPr>
              <a:t> прапор</a:t>
            </a:r>
            <a:endParaRPr lang="ru-RU" dirty="0" smtClean="0"/>
          </a:p>
          <a:p>
            <a:r>
              <a:rPr lang="ru-RU" dirty="0" err="1" smtClean="0"/>
              <a:t>Сполучені</a:t>
            </a:r>
            <a:r>
              <a:rPr lang="ru-RU" dirty="0" smtClean="0"/>
              <a:t> </a:t>
            </a:r>
            <a:r>
              <a:rPr lang="ru-RU" dirty="0" err="1" smtClean="0"/>
              <a:t>Штати</a:t>
            </a:r>
            <a:r>
              <a:rPr lang="ru-RU" dirty="0" smtClean="0"/>
              <a:t> Америки — </a:t>
            </a:r>
            <a:r>
              <a:rPr lang="ru-RU" dirty="0" err="1" smtClean="0"/>
              <a:t>багатокультурна</a:t>
            </a:r>
            <a:r>
              <a:rPr lang="ru-RU" dirty="0" smtClean="0"/>
              <a:t> </a:t>
            </a:r>
            <a:r>
              <a:rPr lang="ru-RU" u="sng" dirty="0" smtClean="0">
                <a:hlinkClick r:id="rId3" tooltip="Держава"/>
              </a:rPr>
              <a:t>держава</a:t>
            </a:r>
            <a:r>
              <a:rPr lang="ru-RU" dirty="0" smtClean="0"/>
              <a:t>, де </a:t>
            </a:r>
            <a:r>
              <a:rPr lang="ru-RU" dirty="0" err="1" smtClean="0"/>
              <a:t>проживають</a:t>
            </a:r>
            <a:r>
              <a:rPr lang="ru-RU" dirty="0" smtClean="0"/>
              <a:t>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, </a:t>
            </a:r>
            <a:r>
              <a:rPr lang="ru-RU" dirty="0" err="1" smtClean="0"/>
              <a:t>традицій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u="sng" baseline="30000" dirty="0" smtClean="0">
                <a:hlinkClick r:id="rId4"/>
              </a:rPr>
              <a:t>[68]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3794" name="Picture 2" descr="C:\Users\Admin\Desktop\ке3е32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4653136"/>
            <a:ext cx="3096344" cy="20530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Admin\Desktop\u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0"/>
            <a:ext cx="2232248" cy="19950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Кухня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основними</a:t>
            </a:r>
            <a:r>
              <a:rPr lang="ru-RU" dirty="0" smtClean="0"/>
              <a:t> продуктами стали </a:t>
            </a:r>
            <a:r>
              <a:rPr lang="ru-RU" u="sng" dirty="0" err="1" smtClean="0">
                <a:hlinkClick r:id="rId3" tooltip="Консерви"/>
              </a:rPr>
              <a:t>консерви</a:t>
            </a:r>
            <a:r>
              <a:rPr lang="ru-RU" dirty="0" smtClean="0"/>
              <a:t>, </a:t>
            </a:r>
            <a:r>
              <a:rPr lang="ru-RU" dirty="0" err="1" smtClean="0"/>
              <a:t>ковбасні</a:t>
            </a:r>
            <a:r>
              <a:rPr lang="ru-RU" dirty="0" smtClean="0"/>
              <a:t> </a:t>
            </a:r>
            <a:r>
              <a:rPr lang="ru-RU" dirty="0" err="1" smtClean="0"/>
              <a:t>вироби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4" tooltip="Бутерброд"/>
              </a:rPr>
              <a:t>бутерброди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готові</a:t>
            </a:r>
            <a:r>
              <a:rPr lang="ru-RU" dirty="0" smtClean="0"/>
              <a:t> </a:t>
            </a:r>
            <a:r>
              <a:rPr lang="ru-RU" dirty="0" err="1" smtClean="0"/>
              <a:t>напої</a:t>
            </a:r>
            <a:r>
              <a:rPr lang="ru-RU" dirty="0" smtClean="0"/>
              <a:t>,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холодні</a:t>
            </a:r>
            <a:r>
              <a:rPr lang="ru-RU" dirty="0" smtClean="0"/>
              <a:t>: </a:t>
            </a:r>
            <a:r>
              <a:rPr lang="ru-RU" u="sng" dirty="0" err="1" smtClean="0">
                <a:hlinkClick r:id="rId5" tooltip="Віскі"/>
              </a:rPr>
              <a:t>віскі</a:t>
            </a:r>
            <a:r>
              <a:rPr lang="ru-RU" dirty="0" smtClean="0"/>
              <a:t>, </a:t>
            </a:r>
            <a:r>
              <a:rPr lang="ru-RU" u="sng" dirty="0" smtClean="0">
                <a:hlinkClick r:id="rId6" tooltip="Пиво"/>
              </a:rPr>
              <a:t>пиво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7" tooltip="Коктейлі"/>
              </a:rPr>
              <a:t>коктейлі</a:t>
            </a:r>
            <a:r>
              <a:rPr lang="ru-RU" dirty="0" err="1" smtClean="0"/>
              <a:t>,</a:t>
            </a:r>
            <a:r>
              <a:rPr lang="ru-RU" u="sng" dirty="0" err="1" smtClean="0">
                <a:hlinkClick r:id="rId8" tooltip="Соки"/>
              </a:rPr>
              <a:t>соки</a:t>
            </a:r>
            <a:r>
              <a:rPr lang="ru-RU" dirty="0" smtClean="0"/>
              <a:t>.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гарячі</a:t>
            </a:r>
            <a:r>
              <a:rPr lang="ru-RU" dirty="0" smtClean="0"/>
              <a:t> страви </a:t>
            </a:r>
            <a:r>
              <a:rPr lang="ru-RU" dirty="0" err="1" smtClean="0"/>
              <a:t>швидкого</a:t>
            </a:r>
            <a:r>
              <a:rPr lang="ru-RU" dirty="0" smtClean="0"/>
              <a:t> </a:t>
            </a:r>
            <a:r>
              <a:rPr lang="ru-RU" dirty="0" err="1" smtClean="0"/>
              <a:t>готування</a:t>
            </a:r>
            <a:r>
              <a:rPr lang="ru-RU" dirty="0" smtClean="0"/>
              <a:t>, </a:t>
            </a:r>
            <a:r>
              <a:rPr lang="ru-RU" dirty="0" err="1" smtClean="0"/>
              <a:t>зручні</a:t>
            </a:r>
            <a:r>
              <a:rPr lang="ru-RU" dirty="0" smtClean="0"/>
              <a:t> для </a:t>
            </a:r>
            <a:r>
              <a:rPr lang="ru-RU" dirty="0" err="1" smtClean="0"/>
              <a:t>стандартизації</a:t>
            </a:r>
            <a:r>
              <a:rPr lang="ru-RU" dirty="0" smtClean="0"/>
              <a:t> </a:t>
            </a:r>
            <a:r>
              <a:rPr lang="ru-RU" dirty="0" err="1" smtClean="0"/>
              <a:t>порцій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, </a:t>
            </a:r>
            <a:r>
              <a:rPr lang="ru-RU" dirty="0" err="1" smtClean="0"/>
              <a:t>допускалися</a:t>
            </a:r>
            <a:r>
              <a:rPr lang="ru-RU" dirty="0" smtClean="0"/>
              <a:t> в </a:t>
            </a:r>
            <a:r>
              <a:rPr lang="ru-RU" dirty="0" err="1" smtClean="0"/>
              <a:t>цю</a:t>
            </a:r>
            <a:r>
              <a:rPr lang="ru-RU" dirty="0" smtClean="0"/>
              <a:t> кухню: </a:t>
            </a:r>
            <a:r>
              <a:rPr lang="ru-RU" u="sng" dirty="0" err="1" smtClean="0">
                <a:hlinkClick r:id="rId9" tooltip="Стейк"/>
              </a:rPr>
              <a:t>стейки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10" tooltip="Бургер (ще не написана)"/>
              </a:rPr>
              <a:t>бургери</a:t>
            </a:r>
            <a:r>
              <a:rPr lang="ru-RU" dirty="0" smtClean="0"/>
              <a:t>, </a:t>
            </a:r>
            <a:r>
              <a:rPr lang="ru-RU" u="sng" dirty="0" smtClean="0">
                <a:hlinkClick r:id="rId11" tooltip="Сосиски"/>
              </a:rPr>
              <a:t>сосиски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12" tooltip="Яєчня"/>
              </a:rPr>
              <a:t>яєчня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5603" name="Picture 3" descr="C:\Users\Admin\Desktop\url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32227" y="0"/>
            <a:ext cx="2811773" cy="2106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Admin\Desktop\u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365104"/>
            <a:ext cx="4216697" cy="28060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ru-RU" u="sng" dirty="0" smtClean="0">
                <a:hlinkClick r:id="rId3" tooltip="Чай"/>
              </a:rPr>
              <a:t>Чай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особливих</a:t>
            </a:r>
            <a:r>
              <a:rPr lang="ru-RU" dirty="0" smtClean="0"/>
              <a:t> умов </a:t>
            </a:r>
            <a:r>
              <a:rPr lang="ru-RU" dirty="0" err="1" smtClean="0"/>
              <a:t>заварювання</a:t>
            </a:r>
            <a:r>
              <a:rPr lang="ru-RU" dirty="0" smtClean="0"/>
              <a:t>, ставав </a:t>
            </a:r>
            <a:r>
              <a:rPr lang="ru-RU" dirty="0" err="1" smtClean="0"/>
              <a:t>незручним</a:t>
            </a:r>
            <a:r>
              <a:rPr lang="ru-RU" dirty="0" smtClean="0"/>
              <a:t> у </a:t>
            </a:r>
            <a:r>
              <a:rPr lang="ru-RU" dirty="0" err="1" smtClean="0"/>
              <a:t>цьому</a:t>
            </a:r>
            <a:r>
              <a:rPr lang="ru-RU" dirty="0" smtClean="0"/>
              <a:t> «</a:t>
            </a:r>
            <a:r>
              <a:rPr lang="ru-RU" dirty="0" err="1" smtClean="0"/>
              <a:t>потоці</a:t>
            </a:r>
            <a:r>
              <a:rPr lang="ru-RU" dirty="0" smtClean="0"/>
              <a:t>», тому неминуче </a:t>
            </a:r>
            <a:r>
              <a:rPr lang="ru-RU" dirty="0" err="1" smtClean="0"/>
              <a:t>втрачав</a:t>
            </a:r>
            <a:r>
              <a:rPr lang="ru-RU" dirty="0" smtClean="0"/>
              <a:t> </a:t>
            </a:r>
            <a:r>
              <a:rPr lang="ru-RU" dirty="0" err="1" smtClean="0"/>
              <a:t>якість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зрештою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витіснила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4" tooltip="Кава"/>
              </a:rPr>
              <a:t>кава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,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тверді</a:t>
            </a:r>
            <a:r>
              <a:rPr lang="ru-RU" dirty="0" smtClean="0"/>
              <a:t> правила </a:t>
            </a:r>
            <a:r>
              <a:rPr lang="ru-RU" dirty="0" err="1" smtClean="0"/>
              <a:t>пом'якшувалися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 </a:t>
            </a:r>
            <a:r>
              <a:rPr lang="ru-RU" u="sng" dirty="0" smtClean="0">
                <a:hlinkClick r:id="rId5" tooltip="США"/>
              </a:rPr>
              <a:t>США</a:t>
            </a:r>
            <a:r>
              <a:rPr lang="ru-RU" dirty="0" smtClean="0"/>
              <a:t> </a:t>
            </a:r>
            <a:r>
              <a:rPr lang="ru-RU" dirty="0" err="1" smtClean="0"/>
              <a:t>паралельно</a:t>
            </a:r>
            <a:r>
              <a:rPr lang="ru-RU" dirty="0" smtClean="0"/>
              <a:t> </a:t>
            </a:r>
            <a:r>
              <a:rPr lang="ru-RU" dirty="0" err="1" smtClean="0"/>
              <a:t>зберігалися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культивувалися</a:t>
            </a:r>
            <a:r>
              <a:rPr lang="ru-RU" dirty="0" smtClean="0"/>
              <a:t> </a:t>
            </a:r>
            <a:r>
              <a:rPr lang="ru-RU" dirty="0" err="1" smtClean="0"/>
              <a:t>національні</a:t>
            </a:r>
            <a:r>
              <a:rPr lang="ru-RU" dirty="0" smtClean="0"/>
              <a:t> </a:t>
            </a:r>
            <a:r>
              <a:rPr lang="ru-RU" dirty="0" err="1" smtClean="0"/>
              <a:t>кухні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6" tooltip="Італійська кухня"/>
              </a:rPr>
              <a:t>італійська</a:t>
            </a:r>
            <a:r>
              <a:rPr lang="ru-RU" dirty="0" err="1" smtClean="0"/>
              <a:t>,</a:t>
            </a:r>
            <a:r>
              <a:rPr lang="ru-RU" u="sng" dirty="0" err="1" smtClean="0">
                <a:hlinkClick r:id="rId7" tooltip="Китайська кухня"/>
              </a:rPr>
              <a:t>китайська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8" tooltip="Японська кухня"/>
              </a:rPr>
              <a:t>японська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8229600" cy="4572000"/>
          </a:xfrm>
        </p:spPr>
        <p:txBody>
          <a:bodyPr/>
          <a:lstStyle/>
          <a:p>
            <a:r>
              <a:rPr lang="ru-RU" dirty="0" err="1" smtClean="0"/>
              <a:t>Типові</a:t>
            </a:r>
            <a:r>
              <a:rPr lang="ru-RU" dirty="0" smtClean="0"/>
              <a:t> страви: </a:t>
            </a:r>
            <a:r>
              <a:rPr lang="ru-RU" u="sng" dirty="0" smtClean="0">
                <a:hlinkClick r:id="rId2" tooltip="Гамбургер"/>
              </a:rPr>
              <a:t>гамбургер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3" tooltip="Яблучний пиріг (ще не написана)"/>
              </a:rPr>
              <a:t>яблучний</a:t>
            </a:r>
            <a:r>
              <a:rPr lang="ru-RU" u="sng" dirty="0" smtClean="0">
                <a:hlinkClick r:id="rId3" tooltip="Яблучний пиріг (ще не написана)"/>
              </a:rPr>
              <a:t> </a:t>
            </a:r>
            <a:r>
              <a:rPr lang="ru-RU" u="sng" dirty="0" err="1" smtClean="0">
                <a:hlinkClick r:id="rId3" tooltip="Яблучний пиріг (ще не написана)"/>
              </a:rPr>
              <a:t>пиріг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4" tooltip="Стейк"/>
              </a:rPr>
              <a:t>стейк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5" tooltip="Морозиво"/>
              </a:rPr>
              <a:t>морозиво</a:t>
            </a:r>
            <a:r>
              <a:rPr lang="ru-RU" dirty="0" smtClean="0"/>
              <a:t>, </a:t>
            </a:r>
            <a:r>
              <a:rPr lang="ru-RU" u="sng" dirty="0" smtClean="0">
                <a:hlinkClick r:id="rId6" tooltip="Хот-дог"/>
              </a:rPr>
              <a:t>хот-дог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7" tooltip="Смажена курка (ще не написана)"/>
              </a:rPr>
              <a:t>смажена</a:t>
            </a:r>
            <a:r>
              <a:rPr lang="ru-RU" u="sng" dirty="0" smtClean="0">
                <a:hlinkClick r:id="rId7" tooltip="Смажена курка (ще не написана)"/>
              </a:rPr>
              <a:t> курка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8" tooltip="Картопля фрі"/>
              </a:rPr>
              <a:t>картопля</a:t>
            </a:r>
            <a:r>
              <a:rPr lang="ru-RU" u="sng" dirty="0" smtClean="0">
                <a:hlinkClick r:id="rId8" tooltip="Картопля фрі"/>
              </a:rPr>
              <a:t> </a:t>
            </a:r>
            <a:r>
              <a:rPr lang="ru-RU" u="sng" dirty="0" err="1" smtClean="0">
                <a:hlinkClick r:id="rId8" tooltip="Картопля фрі"/>
              </a:rPr>
              <a:t>фрі</a:t>
            </a:r>
            <a:r>
              <a:rPr lang="ru-RU" dirty="0" smtClean="0"/>
              <a:t>, </a:t>
            </a:r>
            <a:r>
              <a:rPr lang="ru-RU" u="sng" dirty="0" smtClean="0">
                <a:hlinkClick r:id="rId9" tooltip="Кока-кола"/>
              </a:rPr>
              <a:t>кока-кола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6626" name="Picture 2" descr="C:\Users\Admin\Desktop\url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2636912"/>
            <a:ext cx="4716016" cy="3042591"/>
          </a:xfrm>
          <a:prstGeom prst="rect">
            <a:avLst/>
          </a:prstGeom>
          <a:noFill/>
        </p:spPr>
      </p:pic>
      <p:pic>
        <p:nvPicPr>
          <p:cNvPr id="26627" name="Picture 3" descr="C:\Users\Admin\Desktop\url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32040" y="2348880"/>
            <a:ext cx="3744416" cy="4241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6084168" cy="6669360"/>
          </a:xfrm>
        </p:spPr>
        <p:txBody>
          <a:bodyPr>
            <a:normAutofit/>
          </a:bodyPr>
          <a:lstStyle/>
          <a:p>
            <a:r>
              <a:rPr lang="ru-RU" dirty="0" err="1" smtClean="0">
                <a:hlinkClick r:id="rId2" tooltip="Герб США"/>
              </a:rPr>
              <a:t>Державний</a:t>
            </a:r>
            <a:r>
              <a:rPr lang="ru-RU" dirty="0" smtClean="0">
                <a:hlinkClick r:id="rId2" tooltip="Герб США"/>
              </a:rPr>
              <a:t> герб</a:t>
            </a:r>
            <a:r>
              <a:rPr lang="ru-RU" dirty="0" smtClean="0"/>
              <a:t> — </a:t>
            </a:r>
            <a:r>
              <a:rPr lang="ru-RU" dirty="0" err="1" smtClean="0"/>
              <a:t>зображення</a:t>
            </a:r>
            <a:r>
              <a:rPr lang="ru-RU" dirty="0" smtClean="0"/>
              <a:t> орла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розпростертими</a:t>
            </a:r>
            <a:r>
              <a:rPr lang="ru-RU" dirty="0" smtClean="0"/>
              <a:t> </a:t>
            </a:r>
            <a:r>
              <a:rPr lang="ru-RU" dirty="0" err="1" smtClean="0"/>
              <a:t>крилами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тримає</a:t>
            </a:r>
            <a:r>
              <a:rPr lang="ru-RU" dirty="0" smtClean="0"/>
              <a:t> у лапах </a:t>
            </a:r>
            <a:r>
              <a:rPr lang="ru-RU" dirty="0" err="1" smtClean="0"/>
              <a:t>маслинову</a:t>
            </a:r>
            <a:r>
              <a:rPr lang="ru-RU" dirty="0" smtClean="0"/>
              <a:t> </a:t>
            </a:r>
            <a:r>
              <a:rPr lang="ru-RU" dirty="0" err="1" smtClean="0"/>
              <a:t>гілку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13 </a:t>
            </a:r>
            <a:r>
              <a:rPr lang="ru-RU" dirty="0" err="1" smtClean="0"/>
              <a:t>стріл</a:t>
            </a:r>
            <a:r>
              <a:rPr lang="ru-RU" dirty="0" smtClean="0"/>
              <a:t>. На грудях орла — щит,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повторює</a:t>
            </a:r>
            <a:r>
              <a:rPr lang="ru-RU" dirty="0" smtClean="0"/>
              <a:t> </a:t>
            </a:r>
            <a:r>
              <a:rPr lang="ru-RU" dirty="0" err="1" smtClean="0"/>
              <a:t>кольори</a:t>
            </a:r>
            <a:r>
              <a:rPr lang="ru-RU" dirty="0" smtClean="0"/>
              <a:t> державного прапора, у </a:t>
            </a:r>
            <a:r>
              <a:rPr lang="ru-RU" dirty="0" err="1" smtClean="0"/>
              <a:t>дзьобі</a:t>
            </a:r>
            <a:r>
              <a:rPr lang="ru-RU" dirty="0" smtClean="0"/>
              <a:t> орел </a:t>
            </a:r>
            <a:r>
              <a:rPr lang="ru-RU" dirty="0" err="1" smtClean="0"/>
              <a:t>тримає</a:t>
            </a:r>
            <a:r>
              <a:rPr lang="ru-RU" dirty="0" smtClean="0"/>
              <a:t> </a:t>
            </a:r>
            <a:r>
              <a:rPr lang="ru-RU" dirty="0" err="1" smtClean="0"/>
              <a:t>стрічку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надписом</a:t>
            </a:r>
            <a:r>
              <a:rPr lang="ru-RU" dirty="0" smtClean="0"/>
              <a:t> </a:t>
            </a:r>
            <a:r>
              <a:rPr lang="ru-RU" dirty="0" smtClean="0">
                <a:hlinkClick r:id="rId3" tooltip="E pluribus unum"/>
              </a:rPr>
              <a:t>«E </a:t>
            </a:r>
            <a:r>
              <a:rPr lang="ru-RU" dirty="0" err="1" smtClean="0">
                <a:hlinkClick r:id="rId3" tooltip="E pluribus unum"/>
              </a:rPr>
              <a:t>pluribus</a:t>
            </a:r>
            <a:r>
              <a:rPr lang="ru-RU" dirty="0" smtClean="0">
                <a:hlinkClick r:id="rId3" tooltip="E pluribus unum"/>
              </a:rPr>
              <a:t> </a:t>
            </a:r>
            <a:r>
              <a:rPr lang="ru-RU" dirty="0" err="1" smtClean="0">
                <a:hlinkClick r:id="rId3" tooltip="E pluribus unum"/>
              </a:rPr>
              <a:t>unum</a:t>
            </a:r>
            <a:r>
              <a:rPr lang="ru-RU" dirty="0" smtClean="0">
                <a:hlinkClick r:id="rId3" tooltip="E pluribus unum"/>
              </a:rPr>
              <a:t>»</a:t>
            </a:r>
            <a:r>
              <a:rPr lang="ru-RU" dirty="0" smtClean="0"/>
              <a:t>. Над головою орла — розетка </a:t>
            </a:r>
            <a:r>
              <a:rPr lang="ru-RU" dirty="0" err="1" smtClean="0"/>
              <a:t>з</a:t>
            </a:r>
            <a:r>
              <a:rPr lang="ru-RU" dirty="0" smtClean="0"/>
              <a:t> 13-ма (за </a:t>
            </a:r>
            <a:r>
              <a:rPr lang="ru-RU" dirty="0" err="1" smtClean="0"/>
              <a:t>кількістю</a:t>
            </a:r>
            <a:r>
              <a:rPr lang="ru-RU" dirty="0" smtClean="0"/>
              <a:t> перших </a:t>
            </a:r>
            <a:r>
              <a:rPr lang="ru-RU" dirty="0" err="1" smtClean="0"/>
              <a:t>штатів</a:t>
            </a:r>
            <a:r>
              <a:rPr lang="ru-RU" dirty="0" smtClean="0"/>
              <a:t>) </a:t>
            </a:r>
            <a:r>
              <a:rPr lang="ru-RU" dirty="0" err="1" smtClean="0"/>
              <a:t>п'ятикутними</a:t>
            </a:r>
            <a:r>
              <a:rPr lang="ru-RU" dirty="0" smtClean="0"/>
              <a:t> </a:t>
            </a:r>
            <a:r>
              <a:rPr lang="ru-RU" dirty="0" err="1" smtClean="0"/>
              <a:t>зірками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098" name="Picture 2" descr="C:\Users\Admin\Desktop\впиави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196752"/>
            <a:ext cx="3092452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впкук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293096"/>
            <a:ext cx="3024336" cy="2905476"/>
          </a:xfrm>
          <a:prstGeom prst="rect">
            <a:avLst/>
          </a:prstGeom>
          <a:noFill/>
        </p:spPr>
      </p:pic>
      <p:pic>
        <p:nvPicPr>
          <p:cNvPr id="5123" name="Picture 3" descr="C:\Users\Admin\Desktop\ощххгхх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293096"/>
            <a:ext cx="2952328" cy="29523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45720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США </a:t>
            </a:r>
            <a:r>
              <a:rPr lang="ru-RU" dirty="0" err="1" smtClean="0"/>
              <a:t>розташовані</a:t>
            </a:r>
            <a:r>
              <a:rPr lang="ru-RU" dirty="0" smtClean="0"/>
              <a:t> в </a:t>
            </a:r>
            <a:r>
              <a:rPr lang="ru-RU" dirty="0" err="1" smtClean="0"/>
              <a:t>центральній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Північна Америка"/>
              </a:rPr>
              <a:t>Північної</a:t>
            </a:r>
            <a:r>
              <a:rPr lang="ru-RU" dirty="0" smtClean="0">
                <a:hlinkClick r:id="rId4" tooltip="Північна Америка"/>
              </a:rPr>
              <a:t> Америки</a:t>
            </a:r>
            <a:r>
              <a:rPr lang="ru-RU" dirty="0" smtClean="0"/>
              <a:t>. </a:t>
            </a:r>
            <a:r>
              <a:rPr lang="ru-RU" dirty="0" err="1" smtClean="0"/>
              <a:t>Територія</a:t>
            </a:r>
            <a:r>
              <a:rPr lang="ru-RU" dirty="0" smtClean="0"/>
              <a:t> становить 9 826 675 км² </a:t>
            </a:r>
            <a:endParaRPr lang="ru-RU" dirty="0" smtClean="0"/>
          </a:p>
          <a:p>
            <a:r>
              <a:rPr lang="ru-RU" dirty="0" smtClean="0"/>
              <a:t>США — </a:t>
            </a:r>
            <a:r>
              <a:rPr lang="ru-RU" dirty="0" err="1" smtClean="0"/>
              <a:t>третя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четверта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Список країн за площею"/>
              </a:rPr>
              <a:t>найбільша</a:t>
            </a:r>
            <a:r>
              <a:rPr lang="ru-RU" dirty="0" smtClean="0">
                <a:hlinkClick r:id="rId5" tooltip="Список країн за площею"/>
              </a:rPr>
              <a:t> </a:t>
            </a:r>
            <a:r>
              <a:rPr lang="ru-RU" dirty="0" err="1" smtClean="0">
                <a:hlinkClick r:id="rId5" tooltip="Список країн за площею"/>
              </a:rPr>
              <a:t>країна</a:t>
            </a:r>
            <a:r>
              <a:rPr lang="ru-RU" dirty="0" smtClean="0">
                <a:hlinkClick r:id="rId5" tooltip="Список країн за площею"/>
              </a:rPr>
              <a:t> за </a:t>
            </a:r>
            <a:r>
              <a:rPr lang="ru-RU" dirty="0" err="1" smtClean="0">
                <a:hlinkClick r:id="rId5" tooltip="Список країн за площею"/>
              </a:rPr>
              <a:t>територією</a:t>
            </a:r>
            <a:r>
              <a:rPr lang="ru-RU" dirty="0" smtClean="0"/>
              <a:t> (</a:t>
            </a:r>
            <a:r>
              <a:rPr lang="ru-RU" dirty="0" err="1" smtClean="0"/>
              <a:t>включаючи</a:t>
            </a:r>
            <a:r>
              <a:rPr lang="ru-RU" dirty="0" smtClean="0"/>
              <a:t> сушу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морські</a:t>
            </a:r>
            <a:r>
              <a:rPr lang="ru-RU" dirty="0" smtClean="0"/>
              <a:t> </a:t>
            </a:r>
            <a:r>
              <a:rPr lang="ru-RU" dirty="0" err="1" smtClean="0"/>
              <a:t>володіння</a:t>
            </a:r>
            <a:r>
              <a:rPr lang="ru-RU" dirty="0" smtClean="0"/>
              <a:t>) </a:t>
            </a:r>
            <a:r>
              <a:rPr lang="ru-RU" dirty="0" err="1" smtClean="0"/>
              <a:t>після</a:t>
            </a:r>
            <a:r>
              <a:rPr lang="ru-RU" dirty="0" smtClean="0"/>
              <a:t> </a:t>
            </a:r>
            <a:r>
              <a:rPr lang="ru-RU" dirty="0" err="1" smtClean="0">
                <a:hlinkClick r:id="rId6" tooltip="Російська Федерація"/>
              </a:rPr>
              <a:t>Росії</a:t>
            </a:r>
            <a:r>
              <a:rPr lang="ru-RU" dirty="0" smtClean="0"/>
              <a:t> та </a:t>
            </a:r>
            <a:r>
              <a:rPr lang="ru-RU" dirty="0" err="1" smtClean="0">
                <a:hlinkClick r:id="rId7" tooltip="Канада"/>
              </a:rPr>
              <a:t>Канади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трішки</a:t>
            </a:r>
            <a:r>
              <a:rPr lang="ru-RU" dirty="0" smtClean="0"/>
              <a:t> </a:t>
            </a:r>
            <a:r>
              <a:rPr lang="ru-RU" dirty="0" err="1" smtClean="0"/>
              <a:t>поступаючись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ж </a:t>
            </a:r>
            <a:r>
              <a:rPr lang="ru-RU" dirty="0" err="1" smtClean="0"/>
              <a:t>випереджаючи</a:t>
            </a:r>
            <a:r>
              <a:rPr lang="ru-RU" dirty="0" smtClean="0"/>
              <a:t> </a:t>
            </a:r>
            <a:r>
              <a:rPr lang="ru-RU" dirty="0" smtClean="0">
                <a:hlinkClick r:id="rId8" tooltip="Китай"/>
              </a:rPr>
              <a:t>Китай</a:t>
            </a:r>
            <a:r>
              <a:rPr lang="ru-RU" dirty="0" smtClean="0"/>
              <a:t>,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обрахунку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Сполучених</a:t>
            </a:r>
            <a:r>
              <a:rPr lang="ru-RU" dirty="0" smtClean="0"/>
              <a:t> </a:t>
            </a:r>
            <a:r>
              <a:rPr lang="ru-RU" dirty="0" err="1" smtClean="0"/>
              <a:t>Штатів</a:t>
            </a:r>
            <a:r>
              <a:rPr lang="ru-RU" dirty="0" smtClean="0"/>
              <a:t> (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вимірювання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9 522 055 км²</a:t>
            </a:r>
            <a:r>
              <a:rPr lang="ru-RU" baseline="30000" dirty="0" smtClean="0">
                <a:hlinkClick r:id="rId9"/>
              </a:rPr>
              <a:t>[18]</a:t>
            </a:r>
            <a:r>
              <a:rPr lang="ru-RU" dirty="0" smtClean="0"/>
              <a:t> до 9 629 091 км²</a:t>
            </a:r>
            <a:r>
              <a:rPr lang="ru-RU" baseline="30000" dirty="0" smtClean="0">
                <a:hlinkClick r:id="rId9"/>
              </a:rPr>
              <a:t>[19]</a:t>
            </a:r>
            <a:r>
              <a:rPr lang="ru-RU" dirty="0" smtClean="0"/>
              <a:t> </a:t>
            </a:r>
            <a:r>
              <a:rPr lang="ru-RU" dirty="0" err="1" smtClean="0"/>
              <a:t>або</a:t>
            </a:r>
            <a:r>
              <a:rPr lang="ru-RU" dirty="0" smtClean="0"/>
              <a:t> ж 9 826 676 км².</a:t>
            </a:r>
            <a:r>
              <a:rPr lang="ru-RU" baseline="30000" dirty="0" smtClean="0">
                <a:hlinkClick r:id="rId9"/>
              </a:rPr>
              <a:t>[20]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роаао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65104"/>
            <a:ext cx="3024336" cy="20162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Рельєф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геологія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280920" cy="302433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Атлантичне</a:t>
            </a:r>
            <a:r>
              <a:rPr lang="ru-RU" dirty="0" smtClean="0"/>
              <a:t> </a:t>
            </a:r>
            <a:r>
              <a:rPr lang="ru-RU" dirty="0" err="1" smtClean="0"/>
              <a:t>узбережжя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представлено </a:t>
            </a:r>
            <a:r>
              <a:rPr lang="ru-RU" u="sng" dirty="0" err="1" smtClean="0">
                <a:hlinkClick r:id="rId3" tooltip="Низовина"/>
              </a:rPr>
              <a:t>низовиною</a:t>
            </a:r>
            <a:r>
              <a:rPr lang="ru-RU" dirty="0" smtClean="0"/>
              <a:t>,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Тихоокеанське</a:t>
            </a:r>
            <a:r>
              <a:rPr lang="ru-RU" dirty="0" smtClean="0"/>
              <a:t> </a:t>
            </a:r>
            <a:r>
              <a:rPr lang="ru-RU" dirty="0" err="1" smtClean="0"/>
              <a:t>узбережжя</a:t>
            </a:r>
            <a:r>
              <a:rPr lang="ru-RU" dirty="0" smtClean="0"/>
              <a:t> —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гористе</a:t>
            </a:r>
            <a:r>
              <a:rPr lang="ru-RU" dirty="0" smtClean="0"/>
              <a:t>. </a:t>
            </a:r>
            <a:r>
              <a:rPr lang="ru-RU" dirty="0" err="1" smtClean="0"/>
              <a:t>Приблизно</a:t>
            </a:r>
            <a:r>
              <a:rPr lang="ru-RU" dirty="0" smtClean="0"/>
              <a:t> половина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Сполучених</a:t>
            </a:r>
            <a:r>
              <a:rPr lang="ru-RU" dirty="0" smtClean="0"/>
              <a:t> </a:t>
            </a:r>
            <a:r>
              <a:rPr lang="ru-RU" dirty="0" err="1" smtClean="0"/>
              <a:t>Штатів</a:t>
            </a:r>
            <a:r>
              <a:rPr lang="ru-RU" dirty="0" smtClean="0"/>
              <a:t> Америки </a:t>
            </a:r>
            <a:r>
              <a:rPr lang="ru-RU" dirty="0" err="1" smtClean="0"/>
              <a:t>вкрита</a:t>
            </a:r>
            <a:r>
              <a:rPr lang="ru-RU" dirty="0" smtClean="0"/>
              <a:t> </a:t>
            </a:r>
            <a:r>
              <a:rPr lang="ru-RU" u="sng" dirty="0" smtClean="0">
                <a:hlinkClick r:id="rId4" tooltip="Гори"/>
              </a:rPr>
              <a:t>горами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u="sng" dirty="0" smtClean="0">
                <a:hlinkClick r:id="rId5" tooltip="Плато"/>
              </a:rPr>
              <a:t>плато</a:t>
            </a:r>
            <a:r>
              <a:rPr lang="ru-RU" dirty="0" smtClean="0"/>
              <a:t>. </a:t>
            </a:r>
            <a:r>
              <a:rPr lang="ru-RU" dirty="0" err="1" smtClean="0"/>
              <a:t>Гірські</a:t>
            </a:r>
            <a:r>
              <a:rPr lang="ru-RU" dirty="0" smtClean="0"/>
              <a:t> </a:t>
            </a:r>
            <a:r>
              <a:rPr lang="ru-RU" dirty="0" err="1" smtClean="0"/>
              <a:t>хребти</a:t>
            </a:r>
            <a:r>
              <a:rPr lang="ru-RU" dirty="0" smtClean="0"/>
              <a:t> </a:t>
            </a:r>
            <a:r>
              <a:rPr lang="ru-RU" dirty="0" err="1" smtClean="0"/>
              <a:t>представлені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тропіків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6" tooltip="Гаваї"/>
              </a:rPr>
              <a:t>Гаваїв</a:t>
            </a:r>
            <a:r>
              <a:rPr lang="ru-RU" dirty="0" smtClean="0"/>
              <a:t> до Полярного кола </a:t>
            </a:r>
            <a:r>
              <a:rPr lang="ru-RU" u="sng" dirty="0" smtClean="0">
                <a:hlinkClick r:id="rId7" tooltip="Аляска"/>
              </a:rPr>
              <a:t>Аляски</a:t>
            </a:r>
            <a:r>
              <a:rPr lang="ru-RU" dirty="0" smtClean="0"/>
              <a:t>, </a:t>
            </a:r>
            <a:r>
              <a:rPr lang="ru-RU" dirty="0" err="1" smtClean="0"/>
              <a:t>простягаються</a:t>
            </a:r>
            <a:r>
              <a:rPr lang="ru-RU" dirty="0" smtClean="0"/>
              <a:t> </a:t>
            </a:r>
            <a:r>
              <a:rPr lang="ru-RU" dirty="0" err="1" smtClean="0"/>
              <a:t>паралельно</a:t>
            </a:r>
            <a:r>
              <a:rPr lang="ru-RU" dirty="0" smtClean="0"/>
              <a:t> </a:t>
            </a:r>
            <a:r>
              <a:rPr lang="ru-RU" dirty="0" err="1" smtClean="0"/>
              <a:t>східного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західного</a:t>
            </a:r>
            <a:r>
              <a:rPr lang="ru-RU" dirty="0" smtClean="0"/>
              <a:t> </a:t>
            </a:r>
            <a:r>
              <a:rPr lang="ru-RU" dirty="0" err="1" smtClean="0"/>
              <a:t>узбереж</a:t>
            </a:r>
            <a:r>
              <a:rPr lang="ru-RU" dirty="0" smtClean="0"/>
              <a:t>. </a:t>
            </a:r>
            <a:r>
              <a:rPr lang="ru-RU" u="sng" dirty="0" err="1" smtClean="0">
                <a:hlinkClick r:id="rId8" tooltip="Скелясті гори"/>
              </a:rPr>
              <a:t>Скелясті</a:t>
            </a:r>
            <a:r>
              <a:rPr lang="ru-RU" u="sng" dirty="0" smtClean="0">
                <a:hlinkClick r:id="rId8" tooltip="Скелясті гори"/>
              </a:rPr>
              <a:t> гори</a:t>
            </a:r>
            <a:r>
              <a:rPr lang="ru-RU" dirty="0" smtClean="0"/>
              <a:t> — </a:t>
            </a:r>
            <a:r>
              <a:rPr lang="ru-RU" dirty="0" err="1" smtClean="0"/>
              <a:t>вододіл</a:t>
            </a:r>
            <a:r>
              <a:rPr lang="ru-RU" dirty="0" smtClean="0"/>
              <a:t> </a:t>
            </a:r>
            <a:r>
              <a:rPr lang="ru-RU" dirty="0" err="1" smtClean="0"/>
              <a:t>річок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течуть</a:t>
            </a:r>
            <a:r>
              <a:rPr lang="ru-RU" dirty="0" smtClean="0"/>
              <a:t> у </a:t>
            </a:r>
            <a:r>
              <a:rPr lang="ru-RU" u="sng" dirty="0" smtClean="0">
                <a:hlinkClick r:id="rId9" tooltip="Тихий океан"/>
              </a:rPr>
              <a:t>Тихий океан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в </a:t>
            </a:r>
            <a:r>
              <a:rPr lang="ru-RU" u="sng" dirty="0" err="1" smtClean="0">
                <a:hlinkClick r:id="rId10" tooltip="Мексиканська затока"/>
              </a:rPr>
              <a:t>Мексиканську</a:t>
            </a:r>
            <a:r>
              <a:rPr lang="ru-RU" u="sng" dirty="0" smtClean="0">
                <a:hlinkClick r:id="rId10" tooltip="Мексиканська затока"/>
              </a:rPr>
              <a:t> затоку</a:t>
            </a:r>
            <a:r>
              <a:rPr lang="ru-RU" dirty="0" smtClean="0"/>
              <a:t> </a:t>
            </a:r>
            <a:r>
              <a:rPr lang="ru-RU" dirty="0" err="1" smtClean="0"/>
              <a:t>Атлантичного</a:t>
            </a:r>
            <a:r>
              <a:rPr lang="ru-RU" dirty="0" smtClean="0"/>
              <a:t> океану. </a:t>
            </a:r>
            <a:endParaRPr lang="ru-RU" dirty="0"/>
          </a:p>
        </p:txBody>
      </p:sp>
      <p:pic>
        <p:nvPicPr>
          <p:cNvPr id="6147" name="Picture 3" descr="C:\Users\Admin\Desktop\кккуцку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131840" y="4221088"/>
            <a:ext cx="3057295" cy="2448272"/>
          </a:xfrm>
          <a:prstGeom prst="rect">
            <a:avLst/>
          </a:prstGeom>
          <a:noFill/>
        </p:spPr>
      </p:pic>
      <p:pic>
        <p:nvPicPr>
          <p:cNvPr id="6148" name="Picture 4" descr="C:\Users\Admin\Desktop\упупупу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72200" y="4437112"/>
            <a:ext cx="2916324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Надра</a:t>
            </a:r>
            <a:r>
              <a:rPr lang="ru-RU" dirty="0" smtClean="0"/>
              <a:t> </a:t>
            </a:r>
            <a:r>
              <a:rPr lang="ru-RU" dirty="0" err="1" smtClean="0"/>
              <a:t>багаті</a:t>
            </a:r>
            <a:r>
              <a:rPr lang="ru-RU" dirty="0" smtClean="0"/>
              <a:t> запасами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копалин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 — </a:t>
            </a:r>
            <a:r>
              <a:rPr lang="ru-RU" u="sng" dirty="0" err="1" smtClean="0">
                <a:hlinkClick r:id="rId2" tooltip="Кам'яне вугілля"/>
              </a:rPr>
              <a:t>кам'яне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u="sng" dirty="0" smtClean="0">
                <a:hlinkClick r:id="rId3" tooltip="Буре вугілля"/>
              </a:rPr>
              <a:t>буре </a:t>
            </a:r>
            <a:r>
              <a:rPr lang="ru-RU" u="sng" dirty="0" err="1" smtClean="0">
                <a:hlinkClick r:id="rId3" tooltip="Буре вугілля"/>
              </a:rPr>
              <a:t>вугілля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4" tooltip="Залізна руда"/>
              </a:rPr>
              <a:t>залізна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5" tooltip="Марганцева руда"/>
              </a:rPr>
              <a:t>марганцева</a:t>
            </a:r>
            <a:r>
              <a:rPr lang="ru-RU" u="sng" dirty="0" smtClean="0">
                <a:hlinkClick r:id="rId5" tooltip="Марганцева руда"/>
              </a:rPr>
              <a:t> руда</a:t>
            </a:r>
            <a:r>
              <a:rPr lang="ru-RU" dirty="0" smtClean="0"/>
              <a:t>. </a:t>
            </a:r>
            <a:r>
              <a:rPr lang="ru-RU" u="sng" dirty="0" err="1" smtClean="0">
                <a:hlinkClick r:id="rId6" tooltip="Кордильєри"/>
              </a:rPr>
              <a:t>Кордильєри</a:t>
            </a:r>
            <a:r>
              <a:rPr lang="ru-RU" dirty="0" smtClean="0"/>
              <a:t>, </a:t>
            </a:r>
            <a:r>
              <a:rPr lang="ru-RU" u="sng" dirty="0" smtClean="0">
                <a:hlinkClick r:id="rId7" tooltip="Плато Колорадо"/>
              </a:rPr>
              <a:t>плато Колорадо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8" tooltip="Великі Рівнини"/>
              </a:rPr>
              <a:t>Великі</a:t>
            </a:r>
            <a:r>
              <a:rPr lang="ru-RU" u="sng" dirty="0" smtClean="0">
                <a:hlinkClick r:id="rId8" tooltip="Великі Рівнини"/>
              </a:rPr>
              <a:t> </a:t>
            </a:r>
            <a:r>
              <a:rPr lang="ru-RU" u="sng" dirty="0" err="1" smtClean="0">
                <a:hlinkClick r:id="rId8" tooltip="Великі Рівнини"/>
              </a:rPr>
              <a:t>Рівнини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Примексиканська</a:t>
            </a:r>
            <a:r>
              <a:rPr lang="ru-RU" dirty="0" smtClean="0"/>
              <a:t> </a:t>
            </a:r>
            <a:r>
              <a:rPr lang="ru-RU" dirty="0" err="1" smtClean="0"/>
              <a:t>низовина</a:t>
            </a:r>
            <a:r>
              <a:rPr lang="ru-RU" dirty="0" smtClean="0"/>
              <a:t> </a:t>
            </a:r>
            <a:r>
              <a:rPr lang="ru-RU" dirty="0" err="1" smtClean="0"/>
              <a:t>володіють</a:t>
            </a:r>
            <a:r>
              <a:rPr lang="ru-RU" dirty="0" smtClean="0"/>
              <a:t> </a:t>
            </a:r>
            <a:r>
              <a:rPr lang="ru-RU" dirty="0" err="1" smtClean="0"/>
              <a:t>родовищами</a:t>
            </a:r>
            <a:r>
              <a:rPr lang="ru-RU" dirty="0" smtClean="0"/>
              <a:t> </a:t>
            </a:r>
            <a:r>
              <a:rPr lang="ru-RU" dirty="0" err="1" smtClean="0"/>
              <a:t>мідних</a:t>
            </a:r>
            <a:r>
              <a:rPr lang="ru-RU" dirty="0" smtClean="0"/>
              <a:t>, </a:t>
            </a:r>
            <a:r>
              <a:rPr lang="ru-RU" dirty="0" err="1" smtClean="0"/>
              <a:t>цинкових</a:t>
            </a:r>
            <a:r>
              <a:rPr lang="ru-RU" dirty="0" smtClean="0"/>
              <a:t>, </a:t>
            </a:r>
            <a:r>
              <a:rPr lang="ru-RU" dirty="0" err="1" smtClean="0"/>
              <a:t>свинцевих</a:t>
            </a:r>
            <a:r>
              <a:rPr lang="ru-RU" dirty="0" smtClean="0"/>
              <a:t>, </a:t>
            </a:r>
            <a:r>
              <a:rPr lang="ru-RU" dirty="0" err="1" smtClean="0"/>
              <a:t>срібних</a:t>
            </a:r>
            <a:r>
              <a:rPr lang="ru-RU" dirty="0" smtClean="0"/>
              <a:t>, </a:t>
            </a:r>
            <a:r>
              <a:rPr lang="ru-RU" dirty="0" err="1" smtClean="0"/>
              <a:t>хромітових</a:t>
            </a:r>
            <a:r>
              <a:rPr lang="ru-RU" dirty="0" smtClean="0"/>
              <a:t>, </a:t>
            </a:r>
            <a:r>
              <a:rPr lang="ru-RU" dirty="0" err="1" smtClean="0"/>
              <a:t>ванадієвих</a:t>
            </a:r>
            <a:r>
              <a:rPr lang="ru-RU" dirty="0" smtClean="0"/>
              <a:t>, </a:t>
            </a:r>
            <a:r>
              <a:rPr lang="ru-RU" dirty="0" err="1" smtClean="0"/>
              <a:t>вольфрамових</a:t>
            </a:r>
            <a:r>
              <a:rPr lang="ru-RU" dirty="0" smtClean="0"/>
              <a:t>, </a:t>
            </a:r>
            <a:r>
              <a:rPr lang="ru-RU" dirty="0" err="1" smtClean="0"/>
              <a:t>молібденових</a:t>
            </a:r>
            <a:r>
              <a:rPr lang="ru-RU" dirty="0" smtClean="0"/>
              <a:t>, </a:t>
            </a:r>
            <a:r>
              <a:rPr lang="ru-RU" dirty="0" err="1" smtClean="0"/>
              <a:t>титанових</a:t>
            </a:r>
            <a:r>
              <a:rPr lang="ru-RU" dirty="0" smtClean="0"/>
              <a:t>, </a:t>
            </a:r>
            <a:r>
              <a:rPr lang="ru-RU" dirty="0" err="1" smtClean="0"/>
              <a:t>поліметалічних</a:t>
            </a:r>
            <a:r>
              <a:rPr lang="ru-RU" dirty="0" smtClean="0"/>
              <a:t>, </a:t>
            </a:r>
            <a:r>
              <a:rPr lang="ru-RU" dirty="0" err="1" smtClean="0"/>
              <a:t>уранових</a:t>
            </a:r>
            <a:r>
              <a:rPr lang="ru-RU" dirty="0" smtClean="0"/>
              <a:t>, </a:t>
            </a:r>
            <a:r>
              <a:rPr lang="ru-RU" dirty="0" err="1" smtClean="0"/>
              <a:t>ртутних</a:t>
            </a:r>
            <a:r>
              <a:rPr lang="ru-RU" dirty="0" smtClean="0"/>
              <a:t> руд, золота, </a:t>
            </a:r>
            <a:r>
              <a:rPr lang="ru-RU" dirty="0" err="1" smtClean="0"/>
              <a:t>сірки</a:t>
            </a:r>
            <a:r>
              <a:rPr lang="ru-RU" dirty="0" smtClean="0"/>
              <a:t>, </a:t>
            </a:r>
            <a:r>
              <a:rPr lang="ru-RU" dirty="0" err="1" smtClean="0"/>
              <a:t>фосфатів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5362" name="Picture 2" descr="C:\Users\Admin\Desktop\пупкпк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3608" y="4509120"/>
            <a:ext cx="3528392" cy="2347984"/>
          </a:xfrm>
          <a:prstGeom prst="rect">
            <a:avLst/>
          </a:prstGeom>
          <a:noFill/>
        </p:spPr>
      </p:pic>
      <p:pic>
        <p:nvPicPr>
          <p:cNvPr id="15363" name="Picture 3" descr="C:\Users\Admin\Desktop\ч ч ччч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32040" y="4484794"/>
            <a:ext cx="3168352" cy="237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Природа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гідрологія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136904" cy="3384376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Схили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2" tooltip="Кордильєри"/>
              </a:rPr>
              <a:t>Кордильєр</a:t>
            </a:r>
            <a:r>
              <a:rPr lang="ru-RU" dirty="0" smtClean="0"/>
              <a:t> </a:t>
            </a:r>
            <a:r>
              <a:rPr lang="ru-RU" dirty="0" err="1" smtClean="0"/>
              <a:t>покриті</a:t>
            </a:r>
            <a:r>
              <a:rPr lang="ru-RU" dirty="0" smtClean="0"/>
              <a:t> </a:t>
            </a:r>
            <a:r>
              <a:rPr lang="ru-RU" dirty="0" err="1" smtClean="0"/>
              <a:t>густими</a:t>
            </a:r>
            <a:r>
              <a:rPr lang="ru-RU" dirty="0" smtClean="0"/>
              <a:t> </a:t>
            </a:r>
            <a:r>
              <a:rPr lang="ru-RU" dirty="0" err="1" smtClean="0"/>
              <a:t>хвойними</a:t>
            </a:r>
            <a:r>
              <a:rPr lang="ru-RU" dirty="0" smtClean="0"/>
              <a:t> </a:t>
            </a:r>
            <a:r>
              <a:rPr lang="ru-RU" dirty="0" err="1" smtClean="0"/>
              <a:t>лісами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3" tooltip="Аппалачі"/>
              </a:rPr>
              <a:t>Аппалачів</a:t>
            </a:r>
            <a:r>
              <a:rPr lang="ru-RU" dirty="0" smtClean="0"/>
              <a:t> — </a:t>
            </a:r>
            <a:r>
              <a:rPr lang="ru-RU" dirty="0" err="1" smtClean="0"/>
              <a:t>лісами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широколистяних</a:t>
            </a:r>
            <a:r>
              <a:rPr lang="ru-RU" dirty="0" smtClean="0"/>
              <a:t> </a:t>
            </a:r>
            <a:r>
              <a:rPr lang="ru-RU" dirty="0" err="1" smtClean="0"/>
              <a:t>порід</a:t>
            </a:r>
            <a:r>
              <a:rPr lang="ru-RU" dirty="0" smtClean="0"/>
              <a:t>; </a:t>
            </a:r>
            <a:r>
              <a:rPr lang="ru-RU" u="sng" dirty="0" err="1" smtClean="0">
                <a:hlinkClick r:id="rId4" tooltip="Прерії"/>
              </a:rPr>
              <a:t>прерій</a:t>
            </a:r>
            <a:r>
              <a:rPr lang="ru-RU" dirty="0" smtClean="0"/>
              <a:t> </a:t>
            </a:r>
            <a:r>
              <a:rPr lang="ru-RU" dirty="0" err="1" smtClean="0"/>
              <a:t>майже</a:t>
            </a:r>
            <a:r>
              <a:rPr lang="ru-RU" dirty="0" smtClean="0"/>
              <a:t> не </a:t>
            </a:r>
            <a:r>
              <a:rPr lang="ru-RU" dirty="0" err="1" smtClean="0"/>
              <a:t>залишилося</a:t>
            </a:r>
            <a:r>
              <a:rPr lang="ru-RU" dirty="0" smtClean="0"/>
              <a:t>. На </a:t>
            </a:r>
            <a:r>
              <a:rPr lang="ru-RU" dirty="0" err="1" smtClean="0"/>
              <a:t>півночі</a:t>
            </a:r>
            <a:r>
              <a:rPr lang="ru-RU" dirty="0" smtClean="0"/>
              <a:t> Аляски </a:t>
            </a:r>
            <a:r>
              <a:rPr lang="ru-RU" dirty="0" err="1" smtClean="0"/>
              <a:t>поширена</a:t>
            </a:r>
            <a:r>
              <a:rPr lang="ru-RU" dirty="0" smtClean="0"/>
              <a:t> </a:t>
            </a:r>
            <a:r>
              <a:rPr lang="ru-RU" dirty="0" err="1" smtClean="0"/>
              <a:t>тундрова</a:t>
            </a:r>
            <a:r>
              <a:rPr lang="ru-RU" dirty="0" smtClean="0"/>
              <a:t> </a:t>
            </a:r>
            <a:r>
              <a:rPr lang="ru-RU" dirty="0" err="1" smtClean="0"/>
              <a:t>рослинність</a:t>
            </a:r>
            <a:r>
              <a:rPr lang="ru-RU" dirty="0" smtClean="0"/>
              <a:t>. </a:t>
            </a:r>
            <a:r>
              <a:rPr lang="ru-RU" u="sng" dirty="0" err="1" smtClean="0">
                <a:hlinkClick r:id="rId5" tooltip="Річка"/>
              </a:rPr>
              <a:t>Річки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утворили</a:t>
            </a:r>
            <a:r>
              <a:rPr lang="ru-RU" dirty="0" smtClean="0"/>
              <a:t> </a:t>
            </a:r>
            <a:r>
              <a:rPr lang="ru-RU" dirty="0" err="1" smtClean="0"/>
              <a:t>глибокі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6" tooltip="Каньйон"/>
              </a:rPr>
              <a:t>каньйони</a:t>
            </a:r>
            <a:r>
              <a:rPr lang="ru-RU" dirty="0" smtClean="0"/>
              <a:t>, </a:t>
            </a:r>
            <a:r>
              <a:rPr lang="ru-RU" dirty="0" err="1" smtClean="0"/>
              <a:t>впадають</a:t>
            </a:r>
            <a:r>
              <a:rPr lang="ru-RU" dirty="0" smtClean="0"/>
              <a:t> в </a:t>
            </a:r>
            <a:r>
              <a:rPr lang="ru-RU" u="sng" dirty="0" smtClean="0">
                <a:hlinkClick r:id="rId7" tooltip="Тихий океан"/>
              </a:rPr>
              <a:t>Тихий океан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7170" name="Picture 2" descr="C:\Users\Admin\Desktop\аитсчтст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27784" y="4653136"/>
            <a:ext cx="5328592" cy="1978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72000"/>
          </a:xfrm>
        </p:spPr>
        <p:txBody>
          <a:bodyPr/>
          <a:lstStyle/>
          <a:p>
            <a:r>
              <a:rPr lang="ru-RU" u="sng" dirty="0" err="1" smtClean="0">
                <a:hlinkClick r:id="rId2" tooltip="Міссісіпі"/>
              </a:rPr>
              <a:t>Міссісіпі</a:t>
            </a:r>
            <a:r>
              <a:rPr lang="ru-RU" dirty="0" smtClean="0"/>
              <a:t> 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притокою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3" tooltip="Міссурі (річка)"/>
              </a:rPr>
              <a:t>Міссурі</a:t>
            </a:r>
            <a:r>
              <a:rPr lang="ru-RU" dirty="0" smtClean="0"/>
              <a:t>) —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найдовших</a:t>
            </a:r>
            <a:r>
              <a:rPr lang="ru-RU" dirty="0" smtClean="0"/>
              <a:t> </a:t>
            </a:r>
            <a:r>
              <a:rPr lang="ru-RU" dirty="0" err="1" smtClean="0"/>
              <a:t>річкових</a:t>
            </a:r>
            <a:r>
              <a:rPr lang="ru-RU" dirty="0" smtClean="0"/>
              <a:t> систем </a:t>
            </a:r>
            <a:r>
              <a:rPr lang="ru-RU" dirty="0" err="1" smtClean="0"/>
              <a:t>планети</a:t>
            </a:r>
            <a:r>
              <a:rPr lang="ru-RU" dirty="0" smtClean="0"/>
              <a:t> — </a:t>
            </a:r>
            <a:r>
              <a:rPr lang="ru-RU" dirty="0" err="1" smtClean="0"/>
              <a:t>протягнулася</a:t>
            </a:r>
            <a:r>
              <a:rPr lang="ru-RU" dirty="0" smtClean="0"/>
              <a:t> на 6420 км.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річки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США</a:t>
            </a:r>
            <a:r>
              <a:rPr lang="ru-RU" dirty="0" smtClean="0"/>
              <a:t>: </a:t>
            </a:r>
            <a:r>
              <a:rPr lang="ru-RU" u="sng" dirty="0" smtClean="0">
                <a:hlinkClick r:id="rId4" tooltip="Гудзон (річка)"/>
              </a:rPr>
              <a:t>Гудзон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5" tooltip="Міссісіпі (річка)"/>
              </a:rPr>
              <a:t>Міссісіпі</a:t>
            </a:r>
            <a:r>
              <a:rPr lang="ru-RU" dirty="0" err="1" smtClean="0"/>
              <a:t>,</a:t>
            </a:r>
            <a:r>
              <a:rPr lang="ru-RU" u="sng" dirty="0" err="1" smtClean="0">
                <a:hlinkClick r:id="rId3" tooltip="Міссурі (річка)"/>
              </a:rPr>
              <a:t>Міссурі</a:t>
            </a:r>
            <a:r>
              <a:rPr lang="ru-RU" dirty="0" smtClean="0"/>
              <a:t>, </a:t>
            </a:r>
            <a:r>
              <a:rPr lang="ru-RU" u="sng" dirty="0" smtClean="0">
                <a:hlinkClick r:id="rId6" tooltip="Колорадо (річка)"/>
              </a:rPr>
              <a:t>Колорадо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7" tooltip="Колумбія (річка)"/>
              </a:rPr>
              <a:t>Колумбія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8" tooltip="Снейк"/>
              </a:rPr>
              <a:t>Снейк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9" tooltip="Ріо-Гранде (річка у США)"/>
              </a:rPr>
              <a:t>Ріо-Гранде</a:t>
            </a:r>
            <a:r>
              <a:rPr lang="ru-RU" dirty="0" smtClean="0"/>
              <a:t>, </a:t>
            </a:r>
            <a:r>
              <a:rPr lang="ru-RU" u="sng" dirty="0" smtClean="0">
                <a:hlinkClick r:id="rId10" tooltip="Огайо (річка)"/>
              </a:rPr>
              <a:t>Огайо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8194" name="Picture 2" descr="C:\Users\Admin\Desktop\иаапавиа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9511" y="3789040"/>
            <a:ext cx="5425603" cy="2232248"/>
          </a:xfrm>
          <a:prstGeom prst="rect">
            <a:avLst/>
          </a:prstGeom>
          <a:noFill/>
        </p:spPr>
      </p:pic>
      <p:pic>
        <p:nvPicPr>
          <p:cNvPr id="8195" name="Picture 3" descr="C:\Users\Admin\Desktop\паувпммувм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724128" y="3429000"/>
            <a:ext cx="3648638" cy="28077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192</TotalTime>
  <Words>269</Words>
  <Application>Microsoft Office PowerPoint</Application>
  <PresentationFormat>Экран (4:3)</PresentationFormat>
  <Paragraphs>69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Яркая</vt:lpstr>
      <vt:lpstr>сша</vt:lpstr>
      <vt:lpstr>Слайд 2</vt:lpstr>
      <vt:lpstr>Національні символи </vt:lpstr>
      <vt:lpstr>Слайд 4</vt:lpstr>
      <vt:lpstr>Слайд 5</vt:lpstr>
      <vt:lpstr>Рельєф і геологія </vt:lpstr>
      <vt:lpstr>Слайд 7</vt:lpstr>
      <vt:lpstr>Природа і гідрологія </vt:lpstr>
      <vt:lpstr>Слайд 9</vt:lpstr>
      <vt:lpstr>Клімат </vt:lpstr>
      <vt:lpstr>Слайд 11</vt:lpstr>
      <vt:lpstr>Збройні сили</vt:lpstr>
      <vt:lpstr>Економіка </vt:lpstr>
      <vt:lpstr>Слайд 14</vt:lpstr>
      <vt:lpstr>Слайд 15</vt:lpstr>
      <vt:lpstr>Слайд 16</vt:lpstr>
      <vt:lpstr>Транспорт</vt:lpstr>
      <vt:lpstr>Слайд 18</vt:lpstr>
      <vt:lpstr> Освіта</vt:lpstr>
      <vt:lpstr>Слайд 20</vt:lpstr>
      <vt:lpstr>Слайд 21</vt:lpstr>
      <vt:lpstr>Гарвардський університет</vt:lpstr>
      <vt:lpstr>Дартмутський коледж</vt:lpstr>
      <vt:lpstr>Охорона здоров'я </vt:lpstr>
      <vt:lpstr>Слайд 25</vt:lpstr>
      <vt:lpstr>Динаміка росту населення США </vt:lpstr>
      <vt:lpstr>Населення</vt:lpstr>
      <vt:lpstr>Слайд 28</vt:lpstr>
      <vt:lpstr>Слайд 29</vt:lpstr>
      <vt:lpstr>Мови США</vt:lpstr>
      <vt:lpstr>Слайд 31</vt:lpstr>
      <vt:lpstr>Культура </vt:lpstr>
      <vt:lpstr>Кухня 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сша</dc:title>
  <dc:creator>Настя</dc:creator>
  <cp:lastModifiedBy>Admin</cp:lastModifiedBy>
  <cp:revision>21</cp:revision>
  <dcterms:created xsi:type="dcterms:W3CDTF">2013-03-10T13:47:21Z</dcterms:created>
  <dcterms:modified xsi:type="dcterms:W3CDTF">2013-03-10T17:09:27Z</dcterms:modified>
</cp:coreProperties>
</file>