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71" r:id="rId13"/>
    <p:sldId id="273" r:id="rId14"/>
    <p:sldId id="269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9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CB78D0-B580-4668-B96C-F4DA404944BE}" type="datetimeFigureOut">
              <a:rPr lang="ru-RU" smtClean="0"/>
              <a:t>15.03.2011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0D1273-41B5-49B5-AE51-16537FAB286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type="title"/>
          </p:nvPr>
        </p:nvSpPr>
        <p:spPr>
          <a:xfrm>
            <a:off x="-571536" y="928670"/>
            <a:ext cx="9572692" cy="3786214"/>
          </a:xfrm>
        </p:spPr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uk-UA" sz="96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Китайський </a:t>
            </a:r>
            <a:r>
              <a:rPr lang="uk-UA" sz="96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</a:rPr>
              <a:t>          алігатор</a:t>
            </a:r>
            <a:endParaRPr lang="ru-RU" sz="96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57214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Зараз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алігатор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мешкає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тільки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басейні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річки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Янцзи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східному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узбережжі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Китаю. Колись, коли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популяція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цього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виду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була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значно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чисельніша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його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ареал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займав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набагато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більшу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територію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Перші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згадки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про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китайського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алігатора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відносяться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3 тис до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нашої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ери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цих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джерелах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вказувалися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інші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райони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Китаю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навіть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Кореї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У 1998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році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вчені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підрахували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тільки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останні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12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років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природний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ареал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китайського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алігатора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скоротився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більш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ніж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10 </a:t>
            </a:r>
            <a:r>
              <a:rPr lang="ru-RU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разів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0"/>
            <a:ext cx="6686568" cy="1204898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Поширення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5f95_f217d6c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191557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58048" cy="1643050"/>
          </a:xfrm>
        </p:spPr>
        <p:txBody>
          <a:bodyPr>
            <a:scene3d>
              <a:camera prst="perspectiveHeroicExtremeRightFacing"/>
              <a:lightRig rig="threePt" dir="t"/>
            </a:scene3d>
          </a:bodyPr>
          <a:lstStyle/>
          <a:p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Харчування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8110566" cy="4157674"/>
          </a:xfrm>
        </p:spPr>
        <p:txBody>
          <a:bodyPr>
            <a:normAutofit/>
          </a:bodyPr>
          <a:lstStyle/>
          <a:p>
            <a:r>
              <a:rPr lang="uk-UA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Алігатори є хижаками, що ведуть нічний спосіб життя. Дорослі особини харчуються рибою, зміями, молюсками, невеликими ссавцями і водоплавними птахами. Молоді алігатори вживають в їжу комах та інших дрібних </a:t>
            </a:r>
            <a:r>
              <a:rPr lang="uk-UA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безхребетних.</a:t>
            </a:r>
            <a:endParaRPr lang="ru-RU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ngtze-alligator-surviv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6357982" cy="422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253310" cy="1357322"/>
          </a:xfrm>
        </p:spPr>
        <p:txBody>
          <a:bodyPr>
            <a:prstTxWarp prst="textDoubleWave1">
              <a:avLst/>
            </a:prstTxWarp>
            <a:scene3d>
              <a:camera prst="perspectiveBelow"/>
              <a:lightRig rig="threePt" dir="t"/>
            </a:scene3d>
          </a:bodyPr>
          <a:lstStyle/>
          <a:p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Розмноження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3116"/>
            <a:ext cx="8039128" cy="3800484"/>
          </a:xfrm>
        </p:spPr>
        <p:txBody>
          <a:bodyPr>
            <a:normAutofit lnSpcReduction="10000"/>
          </a:bodyPr>
          <a:lstStyle/>
          <a:p>
            <a:r>
              <a:rPr lang="uk-UA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Шлюбний сезон наступає в червні, через місяць після початку сезону дощів. Як самці, так і самки гарчать у пошуках партнера. Ще одним приваблює маневром служить мускусна заліза під нижньою щелепою, яка випускає характерний запах. дин самець за сезон може доглядати за декількома самками.</a:t>
            </a:r>
            <a:endParaRPr lang="ru-RU" sz="32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428624" y="357188"/>
            <a:ext cx="4286252" cy="6215084"/>
          </a:xfrm>
        </p:spPr>
        <p:txBody>
          <a:bodyPr>
            <a:noAutofit/>
          </a:bodyPr>
          <a:lstStyle/>
          <a:p>
            <a:r>
              <a:rPr lang="uk-UA" sz="2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липні самки влаштовують гніздо в заростях трави по берегах річок і озер. Передніми і задніми лапами вона створює горбик приблизно 1 м заввишки. Гнізда часто створюються недалеко від нір, так що мати може знаходитися недалеко під час інкубаційного періоду. Далі самка в поглибленні на вершині пагорба відкладає 10-40 яєць і вкриває їх травою</a:t>
            </a:r>
            <a:r>
              <a:rPr lang="uk-UA" sz="2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chinagator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1480"/>
            <a:ext cx="423270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357166"/>
            <a:ext cx="7358114" cy="7429552"/>
          </a:xfrm>
        </p:spPr>
        <p:txBody>
          <a:bodyPr>
            <a:noAutofit/>
          </a:bodyPr>
          <a:lstStyle/>
          <a:p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Самки часто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відвідують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гніздо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охороняють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хижаків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той час як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беруть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участь.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Виводок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з'являється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вересні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Почувши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Піщані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самка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розриває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верхній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шар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переносить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дитинчат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вниз до води. Вона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допомогти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дитинчаті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вилупитися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повільно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катаючи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яйце по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натискаючи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шкаралупу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Самка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залишається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разом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потомством на першу 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зиму.</a:t>
            </a:r>
            <a:endParaRPr lang="ru-RU" sz="3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358246" cy="3786214"/>
          </a:xfrm>
        </p:spPr>
        <p:txBody>
          <a:bodyPr/>
          <a:lstStyle/>
          <a:p>
            <a:r>
              <a:rPr lang="uk-UA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Китайський алігатор знаходиться під загрозою зникнення і включений до Міжнародної Червоної </a:t>
            </a:r>
            <a:r>
              <a:rPr lang="uk-UA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книги.</a:t>
            </a:r>
            <a:endParaRPr lang="ru-RU" sz="48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258204" cy="2000264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Загроза зникнення і охорона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929586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Тварини</a:t>
            </a:r>
            <a:b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Тип: Хордові</a:t>
            </a:r>
            <a:b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Клас: Плазуни</a:t>
            </a:r>
            <a:b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Загін: Крокодили</a:t>
            </a:r>
            <a:b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Сімейство: Алігаторові</a:t>
            </a:r>
            <a:b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Рід: Алігатор</a:t>
            </a:r>
            <a:b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Вид: Китайський алігатор</a:t>
            </a:r>
            <a:endParaRPr lang="uk-UA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786874" cy="1143008"/>
          </a:xfrm>
        </p:spPr>
        <p:txBody>
          <a:bodyPr>
            <a:normAutofit/>
            <a:scene3d>
              <a:camera prst="perspectiveBelow"/>
              <a:lightRig rig="threePt" dir="t"/>
            </a:scene3d>
          </a:bodyPr>
          <a:lstStyle/>
          <a:p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Наукова класифікація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291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208841" cy="564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142984"/>
            <a:ext cx="5000660" cy="57150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Китайські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алігатори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м'ясоїдні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напівводні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рептилії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довгим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масивним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хвостом,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становить половину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довжини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тварини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Виконує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цілий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ряд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функцій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рухатися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воді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як лопата при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будівництві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гнізд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служить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якості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зброї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захисті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ворогів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також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служить складах для жиру,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алігатор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зими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428604"/>
            <a:ext cx="2786082" cy="714380"/>
          </a:xfrm>
        </p:spPr>
        <p:txBody>
          <a:bodyPr>
            <a:no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Опис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371599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короткі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пазуристі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кожній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перетинчастих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пальців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алігатора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задній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пальці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костяністими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щитками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служать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крокодилів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зуб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нижній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щелепі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видно при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закритій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пащі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кайманів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віях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кістяні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щитки.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відрізняє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найближчого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родича 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алігатора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214290"/>
            <a:ext cx="500062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алігатора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прикриті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напівпрозорою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мембраною, яка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тягнеться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переднього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куточка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ока до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заднього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захищаючи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яблуко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механічних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пошкоджень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пересихання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Над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ніздрями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складки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закривати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оберігаючи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попадання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дозволяє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алігаторові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водою без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дихання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alligator_sinen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4047092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786842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схожі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уздовж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виразні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вісім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поступово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зникають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2,2 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носа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кінчика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хвоста,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зазвичай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1,5 м. Самки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максимум до 1,7 м,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1,4 м.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213355984_0_aligato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4929222" cy="369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Вага: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кг.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Тривалість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30-35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Голос: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алігатори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широкий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набір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криків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Крики,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нагадують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рев,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залучення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партнерів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вони ж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служать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меж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з'ясування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самцями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хрюкають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звуки,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видаються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малюками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служать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контакту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матір'ю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попередити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небезпеку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дискомфорті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т.п.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372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3">
      <a:dk1>
        <a:srgbClr val="6DAA2D"/>
      </a:dk1>
      <a:lt1>
        <a:srgbClr val="8ECD4C"/>
      </a:lt1>
      <a:dk2>
        <a:srgbClr val="8ECD4C"/>
      </a:dk2>
      <a:lt2>
        <a:srgbClr val="00B050"/>
      </a:lt2>
      <a:accent1>
        <a:srgbClr val="92D050"/>
      </a:accent1>
      <a:accent2>
        <a:srgbClr val="92D050"/>
      </a:accent2>
      <a:accent3>
        <a:srgbClr val="92D050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498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Китайський           алігатор</vt:lpstr>
      <vt:lpstr>Наукова класифікація</vt:lpstr>
      <vt:lpstr>Слайд 3</vt:lpstr>
      <vt:lpstr>Опис</vt:lpstr>
      <vt:lpstr>Слайд 5</vt:lpstr>
      <vt:lpstr>Слайд 6</vt:lpstr>
      <vt:lpstr>Слайд 7</vt:lpstr>
      <vt:lpstr>Слайд 8</vt:lpstr>
      <vt:lpstr>Слайд 9</vt:lpstr>
      <vt:lpstr> Поширення</vt:lpstr>
      <vt:lpstr>Слайд 11</vt:lpstr>
      <vt:lpstr>Харчування</vt:lpstr>
      <vt:lpstr>Слайд 13</vt:lpstr>
      <vt:lpstr>Розмноження</vt:lpstr>
      <vt:lpstr>Слайд 15</vt:lpstr>
      <vt:lpstr>Слайд 16</vt:lpstr>
      <vt:lpstr>Загроза зникнення і охорона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китайський алігатор</dc:title>
  <dc:creator>Vita</dc:creator>
  <cp:lastModifiedBy>Vita</cp:lastModifiedBy>
  <cp:revision>27</cp:revision>
  <dcterms:created xsi:type="dcterms:W3CDTF">2011-03-15T18:57:12Z</dcterms:created>
  <dcterms:modified xsi:type="dcterms:W3CDTF">2011-03-15T21:37:47Z</dcterms:modified>
</cp:coreProperties>
</file>