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3E7BE-9D84-4E37-BA96-F9C03798150D}" type="datetimeFigureOut">
              <a:rPr lang="ru-RU" smtClean="0"/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F1AB8-003B-4705-A2F0-D1C5DCF2F4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3E7BE-9D84-4E37-BA96-F9C03798150D}" type="datetimeFigureOut">
              <a:rPr lang="ru-RU" smtClean="0"/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F1AB8-003B-4705-A2F0-D1C5DCF2F4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3E7BE-9D84-4E37-BA96-F9C03798150D}" type="datetimeFigureOut">
              <a:rPr lang="ru-RU" smtClean="0"/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F1AB8-003B-4705-A2F0-D1C5DCF2F4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3E7BE-9D84-4E37-BA96-F9C03798150D}" type="datetimeFigureOut">
              <a:rPr lang="ru-RU" smtClean="0"/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F1AB8-003B-4705-A2F0-D1C5DCF2F4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3E7BE-9D84-4E37-BA96-F9C03798150D}" type="datetimeFigureOut">
              <a:rPr lang="ru-RU" smtClean="0"/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F1AB8-003B-4705-A2F0-D1C5DCF2F4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3E7BE-9D84-4E37-BA96-F9C03798150D}" type="datetimeFigureOut">
              <a:rPr lang="ru-RU" smtClean="0"/>
              <a:t>13.02.2014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F1AB8-003B-4705-A2F0-D1C5DCF2F4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3E7BE-9D84-4E37-BA96-F9C03798150D}" type="datetimeFigureOut">
              <a:rPr lang="ru-RU" smtClean="0"/>
              <a:t>13.02.2014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F1AB8-003B-4705-A2F0-D1C5DCF2F4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3E7BE-9D84-4E37-BA96-F9C03798150D}" type="datetimeFigureOut">
              <a:rPr lang="ru-RU" smtClean="0"/>
              <a:t>13.02.2014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F1AB8-003B-4705-A2F0-D1C5DCF2F4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3E7BE-9D84-4E37-BA96-F9C03798150D}" type="datetimeFigureOut">
              <a:rPr lang="ru-RU" smtClean="0"/>
              <a:t>13.02.2014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F1AB8-003B-4705-A2F0-D1C5DCF2F4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3E7BE-9D84-4E37-BA96-F9C03798150D}" type="datetimeFigureOut">
              <a:rPr lang="ru-RU" smtClean="0"/>
              <a:t>13.02.2014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F1AB8-003B-4705-A2F0-D1C5DCF2F4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3E7BE-9D84-4E37-BA96-F9C03798150D}" type="datetimeFigureOut">
              <a:rPr lang="ru-RU" smtClean="0"/>
              <a:t>13.02.2014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F1AB8-003B-4705-A2F0-D1C5DCF2F4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1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3E7BE-9D84-4E37-BA96-F9C03798150D}" type="datetimeFigureOut">
              <a:rPr lang="ru-RU" smtClean="0"/>
              <a:t>13.02.2014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F1AB8-003B-4705-A2F0-D1C5DCF2F42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1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900608" y="1988840"/>
            <a:ext cx="7772400" cy="1470025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Голодомор 21-23 роки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941168"/>
            <a:ext cx="6400800" cy="1752600"/>
          </a:xfrm>
        </p:spPr>
        <p:txBody>
          <a:bodyPr/>
          <a:lstStyle/>
          <a:p>
            <a:r>
              <a:rPr lang="uk-UA" dirty="0" smtClean="0"/>
              <a:t>Виконала: Дорош Таня</a:t>
            </a:r>
            <a:endParaRPr lang="uk-UA" dirty="0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576" y="908720"/>
            <a:ext cx="4172272" cy="5257800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 smtClean="0"/>
              <a:t>Марксистсько-ленінська</a:t>
            </a:r>
            <a:r>
              <a:rPr lang="ru-RU" dirty="0" smtClean="0"/>
              <a:t> </a:t>
            </a:r>
            <a:r>
              <a:rPr lang="ru-RU" dirty="0" err="1" smtClean="0"/>
              <a:t>історіографія</a:t>
            </a:r>
            <a:r>
              <a:rPr lang="ru-RU" dirty="0" smtClean="0"/>
              <a:t> устами одного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апологетів</a:t>
            </a:r>
            <a:r>
              <a:rPr lang="ru-RU" dirty="0" smtClean="0"/>
              <a:t> </a:t>
            </a:r>
            <a:r>
              <a:rPr lang="ru-RU" dirty="0" err="1" smtClean="0"/>
              <a:t>І.Л.Портного</a:t>
            </a:r>
            <a:r>
              <a:rPr lang="ru-RU" dirty="0" smtClean="0"/>
              <a:t> в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кандидатській</a:t>
            </a:r>
            <a:r>
              <a:rPr lang="ru-RU" dirty="0" smtClean="0"/>
              <a:t> </a:t>
            </a:r>
            <a:r>
              <a:rPr lang="ru-RU" dirty="0" err="1" smtClean="0"/>
              <a:t>дисертації</a:t>
            </a:r>
            <a:r>
              <a:rPr lang="ru-RU" dirty="0" smtClean="0"/>
              <a:t> "Провал антисоветской деятельности АРА на юге </a:t>
            </a:r>
            <a:r>
              <a:rPr lang="ru-RU" dirty="0" err="1" smtClean="0"/>
              <a:t>Украинн</a:t>
            </a:r>
            <a:r>
              <a:rPr lang="ru-RU" dirty="0" smtClean="0"/>
              <a:t> (декабрь 1921 г. — </a:t>
            </a:r>
            <a:r>
              <a:rPr lang="ru-RU" dirty="0" err="1" smtClean="0"/>
              <a:t>игонь</a:t>
            </a:r>
            <a:r>
              <a:rPr lang="ru-RU" dirty="0" smtClean="0"/>
              <a:t> 1923 г.)" </a:t>
            </a:r>
            <a:r>
              <a:rPr lang="ru-RU" dirty="0" err="1" smtClean="0"/>
              <a:t>намагалася</a:t>
            </a:r>
            <a:r>
              <a:rPr lang="ru-RU" dirty="0" smtClean="0"/>
              <a:t> довести </a:t>
            </a:r>
            <a:r>
              <a:rPr lang="ru-RU" dirty="0" err="1" smtClean="0"/>
              <a:t>діяльність</a:t>
            </a:r>
            <a:r>
              <a:rPr lang="ru-RU" dirty="0" smtClean="0"/>
              <a:t> </a:t>
            </a:r>
            <a:r>
              <a:rPr lang="ru-RU" dirty="0" err="1" smtClean="0"/>
              <a:t>цієї</a:t>
            </a:r>
            <a:r>
              <a:rPr lang="ru-RU" dirty="0" smtClean="0"/>
              <a:t> </a:t>
            </a:r>
            <a:r>
              <a:rPr lang="ru-RU" dirty="0" err="1" smtClean="0"/>
              <a:t>благородної</a:t>
            </a:r>
            <a:r>
              <a:rPr lang="ru-RU" dirty="0" smtClean="0"/>
              <a:t> </a:t>
            </a:r>
            <a:r>
              <a:rPr lang="ru-RU" dirty="0" err="1" smtClean="0"/>
              <a:t>організації</a:t>
            </a:r>
            <a:r>
              <a:rPr lang="ru-RU" dirty="0" smtClean="0"/>
              <a:t> як </a:t>
            </a:r>
            <a:r>
              <a:rPr lang="ru-RU" dirty="0" err="1" smtClean="0"/>
              <a:t>виключно</a:t>
            </a:r>
            <a:r>
              <a:rPr lang="ru-RU" dirty="0" smtClean="0"/>
              <a:t> </a:t>
            </a:r>
            <a:r>
              <a:rPr lang="ru-RU" dirty="0" err="1" smtClean="0"/>
              <a:t>спрямованої</a:t>
            </a:r>
            <a:r>
              <a:rPr lang="ru-RU" dirty="0" smtClean="0"/>
              <a:t> "для ликвидации Советской власти под видом так </a:t>
            </a:r>
            <a:r>
              <a:rPr lang="ru-RU" dirty="0" err="1" smtClean="0"/>
              <a:t>назнваемой</a:t>
            </a:r>
            <a:r>
              <a:rPr lang="ru-RU" dirty="0" smtClean="0"/>
              <a:t> "помощи«.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4316" y="1484784"/>
            <a:ext cx="3862435" cy="517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27584" y="1628800"/>
            <a:ext cx="4038600" cy="4525963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І, </a:t>
            </a:r>
            <a:r>
              <a:rPr lang="ru-RU" dirty="0" err="1" smtClean="0"/>
              <a:t>мовляв</a:t>
            </a:r>
            <a:r>
              <a:rPr lang="ru-RU" dirty="0" smtClean="0"/>
              <a:t>, "Трудящиеся УССР правильно оценили </a:t>
            </a:r>
            <a:r>
              <a:rPr lang="ru-RU" dirty="0" err="1" smtClean="0"/>
              <a:t>соглашеиия</a:t>
            </a:r>
            <a:r>
              <a:rPr lang="ru-RU" dirty="0" smtClean="0"/>
              <a:t> Советского правительства с АРА </a:t>
            </a:r>
            <a:r>
              <a:rPr lang="ru-RU" dirty="0" err="1" smtClean="0"/>
              <a:t>й</a:t>
            </a:r>
            <a:r>
              <a:rPr lang="ru-RU" dirty="0" smtClean="0"/>
              <a:t> пресекли </a:t>
            </a:r>
            <a:r>
              <a:rPr lang="ru-RU" dirty="0" err="1" smtClean="0"/>
              <a:t>попнтки</a:t>
            </a:r>
            <a:r>
              <a:rPr lang="ru-RU" dirty="0" smtClean="0"/>
              <a:t> агентов американского империализма использовать "костлявую руку голода" для своих </a:t>
            </a:r>
            <a:r>
              <a:rPr lang="ru-RU" dirty="0" err="1" smtClean="0"/>
              <a:t>преступннх</a:t>
            </a:r>
            <a:r>
              <a:rPr lang="ru-RU" dirty="0" smtClean="0"/>
              <a:t> </a:t>
            </a:r>
            <a:r>
              <a:rPr lang="ru-RU" dirty="0" err="1" smtClean="0"/>
              <a:t>замнслов</a:t>
            </a:r>
            <a:r>
              <a:rPr lang="ru-RU" dirty="0" smtClean="0"/>
              <a:t> свержения Советской власти </a:t>
            </a:r>
            <a:r>
              <a:rPr lang="ru-RU" dirty="0" err="1" smtClean="0"/>
              <a:t>й</a:t>
            </a:r>
            <a:r>
              <a:rPr lang="ru-RU" dirty="0" smtClean="0"/>
              <a:t> реставрации капитализма.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576" y="980728"/>
            <a:ext cx="4495800" cy="52578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 </a:t>
            </a:r>
            <a:r>
              <a:rPr lang="ru-RU" dirty="0" err="1" smtClean="0"/>
              <a:t>многочисленннх</a:t>
            </a:r>
            <a:r>
              <a:rPr lang="ru-RU" dirty="0" smtClean="0"/>
              <a:t> резолюциях, </a:t>
            </a:r>
            <a:r>
              <a:rPr lang="ru-RU" dirty="0" err="1" smtClean="0"/>
              <a:t>принятьіх</a:t>
            </a:r>
            <a:r>
              <a:rPr lang="ru-RU" dirty="0" smtClean="0"/>
              <a:t> на общих собраниях </a:t>
            </a:r>
            <a:r>
              <a:rPr lang="ru-RU" dirty="0" err="1" smtClean="0"/>
              <a:t>й</a:t>
            </a:r>
            <a:r>
              <a:rPr lang="ru-RU" dirty="0" smtClean="0"/>
              <a:t> митингах в конце 1922 — начале 1923 г., трудящиеся УССР осудили антисоветские происки АРА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внразили</a:t>
            </a:r>
            <a:r>
              <a:rPr lang="ru-RU" dirty="0" smtClean="0"/>
              <a:t> свою горячую благодарность Коммунистической партии </a:t>
            </a:r>
            <a:r>
              <a:rPr lang="ru-RU" dirty="0" err="1" smtClean="0"/>
              <a:t>й</a:t>
            </a:r>
            <a:r>
              <a:rPr lang="ru-RU" dirty="0" smtClean="0"/>
              <a:t> Советскому правительству, великому русскому народу </a:t>
            </a:r>
            <a:r>
              <a:rPr lang="ru-RU" dirty="0" err="1" smtClean="0"/>
              <a:t>й</a:t>
            </a:r>
            <a:r>
              <a:rPr lang="ru-RU" dirty="0" smtClean="0"/>
              <a:t> другим народам нашей </a:t>
            </a:r>
            <a:r>
              <a:rPr lang="ru-RU" dirty="0" err="1" smtClean="0"/>
              <a:t>Родини</a:t>
            </a:r>
            <a:r>
              <a:rPr lang="ru-RU" dirty="0" smtClean="0"/>
              <a:t> за помощь, оказанную в ликвидации голода </a:t>
            </a:r>
            <a:r>
              <a:rPr lang="ru-RU" dirty="0" err="1" smtClean="0"/>
              <a:t>й</a:t>
            </a:r>
            <a:r>
              <a:rPr lang="ru-RU" dirty="0" smtClean="0"/>
              <a:t> его последствий, в восстановлении народного хозяйства республики".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1821" y="674362"/>
            <a:ext cx="3434635" cy="545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6624736" cy="521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3923" y="3158108"/>
            <a:ext cx="6820077" cy="369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755576" y="1600200"/>
            <a:ext cx="4495800" cy="5257800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 smtClean="0"/>
              <a:t>Протягом</a:t>
            </a:r>
            <a:r>
              <a:rPr lang="ru-RU" dirty="0" smtClean="0"/>
              <a:t> </a:t>
            </a:r>
            <a:r>
              <a:rPr lang="ru-RU" dirty="0" err="1" smtClean="0"/>
              <a:t>багатьох</a:t>
            </a:r>
            <a:r>
              <a:rPr lang="ru-RU" dirty="0" smtClean="0"/>
              <a:t> </a:t>
            </a:r>
            <a:r>
              <a:rPr lang="ru-RU" dirty="0" err="1" smtClean="0"/>
              <a:t>десятиліть</a:t>
            </a:r>
            <a:r>
              <a:rPr lang="ru-RU" dirty="0" smtClean="0"/>
              <a:t> у наших </a:t>
            </a:r>
            <a:r>
              <a:rPr lang="ru-RU" dirty="0" err="1" smtClean="0"/>
              <a:t>шкільних</a:t>
            </a:r>
            <a:r>
              <a:rPr lang="ru-RU" dirty="0" smtClean="0"/>
              <a:t> </a:t>
            </a:r>
            <a:r>
              <a:rPr lang="ru-RU" dirty="0" err="1" smtClean="0"/>
              <a:t>підручниках</a:t>
            </a:r>
            <a:r>
              <a:rPr lang="ru-RU" dirty="0" smtClean="0"/>
              <a:t> </a:t>
            </a:r>
            <a:r>
              <a:rPr lang="ru-RU" dirty="0" err="1" smtClean="0"/>
              <a:t>стверджувалося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на початку 20-х </a:t>
            </a:r>
            <a:r>
              <a:rPr lang="ru-RU" dirty="0" err="1" smtClean="0"/>
              <a:t>років</a:t>
            </a:r>
            <a:r>
              <a:rPr lang="ru-RU" dirty="0" smtClean="0"/>
              <a:t> голод </a:t>
            </a:r>
            <a:r>
              <a:rPr lang="ru-RU" dirty="0" err="1" smtClean="0"/>
              <a:t>охопив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район </a:t>
            </a:r>
            <a:r>
              <a:rPr lang="ru-RU" dirty="0" err="1" smtClean="0"/>
              <a:t>Поволжя</a:t>
            </a:r>
            <a:r>
              <a:rPr lang="ru-RU" dirty="0" smtClean="0"/>
              <a:t>. </a:t>
            </a:r>
            <a:r>
              <a:rPr lang="ru-RU" dirty="0" err="1" smtClean="0"/>
              <a:t>Саме</a:t>
            </a:r>
            <a:r>
              <a:rPr lang="ru-RU" dirty="0" smtClean="0"/>
              <a:t> так </a:t>
            </a:r>
            <a:r>
              <a:rPr lang="ru-RU" dirty="0" err="1" smtClean="0"/>
              <a:t>оголошувалося</a:t>
            </a:r>
            <a:r>
              <a:rPr lang="ru-RU" dirty="0" smtClean="0"/>
              <a:t> в той час </a:t>
            </a:r>
            <a:r>
              <a:rPr lang="ru-RU" dirty="0" err="1" smtClean="0"/>
              <a:t>і</a:t>
            </a:r>
            <a:r>
              <a:rPr lang="ru-RU" dirty="0" smtClean="0"/>
              <a:t> перед </a:t>
            </a:r>
            <a:r>
              <a:rPr lang="ru-RU" dirty="0" err="1" smtClean="0"/>
              <a:t>західним</a:t>
            </a:r>
            <a:r>
              <a:rPr lang="ru-RU" dirty="0" smtClean="0"/>
              <a:t> </a:t>
            </a:r>
            <a:r>
              <a:rPr lang="ru-RU" dirty="0" err="1" smtClean="0"/>
              <a:t>світом</a:t>
            </a:r>
            <a:r>
              <a:rPr lang="ru-RU" dirty="0" smtClean="0"/>
              <a:t>, </a:t>
            </a:r>
            <a:r>
              <a:rPr lang="ru-RU" dirty="0" err="1" smtClean="0"/>
              <a:t>звідки</a:t>
            </a:r>
            <a:r>
              <a:rPr lang="ru-RU" dirty="0" smtClean="0"/>
              <a:t> </a:t>
            </a:r>
            <a:r>
              <a:rPr lang="ru-RU" dirty="0" err="1" smtClean="0"/>
              <a:t>Ленін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соратники просили </a:t>
            </a:r>
            <a:r>
              <a:rPr lang="ru-RU" dirty="0" err="1" smtClean="0"/>
              <a:t>продовольчої</a:t>
            </a:r>
            <a:r>
              <a:rPr lang="ru-RU" dirty="0" smtClean="0"/>
              <a:t> </a:t>
            </a:r>
            <a:r>
              <a:rPr lang="ru-RU" dirty="0" err="1" smtClean="0"/>
              <a:t>допомоги</a:t>
            </a:r>
            <a:r>
              <a:rPr lang="ru-RU" dirty="0" smtClean="0"/>
              <a:t> </a:t>
            </a:r>
            <a:r>
              <a:rPr lang="ru-RU" dirty="0" err="1" smtClean="0"/>
              <a:t>саме</a:t>
            </a:r>
            <a:r>
              <a:rPr lang="ru-RU" dirty="0" smtClean="0"/>
              <a:t> в названий </a:t>
            </a:r>
            <a:r>
              <a:rPr lang="ru-RU" dirty="0" err="1" smtClean="0"/>
              <a:t>регіон</a:t>
            </a:r>
            <a:r>
              <a:rPr lang="ru-RU" dirty="0" smtClean="0"/>
              <a:t>. Про те,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такий</a:t>
            </a:r>
            <a:r>
              <a:rPr lang="ru-RU" dirty="0" smtClean="0"/>
              <a:t> же голод </a:t>
            </a:r>
            <a:r>
              <a:rPr lang="ru-RU" dirty="0" err="1" smtClean="0"/>
              <a:t>охопив</a:t>
            </a:r>
            <a:r>
              <a:rPr lang="ru-RU" dirty="0" smtClean="0"/>
              <a:t> </a:t>
            </a:r>
            <a:r>
              <a:rPr lang="ru-RU" dirty="0" err="1" smtClean="0"/>
              <a:t>усю</a:t>
            </a:r>
            <a:r>
              <a:rPr lang="ru-RU" dirty="0" smtClean="0"/>
              <a:t> </a:t>
            </a:r>
            <a:r>
              <a:rPr lang="ru-RU" dirty="0" err="1" smtClean="0"/>
              <a:t>південну</a:t>
            </a:r>
            <a:r>
              <a:rPr lang="ru-RU" dirty="0" smtClean="0"/>
              <a:t> </a:t>
            </a:r>
            <a:r>
              <a:rPr lang="ru-RU" dirty="0" err="1" smtClean="0"/>
              <a:t>Україну</a:t>
            </a:r>
            <a:r>
              <a:rPr lang="ru-RU" dirty="0" smtClean="0"/>
              <a:t>, </a:t>
            </a:r>
            <a:r>
              <a:rPr lang="ru-RU" dirty="0" err="1" smtClean="0"/>
              <a:t>звідки</a:t>
            </a:r>
            <a:r>
              <a:rPr lang="ru-RU" dirty="0" smtClean="0"/>
              <a:t> </a:t>
            </a:r>
            <a:r>
              <a:rPr lang="ru-RU" dirty="0" err="1" smtClean="0"/>
              <a:t>масово</a:t>
            </a:r>
            <a:r>
              <a:rPr lang="ru-RU" dirty="0" smtClean="0"/>
              <a:t> </a:t>
            </a:r>
            <a:r>
              <a:rPr lang="ru-RU" dirty="0" err="1" smtClean="0"/>
              <a:t>вивозився</a:t>
            </a:r>
            <a:r>
              <a:rPr lang="ru-RU" dirty="0" smtClean="0"/>
              <a:t> </a:t>
            </a:r>
            <a:r>
              <a:rPr lang="ru-RU" dirty="0" err="1" smtClean="0"/>
              <a:t>хліб</a:t>
            </a:r>
            <a:r>
              <a:rPr lang="ru-RU" dirty="0" smtClean="0"/>
              <a:t> на </a:t>
            </a:r>
            <a:r>
              <a:rPr lang="ru-RU" dirty="0" err="1" smtClean="0"/>
              <a:t>північ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</a:t>
            </a:r>
            <a:r>
              <a:rPr lang="ru-RU" dirty="0" smtClean="0"/>
              <a:t> </a:t>
            </a:r>
            <a:r>
              <a:rPr lang="ru-RU" dirty="0" err="1" smtClean="0"/>
              <a:t>експорт</a:t>
            </a:r>
            <a:r>
              <a:rPr lang="ru-RU" dirty="0" smtClean="0"/>
              <a:t>, Москва </a:t>
            </a:r>
            <a:r>
              <a:rPr lang="ru-RU" dirty="0" err="1" smtClean="0"/>
              <a:t>мовчала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62880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899592" y="980728"/>
            <a:ext cx="4495800" cy="525780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Про голод в </a:t>
            </a:r>
            <a:r>
              <a:rPr lang="ru-RU" dirty="0" err="1" smtClean="0"/>
              <a:t>Україні</a:t>
            </a:r>
            <a:r>
              <a:rPr lang="ru-RU" dirty="0" smtClean="0"/>
              <a:t> почав </a:t>
            </a:r>
            <a:r>
              <a:rPr lang="ru-RU" dirty="0" err="1" smtClean="0"/>
              <a:t>заявляти</a:t>
            </a:r>
            <a:r>
              <a:rPr lang="ru-RU" dirty="0" smtClean="0"/>
              <a:t> на весь </a:t>
            </a:r>
            <a:r>
              <a:rPr lang="ru-RU" dirty="0" err="1" smtClean="0"/>
              <a:t>світ</a:t>
            </a:r>
            <a:r>
              <a:rPr lang="ru-RU" dirty="0" smtClean="0"/>
              <a:t> уряд УНР в </a:t>
            </a:r>
            <a:r>
              <a:rPr lang="ru-RU" dirty="0" err="1" smtClean="0"/>
              <a:t>екзилі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восени</a:t>
            </a:r>
            <a:r>
              <a:rPr lang="ru-RU" dirty="0" smtClean="0"/>
              <a:t> 1921 року. Так, у </a:t>
            </a:r>
            <a:r>
              <a:rPr lang="ru-RU" dirty="0" err="1" smtClean="0"/>
              <a:t>вересні</a:t>
            </a:r>
            <a:r>
              <a:rPr lang="ru-RU" dirty="0" smtClean="0"/>
              <a:t> 1921 року </a:t>
            </a:r>
            <a:r>
              <a:rPr lang="ru-RU" dirty="0" err="1" smtClean="0"/>
              <a:t>повноважний</a:t>
            </a:r>
            <a:r>
              <a:rPr lang="ru-RU" dirty="0" smtClean="0"/>
              <a:t> </a:t>
            </a:r>
            <a:r>
              <a:rPr lang="ru-RU" dirty="0" err="1" smtClean="0"/>
              <a:t>представник</a:t>
            </a:r>
            <a:r>
              <a:rPr lang="ru-RU" dirty="0" smtClean="0"/>
              <a:t> УНР </a:t>
            </a:r>
            <a:r>
              <a:rPr lang="ru-RU" dirty="0" err="1" smtClean="0"/>
              <a:t>Олександр</a:t>
            </a:r>
            <a:r>
              <a:rPr lang="ru-RU" dirty="0" smtClean="0"/>
              <a:t> Шульгин </a:t>
            </a:r>
            <a:r>
              <a:rPr lang="ru-RU" dirty="0" err="1" smtClean="0"/>
              <a:t>звернувся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проханням</a:t>
            </a:r>
            <a:r>
              <a:rPr lang="ru-RU" dirty="0" smtClean="0"/>
              <a:t> про </a:t>
            </a:r>
            <a:r>
              <a:rPr lang="ru-RU" dirty="0" err="1" smtClean="0"/>
              <a:t>допомогу</a:t>
            </a:r>
            <a:r>
              <a:rPr lang="ru-RU" dirty="0" smtClean="0"/>
              <a:t> </a:t>
            </a:r>
            <a:r>
              <a:rPr lang="ru-RU" dirty="0" err="1" smtClean="0"/>
              <a:t>голодуючому</a:t>
            </a:r>
            <a:r>
              <a:rPr lang="ru-RU" dirty="0" smtClean="0"/>
              <a:t> </a:t>
            </a:r>
            <a:r>
              <a:rPr lang="ru-RU" dirty="0" err="1" smtClean="0"/>
              <a:t>українському</a:t>
            </a:r>
            <a:r>
              <a:rPr lang="ru-RU" dirty="0" smtClean="0"/>
              <a:t> </a:t>
            </a:r>
            <a:r>
              <a:rPr lang="ru-RU" dirty="0" err="1" smtClean="0"/>
              <a:t>населенню</a:t>
            </a:r>
            <a:r>
              <a:rPr lang="ru-RU" dirty="0" smtClean="0"/>
              <a:t> до Нансена, а через </a:t>
            </a:r>
            <a:r>
              <a:rPr lang="ru-RU" dirty="0" err="1" smtClean="0"/>
              <a:t>місяць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питання</a:t>
            </a:r>
            <a:r>
              <a:rPr lang="ru-RU" dirty="0" smtClean="0"/>
              <a:t> </a:t>
            </a:r>
            <a:r>
              <a:rPr lang="ru-RU" dirty="0" err="1" smtClean="0"/>
              <a:t>місія</a:t>
            </a:r>
            <a:r>
              <a:rPr lang="ru-RU" dirty="0" smtClean="0"/>
              <a:t> УНР поставила в </a:t>
            </a:r>
            <a:r>
              <a:rPr lang="ru-RU" dirty="0" err="1" smtClean="0"/>
              <a:t>Парижі</a:t>
            </a:r>
            <a:r>
              <a:rPr lang="ru-RU" dirty="0" smtClean="0"/>
              <a:t> (</a:t>
            </a:r>
            <a:r>
              <a:rPr lang="ru-RU" dirty="0" err="1" smtClean="0"/>
              <a:t>Центральний</a:t>
            </a:r>
            <a:r>
              <a:rPr lang="ru-RU" dirty="0" smtClean="0"/>
              <a:t> </a:t>
            </a:r>
            <a:r>
              <a:rPr lang="ru-RU" dirty="0" err="1" smtClean="0"/>
              <a:t>державний</a:t>
            </a:r>
            <a:r>
              <a:rPr lang="ru-RU" dirty="0" smtClean="0"/>
              <a:t> </a:t>
            </a:r>
            <a:r>
              <a:rPr lang="ru-RU" dirty="0" err="1" smtClean="0"/>
              <a:t>архів</a:t>
            </a:r>
            <a:r>
              <a:rPr lang="ru-RU" dirty="0" smtClean="0"/>
              <a:t> </a:t>
            </a:r>
            <a:r>
              <a:rPr lang="ru-RU" dirty="0" err="1" smtClean="0"/>
              <a:t>вищих</a:t>
            </a:r>
            <a:r>
              <a:rPr lang="ru-RU" dirty="0" smtClean="0"/>
              <a:t> </a:t>
            </a:r>
            <a:r>
              <a:rPr lang="ru-RU" dirty="0" err="1" smtClean="0"/>
              <a:t>органів</a:t>
            </a:r>
            <a:r>
              <a:rPr lang="ru-RU" dirty="0" smtClean="0"/>
              <a:t> </a:t>
            </a:r>
            <a:r>
              <a:rPr lang="ru-RU" dirty="0" err="1" smtClean="0"/>
              <a:t>влади</a:t>
            </a:r>
            <a:r>
              <a:rPr lang="ru-RU" dirty="0" smtClean="0"/>
              <a:t> та </a:t>
            </a:r>
            <a:r>
              <a:rPr lang="ru-RU" dirty="0" err="1" smtClean="0"/>
              <a:t>управління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, </a:t>
            </a:r>
            <a:r>
              <a:rPr lang="ru-RU" dirty="0" err="1" smtClean="0"/>
              <a:t>далі</a:t>
            </a:r>
            <a:r>
              <a:rPr lang="ru-RU" dirty="0" smtClean="0"/>
              <a:t> — ЦДАВОВУ: Фонд 3696. — </a:t>
            </a:r>
            <a:r>
              <a:rPr lang="ru-RU" dirty="0" err="1" smtClean="0"/>
              <a:t>Опис</a:t>
            </a:r>
            <a:r>
              <a:rPr lang="ru-RU" dirty="0" smtClean="0"/>
              <a:t> 2. — Справа 438. — </a:t>
            </a:r>
            <a:r>
              <a:rPr lang="ru-RU" dirty="0" err="1" smtClean="0"/>
              <a:t>Аркуші</a:t>
            </a:r>
            <a:r>
              <a:rPr lang="ru-RU" dirty="0" smtClean="0"/>
              <a:t> 26-27, 44).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556792"/>
            <a:ext cx="2678187" cy="427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43608" y="692696"/>
            <a:ext cx="4495800" cy="525780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На жаль, </a:t>
            </a:r>
            <a:r>
              <a:rPr lang="ru-RU" dirty="0" err="1" smtClean="0"/>
              <a:t>тоді</a:t>
            </a:r>
            <a:r>
              <a:rPr lang="ru-RU" dirty="0" smtClean="0"/>
              <a:t> </a:t>
            </a:r>
            <a:r>
              <a:rPr lang="ru-RU" dirty="0" err="1" smtClean="0"/>
              <a:t>західний</a:t>
            </a:r>
            <a:r>
              <a:rPr lang="ru-RU" dirty="0" smtClean="0"/>
              <a:t> </a:t>
            </a:r>
            <a:r>
              <a:rPr lang="ru-RU" dirty="0" err="1" smtClean="0"/>
              <a:t>світ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не </a:t>
            </a:r>
            <a:r>
              <a:rPr lang="ru-RU" dirty="0" err="1" smtClean="0"/>
              <a:t>пройнявся</a:t>
            </a:r>
            <a:r>
              <a:rPr lang="ru-RU" dirty="0" smtClean="0"/>
              <a:t> </a:t>
            </a:r>
            <a:r>
              <a:rPr lang="ru-RU" dirty="0" err="1" smtClean="0"/>
              <a:t>трагедією</a:t>
            </a:r>
            <a:r>
              <a:rPr lang="ru-RU" dirty="0" smtClean="0"/>
              <a:t> </a:t>
            </a:r>
            <a:r>
              <a:rPr lang="ru-RU" dirty="0" err="1" smtClean="0"/>
              <a:t>українського</a:t>
            </a:r>
            <a:r>
              <a:rPr lang="ru-RU" dirty="0" smtClean="0"/>
              <a:t> селянства, </a:t>
            </a:r>
            <a:r>
              <a:rPr lang="ru-RU" dirty="0" err="1" smtClean="0"/>
              <a:t>страшний</a:t>
            </a:r>
            <a:r>
              <a:rPr lang="ru-RU" dirty="0" smtClean="0"/>
              <a:t> голод </a:t>
            </a:r>
            <a:r>
              <a:rPr lang="ru-RU" dirty="0" err="1" smtClean="0"/>
              <a:t>продовжував</a:t>
            </a:r>
            <a:r>
              <a:rPr lang="ru-RU" dirty="0" smtClean="0"/>
              <a:t> </a:t>
            </a:r>
            <a:r>
              <a:rPr lang="ru-RU" dirty="0" err="1" smtClean="0"/>
              <a:t>поширюватися</a:t>
            </a:r>
            <a:r>
              <a:rPr lang="ru-RU" dirty="0" smtClean="0"/>
              <a:t> </a:t>
            </a:r>
            <a:r>
              <a:rPr lang="ru-RU" dirty="0" err="1" smtClean="0"/>
              <a:t>півднем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. До </a:t>
            </a:r>
            <a:r>
              <a:rPr lang="ru-RU" dirty="0" err="1" smtClean="0"/>
              <a:t>Катеринославщини</a:t>
            </a:r>
            <a:r>
              <a:rPr lang="ru-RU" dirty="0" smtClean="0"/>
              <a:t>, </a:t>
            </a:r>
            <a:r>
              <a:rPr lang="ru-RU" dirty="0" err="1" smtClean="0"/>
              <a:t>Запоріжжя</a:t>
            </a:r>
            <a:r>
              <a:rPr lang="ru-RU" dirty="0" smtClean="0"/>
              <a:t> та </a:t>
            </a:r>
            <a:r>
              <a:rPr lang="ru-RU" dirty="0" err="1" smtClean="0"/>
              <a:t>Донеччини</a:t>
            </a:r>
            <a:r>
              <a:rPr lang="ru-RU" dirty="0" smtClean="0"/>
              <a:t> </a:t>
            </a:r>
            <a:r>
              <a:rPr lang="ru-RU" dirty="0" err="1" smtClean="0"/>
              <a:t>наприкінці</a:t>
            </a:r>
            <a:r>
              <a:rPr lang="ru-RU" dirty="0" smtClean="0"/>
              <a:t> 1921 року </a:t>
            </a:r>
            <a:r>
              <a:rPr lang="ru-RU" dirty="0" err="1" smtClean="0"/>
              <a:t>додається</a:t>
            </a:r>
            <a:r>
              <a:rPr lang="ru-RU" dirty="0" smtClean="0"/>
              <a:t> </a:t>
            </a:r>
            <a:r>
              <a:rPr lang="ru-RU" dirty="0" err="1" smtClean="0"/>
              <a:t>Миколаївщина</a:t>
            </a:r>
            <a:r>
              <a:rPr lang="ru-RU" dirty="0" smtClean="0"/>
              <a:t> та </a:t>
            </a:r>
            <a:r>
              <a:rPr lang="ru-RU" dirty="0" err="1" smtClean="0"/>
              <a:t>Одещина</a:t>
            </a:r>
            <a:r>
              <a:rPr lang="ru-RU" dirty="0" smtClean="0"/>
              <a:t>. І на початку </a:t>
            </a:r>
            <a:r>
              <a:rPr lang="ru-RU" dirty="0" err="1" smtClean="0"/>
              <a:t>січня</a:t>
            </a:r>
            <a:r>
              <a:rPr lang="ru-RU" dirty="0" smtClean="0"/>
              <a:t> 1922 року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голодуючих</a:t>
            </a:r>
            <a:r>
              <a:rPr lang="ru-RU" dirty="0" smtClean="0"/>
              <a:t> тут </a:t>
            </a:r>
            <a:r>
              <a:rPr lang="ru-RU" dirty="0" err="1" smtClean="0"/>
              <a:t>сягнула</a:t>
            </a:r>
            <a:r>
              <a:rPr lang="ru-RU" dirty="0" smtClean="0"/>
              <a:t> 1890000 </a:t>
            </a:r>
            <a:r>
              <a:rPr lang="ru-RU" dirty="0" err="1" smtClean="0"/>
              <a:t>осіб</a:t>
            </a:r>
            <a:r>
              <a:rPr lang="ru-RU" dirty="0" smtClean="0"/>
              <a:t>, у </a:t>
            </a:r>
            <a:r>
              <a:rPr lang="ru-RU" dirty="0" err="1" smtClean="0"/>
              <a:t>березні</a:t>
            </a:r>
            <a:r>
              <a:rPr lang="ru-RU" dirty="0" smtClean="0"/>
              <a:t> — 3250000, в </a:t>
            </a:r>
            <a:r>
              <a:rPr lang="ru-RU" dirty="0" err="1" smtClean="0"/>
              <a:t>червні</a:t>
            </a:r>
            <a:r>
              <a:rPr lang="ru-RU" dirty="0" smtClean="0"/>
              <a:t> — 4103000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4728" y="836712"/>
            <a:ext cx="3456981" cy="5678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3568" y="1628800"/>
            <a:ext cx="4038600" cy="4781128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/>
              <a:t>Охопивши</a:t>
            </a:r>
            <a:r>
              <a:rPr lang="ru-RU" dirty="0" smtClean="0"/>
              <a:t>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величезні</a:t>
            </a:r>
            <a:r>
              <a:rPr lang="ru-RU" dirty="0" smtClean="0"/>
              <a:t> </a:t>
            </a:r>
            <a:r>
              <a:rPr lang="ru-RU" dirty="0" err="1" smtClean="0"/>
              <a:t>простори</a:t>
            </a:r>
            <a:r>
              <a:rPr lang="ru-RU" dirty="0" smtClean="0"/>
              <a:t>, голод </a:t>
            </a:r>
            <a:r>
              <a:rPr lang="ru-RU" dirty="0" err="1" smtClean="0"/>
              <a:t>спричинився</a:t>
            </a:r>
            <a:r>
              <a:rPr lang="ru-RU" dirty="0" smtClean="0"/>
              <a:t> до </a:t>
            </a:r>
            <a:r>
              <a:rPr lang="ru-RU" dirty="0" err="1" smtClean="0"/>
              <a:t>збільшення</a:t>
            </a:r>
            <a:r>
              <a:rPr lang="ru-RU" dirty="0" smtClean="0"/>
              <a:t> </a:t>
            </a:r>
            <a:r>
              <a:rPr lang="ru-RU" dirty="0" err="1" smtClean="0"/>
              <a:t>смертних</a:t>
            </a:r>
            <a:r>
              <a:rPr lang="ru-RU" dirty="0" smtClean="0"/>
              <a:t> </a:t>
            </a:r>
            <a:r>
              <a:rPr lang="ru-RU" dirty="0" err="1" smtClean="0"/>
              <a:t>випадків</a:t>
            </a:r>
            <a:r>
              <a:rPr lang="ru-RU" dirty="0" smtClean="0"/>
              <a:t>. </a:t>
            </a:r>
            <a:r>
              <a:rPr lang="ru-RU" dirty="0" err="1" smtClean="0"/>
              <a:t>Зокрема</a:t>
            </a:r>
            <a:r>
              <a:rPr lang="ru-RU" dirty="0" smtClean="0"/>
              <a:t>, </a:t>
            </a:r>
            <a:r>
              <a:rPr lang="ru-RU" dirty="0" err="1" smtClean="0"/>
              <a:t>якщо</a:t>
            </a:r>
            <a:r>
              <a:rPr lang="ru-RU" dirty="0" smtClean="0"/>
              <a:t> за </a:t>
            </a:r>
            <a:r>
              <a:rPr lang="ru-RU" dirty="0" err="1" smtClean="0"/>
              <a:t>січень-березень</a:t>
            </a:r>
            <a:r>
              <a:rPr lang="ru-RU" dirty="0" smtClean="0"/>
              <a:t> 1922 року в </a:t>
            </a:r>
            <a:r>
              <a:rPr lang="ru-RU" dirty="0" err="1" smtClean="0"/>
              <a:t>Херсоні</a:t>
            </a:r>
            <a:r>
              <a:rPr lang="ru-RU" dirty="0" smtClean="0"/>
              <a:t> </a:t>
            </a:r>
            <a:r>
              <a:rPr lang="ru-RU" dirty="0" err="1" smtClean="0"/>
              <a:t>народилося</a:t>
            </a:r>
            <a:r>
              <a:rPr lang="ru-RU" dirty="0" smtClean="0"/>
              <a:t> 918 </a:t>
            </a:r>
            <a:r>
              <a:rPr lang="ru-RU" dirty="0" err="1" smtClean="0"/>
              <a:t>осіб</a:t>
            </a:r>
            <a:r>
              <a:rPr lang="ru-RU" dirty="0" smtClean="0"/>
              <a:t>, то </a:t>
            </a:r>
            <a:r>
              <a:rPr lang="ru-RU" dirty="0" err="1" smtClean="0"/>
              <a:t>вмерло</a:t>
            </a:r>
            <a:r>
              <a:rPr lang="ru-RU" dirty="0" smtClean="0"/>
              <a:t> — 5405. У </a:t>
            </a:r>
            <a:r>
              <a:rPr lang="ru-RU" dirty="0" err="1" smtClean="0"/>
              <a:t>чотирьох</a:t>
            </a:r>
            <a:r>
              <a:rPr lang="ru-RU" dirty="0" smtClean="0"/>
              <a:t> </a:t>
            </a:r>
            <a:r>
              <a:rPr lang="ru-RU" dirty="0" err="1" smtClean="0"/>
              <a:t>містах</a:t>
            </a:r>
            <a:r>
              <a:rPr lang="ru-RU" dirty="0" smtClean="0"/>
              <a:t> </a:t>
            </a:r>
            <a:r>
              <a:rPr lang="ru-RU" dirty="0" err="1" smtClean="0"/>
              <a:t>Миколаївщини</a:t>
            </a:r>
            <a:r>
              <a:rPr lang="ru-RU" dirty="0" smtClean="0"/>
              <a:t> за </a:t>
            </a:r>
            <a:r>
              <a:rPr lang="ru-RU" dirty="0" err="1" smtClean="0"/>
              <a:t>цей</a:t>
            </a:r>
            <a:r>
              <a:rPr lang="ru-RU" dirty="0" smtClean="0"/>
              <a:t>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з'явилося</a:t>
            </a:r>
            <a:r>
              <a:rPr lang="ru-RU" dirty="0" smtClean="0"/>
              <a:t> на </a:t>
            </a:r>
            <a:r>
              <a:rPr lang="ru-RU" dirty="0" err="1" smtClean="0"/>
              <a:t>світ</a:t>
            </a:r>
            <a:r>
              <a:rPr lang="ru-RU" dirty="0" smtClean="0"/>
              <a:t> 1199 </a:t>
            </a:r>
            <a:r>
              <a:rPr lang="ru-RU" dirty="0" err="1" smtClean="0"/>
              <a:t>осіб</a:t>
            </a:r>
            <a:r>
              <a:rPr lang="ru-RU" dirty="0" smtClean="0"/>
              <a:t>, а </a:t>
            </a:r>
            <a:r>
              <a:rPr lang="ru-RU" dirty="0" err="1" smtClean="0"/>
              <a:t>пішло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нього</a:t>
            </a:r>
            <a:r>
              <a:rPr lang="ru-RU" dirty="0" smtClean="0"/>
              <a:t> — 7323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052736"/>
            <a:ext cx="3377940" cy="511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1560" y="1124744"/>
            <a:ext cx="4495800" cy="5257800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/>
              <a:t>Представник</a:t>
            </a:r>
            <a:r>
              <a:rPr lang="ru-RU" dirty="0" smtClean="0"/>
              <a:t> </a:t>
            </a:r>
            <a:r>
              <a:rPr lang="ru-RU" dirty="0" err="1" smtClean="0"/>
              <a:t>допомогової</a:t>
            </a:r>
            <a:r>
              <a:rPr lang="ru-RU" dirty="0" smtClean="0"/>
              <a:t> </a:t>
            </a:r>
            <a:r>
              <a:rPr lang="ru-RU" dirty="0" err="1" smtClean="0"/>
              <a:t>організації</a:t>
            </a:r>
            <a:r>
              <a:rPr lang="ru-RU" dirty="0" smtClean="0"/>
              <a:t> Нансена каштан </a:t>
            </a:r>
            <a:r>
              <a:rPr lang="ru-RU" dirty="0" err="1" smtClean="0"/>
              <a:t>В.Квислінг</a:t>
            </a:r>
            <a:r>
              <a:rPr lang="ru-RU" dirty="0" smtClean="0"/>
              <a:t>, </a:t>
            </a:r>
            <a:r>
              <a:rPr lang="ru-RU" dirty="0" err="1" smtClean="0"/>
              <a:t>очевидець</a:t>
            </a:r>
            <a:r>
              <a:rPr lang="ru-RU" dirty="0" smtClean="0"/>
              <a:t> того голоду, </a:t>
            </a:r>
            <a:r>
              <a:rPr lang="ru-RU" dirty="0" err="1" smtClean="0"/>
              <a:t>засвідчив</a:t>
            </a:r>
            <a:r>
              <a:rPr lang="ru-RU" dirty="0" smtClean="0"/>
              <a:t> у </a:t>
            </a:r>
            <a:r>
              <a:rPr lang="ru-RU" dirty="0" err="1" smtClean="0"/>
              <a:t>своїй</a:t>
            </a:r>
            <a:r>
              <a:rPr lang="ru-RU" dirty="0" smtClean="0"/>
              <a:t> </a:t>
            </a:r>
            <a:r>
              <a:rPr lang="ru-RU" dirty="0" err="1" smtClean="0"/>
              <a:t>телеграмі</a:t>
            </a:r>
            <a:r>
              <a:rPr lang="ru-RU" dirty="0" smtClean="0"/>
              <a:t> в лютому 1922 року, </a:t>
            </a:r>
            <a:r>
              <a:rPr lang="ru-RU" dirty="0" err="1" smtClean="0"/>
              <a:t>що</a:t>
            </a:r>
            <a:r>
              <a:rPr lang="ru-RU" dirty="0" smtClean="0"/>
              <a:t> в </a:t>
            </a:r>
            <a:r>
              <a:rPr lang="ru-RU" dirty="0" err="1" smtClean="0"/>
              <a:t>Україні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7 </a:t>
            </a:r>
            <a:r>
              <a:rPr lang="ru-RU" dirty="0" err="1" smtClean="0"/>
              <a:t>мільйонів</a:t>
            </a:r>
            <a:r>
              <a:rPr lang="ru-RU" dirty="0" smtClean="0"/>
              <a:t> людей "</a:t>
            </a:r>
            <a:r>
              <a:rPr lang="ru-RU" dirty="0" err="1" smtClean="0"/>
              <a:t>вмирають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голоду в </a:t>
            </a:r>
            <a:r>
              <a:rPr lang="ru-RU" dirty="0" err="1" smtClean="0"/>
              <a:t>усьому</a:t>
            </a:r>
            <a:r>
              <a:rPr lang="ru-RU" dirty="0" smtClean="0"/>
              <a:t> страшному </a:t>
            </a:r>
            <a:r>
              <a:rPr lang="ru-RU" dirty="0" err="1" smtClean="0"/>
              <a:t>розумінні</a:t>
            </a:r>
            <a:r>
              <a:rPr lang="ru-RU" dirty="0" smtClean="0"/>
              <a:t> </a:t>
            </a:r>
            <a:r>
              <a:rPr lang="ru-RU" dirty="0" err="1" smtClean="0"/>
              <a:t>цих</a:t>
            </a:r>
            <a:r>
              <a:rPr lang="ru-RU" dirty="0" smtClean="0"/>
              <a:t> </a:t>
            </a:r>
            <a:r>
              <a:rPr lang="ru-RU" dirty="0" err="1" smtClean="0"/>
              <a:t>слів</a:t>
            </a:r>
            <a:r>
              <a:rPr lang="ru-RU" dirty="0" smtClean="0"/>
              <a:t>". </a:t>
            </a:r>
            <a:r>
              <a:rPr lang="ru-RU" dirty="0" err="1" smtClean="0"/>
              <a:t>Це</a:t>
            </a:r>
            <a:r>
              <a:rPr lang="ru-RU" dirty="0" smtClean="0"/>
              <a:t>, до </a:t>
            </a:r>
            <a:r>
              <a:rPr lang="ru-RU" dirty="0" err="1" smtClean="0"/>
              <a:t>речі</a:t>
            </a:r>
            <a:r>
              <a:rPr lang="ru-RU" dirty="0" smtClean="0"/>
              <a:t>, </a:t>
            </a:r>
            <a:r>
              <a:rPr lang="ru-RU" dirty="0" err="1" smtClean="0"/>
              <a:t>підкреслював</a:t>
            </a:r>
            <a:r>
              <a:rPr lang="ru-RU" dirty="0" smtClean="0"/>
              <a:t> </a:t>
            </a:r>
            <a:r>
              <a:rPr lang="ru-RU" dirty="0" err="1" smtClean="0"/>
              <a:t>Квислінг</a:t>
            </a:r>
            <a:r>
              <a:rPr lang="ru-RU" dirty="0" smtClean="0"/>
              <a:t>, без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українських</a:t>
            </a:r>
            <a:r>
              <a:rPr lang="ru-RU" dirty="0" smtClean="0"/>
              <a:t> </a:t>
            </a:r>
            <a:r>
              <a:rPr lang="ru-RU" dirty="0" err="1" smtClean="0"/>
              <a:t>територій</a:t>
            </a:r>
            <a:r>
              <a:rPr lang="ru-RU" dirty="0" smtClean="0"/>
              <a:t>, до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</a:t>
            </a:r>
            <a:r>
              <a:rPr lang="ru-RU" dirty="0" err="1" smtClean="0"/>
              <a:t>відносив</a:t>
            </a:r>
            <a:r>
              <a:rPr lang="ru-RU" dirty="0" smtClean="0"/>
              <a:t> у першу </a:t>
            </a:r>
            <a:r>
              <a:rPr lang="ru-RU" dirty="0" err="1" smtClean="0"/>
              <a:t>чергу</a:t>
            </a:r>
            <a:r>
              <a:rPr lang="ru-RU" dirty="0" smtClean="0"/>
              <a:t> Кубань.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7362" y="1196752"/>
            <a:ext cx="3327354" cy="517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Та страшно </a:t>
            </a:r>
            <a:r>
              <a:rPr lang="ru-RU" dirty="0" err="1" smtClean="0"/>
              <a:t>стає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усвідомлення</a:t>
            </a:r>
            <a:r>
              <a:rPr lang="ru-RU" dirty="0" smtClean="0"/>
              <a:t> того,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хліб</a:t>
            </a:r>
            <a:r>
              <a:rPr lang="ru-RU" dirty="0" smtClean="0"/>
              <a:t> в </a:t>
            </a:r>
            <a:r>
              <a:rPr lang="ru-RU" dirty="0" err="1" smtClean="0"/>
              <a:t>Україні</a:t>
            </a:r>
            <a:r>
              <a:rPr lang="ru-RU" dirty="0" smtClean="0"/>
              <a:t>, не </a:t>
            </a:r>
            <a:r>
              <a:rPr lang="ru-RU" dirty="0" err="1" smtClean="0"/>
              <a:t>зважаючи</a:t>
            </a:r>
            <a:r>
              <a:rPr lang="ru-RU" dirty="0" smtClean="0"/>
              <a:t> на посуху, </a:t>
            </a:r>
            <a:r>
              <a:rPr lang="ru-RU" dirty="0" err="1" smtClean="0"/>
              <a:t>був</a:t>
            </a:r>
            <a:r>
              <a:rPr lang="ru-RU" dirty="0" smtClean="0"/>
              <a:t>.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відірвали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голодного рота селянина, </a:t>
            </a:r>
            <a:r>
              <a:rPr lang="ru-RU" dirty="0" err="1" smtClean="0"/>
              <a:t>робітника</a:t>
            </a:r>
            <a:r>
              <a:rPr lang="ru-RU" dirty="0" smtClean="0"/>
              <a:t>, </a:t>
            </a:r>
            <a:r>
              <a:rPr lang="ru-RU" dirty="0" err="1" smtClean="0"/>
              <a:t>їхніх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, </a:t>
            </a:r>
            <a:r>
              <a:rPr lang="ru-RU" dirty="0" err="1" smtClean="0"/>
              <a:t>відправляючи</a:t>
            </a:r>
            <a:r>
              <a:rPr lang="ru-RU" dirty="0" smtClean="0"/>
              <a:t> за </a:t>
            </a:r>
            <a:r>
              <a:rPr lang="ru-RU" dirty="0" err="1" smtClean="0"/>
              <a:t>межі</a:t>
            </a:r>
            <a:r>
              <a:rPr lang="ru-RU" dirty="0" smtClean="0"/>
              <a:t> </a:t>
            </a:r>
            <a:r>
              <a:rPr lang="ru-RU" dirty="0" err="1" smtClean="0"/>
              <a:t>нашої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916832"/>
            <a:ext cx="4388296" cy="3159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27584" y="1124744"/>
            <a:ext cx="4320480" cy="5733256"/>
          </a:xfrm>
        </p:spPr>
        <p:txBody>
          <a:bodyPr>
            <a:normAutofit fontScale="77500" lnSpcReduction="20000"/>
          </a:bodyPr>
          <a:lstStyle/>
          <a:p>
            <a:r>
              <a:rPr lang="uk-UA" dirty="0" smtClean="0"/>
              <a:t>Саме в ці страшні місяці 1922 року, коли різко зростає кількість голодуючих на півдні України, Голова Раднаркому УСРР Християн </a:t>
            </a:r>
            <a:r>
              <a:rPr lang="uk-UA" dirty="0" err="1" smtClean="0"/>
              <a:t>Раковський</a:t>
            </a:r>
            <a:r>
              <a:rPr lang="uk-UA" dirty="0" smtClean="0"/>
              <a:t> погрожує англійському міністрові закордонних справ лорду </a:t>
            </a:r>
            <a:r>
              <a:rPr lang="uk-UA" dirty="0" err="1" smtClean="0"/>
              <a:t>Керзону</a:t>
            </a:r>
            <a:r>
              <a:rPr lang="uk-UA" dirty="0" smtClean="0"/>
              <a:t> припиненням поставок українського хліба, якщо Великобританія не знайде шляхів для замирення з Радянською Росією, t це в той час, коли для голодних дітей півдня України керівники УСРР випрошують від Американської організації допомоги (АРА) сто тисяч пайків.</a:t>
            </a:r>
            <a:endParaRPr lang="uk-U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60779" y="2084037"/>
            <a:ext cx="5189785" cy="240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576" y="980728"/>
            <a:ext cx="4495800" cy="52578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І </a:t>
            </a:r>
            <a:r>
              <a:rPr lang="ru-RU" dirty="0" err="1" smtClean="0"/>
              <a:t>ця</a:t>
            </a:r>
            <a:r>
              <a:rPr lang="ru-RU" dirty="0" smtClean="0"/>
              <a:t> </a:t>
            </a:r>
            <a:r>
              <a:rPr lang="ru-RU" dirty="0" err="1" smtClean="0"/>
              <a:t>благодійна</a:t>
            </a:r>
            <a:r>
              <a:rPr lang="ru-RU" dirty="0" smtClean="0"/>
              <a:t> </a:t>
            </a:r>
            <a:r>
              <a:rPr lang="ru-RU" dirty="0" err="1" smtClean="0"/>
              <a:t>організація</a:t>
            </a:r>
            <a:r>
              <a:rPr lang="ru-RU" dirty="0" smtClean="0"/>
              <a:t> в межах </a:t>
            </a:r>
            <a:r>
              <a:rPr lang="ru-RU" dirty="0" err="1" smtClean="0"/>
              <a:t>їй</a:t>
            </a:r>
            <a:r>
              <a:rPr lang="ru-RU" dirty="0" smtClean="0"/>
              <a:t> </a:t>
            </a:r>
            <a:r>
              <a:rPr lang="ru-RU" dirty="0" err="1" smtClean="0"/>
              <a:t>дозволеного</a:t>
            </a:r>
            <a:r>
              <a:rPr lang="ru-RU" dirty="0" smtClean="0"/>
              <a:t> </a:t>
            </a:r>
            <a:r>
              <a:rPr lang="ru-RU" dirty="0" err="1" smtClean="0"/>
              <a:t>намагалася</a:t>
            </a:r>
            <a:r>
              <a:rPr lang="ru-RU" dirty="0" smtClean="0"/>
              <a:t> </a:t>
            </a:r>
            <a:r>
              <a:rPr lang="ru-RU" dirty="0" err="1" smtClean="0"/>
              <a:t>допомогти</a:t>
            </a:r>
            <a:r>
              <a:rPr lang="ru-RU" dirty="0" smtClean="0"/>
              <a:t> </a:t>
            </a:r>
            <a:r>
              <a:rPr lang="ru-RU" dirty="0" err="1" smtClean="0"/>
              <a:t>голодним</a:t>
            </a:r>
            <a:r>
              <a:rPr lang="ru-RU" dirty="0" smtClean="0"/>
              <a:t> </a:t>
            </a:r>
            <a:r>
              <a:rPr lang="ru-RU" dirty="0" err="1" smtClean="0"/>
              <a:t>українцям</a:t>
            </a:r>
            <a:r>
              <a:rPr lang="ru-RU" dirty="0" smtClean="0"/>
              <a:t>, </a:t>
            </a:r>
            <a:r>
              <a:rPr lang="ru-RU" dirty="0" err="1" smtClean="0"/>
              <a:t>хоч</a:t>
            </a:r>
            <a:r>
              <a:rPr lang="ru-RU" dirty="0" smtClean="0"/>
              <a:t> </a:t>
            </a:r>
            <a:r>
              <a:rPr lang="ru-RU" dirty="0" err="1" smtClean="0"/>
              <a:t>постійно</a:t>
            </a:r>
            <a:r>
              <a:rPr lang="ru-RU" dirty="0" smtClean="0"/>
              <a:t> </a:t>
            </a:r>
            <a:r>
              <a:rPr lang="ru-RU" dirty="0" err="1" smtClean="0"/>
              <a:t>перебувала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недремним</a:t>
            </a:r>
            <a:r>
              <a:rPr lang="ru-RU" dirty="0" smtClean="0"/>
              <a:t> оком ЧК.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Комуністична</a:t>
            </a:r>
            <a:r>
              <a:rPr lang="ru-RU" dirty="0" smtClean="0"/>
              <a:t> </a:t>
            </a:r>
            <a:r>
              <a:rPr lang="ru-RU" dirty="0" err="1" smtClean="0"/>
              <a:t>влада</a:t>
            </a:r>
            <a:r>
              <a:rPr lang="ru-RU" dirty="0" smtClean="0"/>
              <a:t>, </a:t>
            </a:r>
            <a:r>
              <a:rPr lang="ru-RU" dirty="0" err="1" smtClean="0"/>
              <a:t>скориставшись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допомоги</a:t>
            </a:r>
            <a:r>
              <a:rPr lang="ru-RU" dirty="0" smtClean="0"/>
              <a:t> </a:t>
            </a:r>
            <a:r>
              <a:rPr lang="ru-RU" dirty="0" err="1" smtClean="0"/>
              <a:t>американців</a:t>
            </a:r>
            <a:r>
              <a:rPr lang="ru-RU" dirty="0" smtClean="0"/>
              <a:t>, </a:t>
            </a:r>
            <a:r>
              <a:rPr lang="ru-RU" dirty="0" err="1" smtClean="0"/>
              <a:t>потім</a:t>
            </a:r>
            <a:r>
              <a:rPr lang="ru-RU" dirty="0" smtClean="0"/>
              <a:t>, коли </a:t>
            </a:r>
            <a:r>
              <a:rPr lang="ru-RU" dirty="0" err="1" smtClean="0"/>
              <a:t>наприкінці</a:t>
            </a:r>
            <a:r>
              <a:rPr lang="ru-RU" dirty="0" smtClean="0"/>
              <a:t> 1922 року становище почало </a:t>
            </a:r>
            <a:r>
              <a:rPr lang="ru-RU" dirty="0" err="1" smtClean="0"/>
              <a:t>поліпшуватися</a:t>
            </a:r>
            <a:r>
              <a:rPr lang="ru-RU" dirty="0" smtClean="0"/>
              <a:t>, </a:t>
            </a:r>
            <a:r>
              <a:rPr lang="ru-RU" dirty="0" err="1" smtClean="0"/>
              <a:t>замість</a:t>
            </a:r>
            <a:r>
              <a:rPr lang="ru-RU" dirty="0" smtClean="0"/>
              <a:t> </a:t>
            </a:r>
            <a:r>
              <a:rPr lang="ru-RU" dirty="0" err="1" smtClean="0"/>
              <a:t>подяки</a:t>
            </a:r>
            <a:r>
              <a:rPr lang="ru-RU" dirty="0" smtClean="0"/>
              <a:t> </a:t>
            </a:r>
            <a:r>
              <a:rPr lang="ru-RU" dirty="0" err="1" smtClean="0"/>
              <a:t>їм</a:t>
            </a:r>
            <a:r>
              <a:rPr lang="ru-RU" dirty="0" smtClean="0"/>
              <a:t>, почала </a:t>
            </a:r>
            <a:r>
              <a:rPr lang="ru-RU" dirty="0" err="1" smtClean="0"/>
              <a:t>звинувачувати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у </a:t>
            </a:r>
            <a:r>
              <a:rPr lang="ru-RU" dirty="0" err="1" smtClean="0"/>
              <a:t>спробі</a:t>
            </a:r>
            <a:r>
              <a:rPr lang="ru-RU" dirty="0" smtClean="0"/>
              <a:t> </a:t>
            </a:r>
            <a:r>
              <a:rPr lang="ru-RU" dirty="0" err="1" smtClean="0"/>
              <a:t>підриву</a:t>
            </a:r>
            <a:r>
              <a:rPr lang="ru-RU" dirty="0" smtClean="0"/>
              <a:t> </a:t>
            </a:r>
            <a:r>
              <a:rPr lang="ru-RU" dirty="0" err="1" smtClean="0"/>
              <a:t>устоїв</a:t>
            </a:r>
            <a:r>
              <a:rPr lang="ru-RU" dirty="0" smtClean="0"/>
              <a:t> </a:t>
            </a:r>
            <a:r>
              <a:rPr lang="ru-RU" dirty="0" err="1" smtClean="0"/>
              <a:t>влади</a:t>
            </a:r>
            <a:r>
              <a:rPr lang="ru-RU" dirty="0" smtClean="0"/>
              <a:t> </a:t>
            </a:r>
            <a:r>
              <a:rPr lang="ru-RU" dirty="0" err="1" smtClean="0"/>
              <a:t>робітників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селян.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5334" y="1412776"/>
            <a:ext cx="3710672" cy="517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635</Words>
  <Application>Microsoft Office PowerPoint</Application>
  <PresentationFormat>Экран (4:3)</PresentationFormat>
  <Paragraphs>14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Голодомор 21-23 роки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111</dc:creator>
  <cp:lastModifiedBy>111</cp:lastModifiedBy>
  <cp:revision>4</cp:revision>
  <dcterms:created xsi:type="dcterms:W3CDTF">2014-02-13T15:44:35Z</dcterms:created>
  <dcterms:modified xsi:type="dcterms:W3CDTF">2014-02-13T20:06:42Z</dcterms:modified>
</cp:coreProperties>
</file>