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59" r:id="rId3"/>
    <p:sldId id="265" r:id="rId4"/>
    <p:sldId id="264" r:id="rId5"/>
    <p:sldId id="260" r:id="rId6"/>
    <p:sldId id="266" r:id="rId7"/>
    <p:sldId id="267" r:id="rId8"/>
    <p:sldId id="268" r:id="rId9"/>
    <p:sldId id="261" r:id="rId10"/>
    <p:sldId id="258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8" autoAdjust="0"/>
  </p:normalViewPr>
  <p:slideViewPr>
    <p:cSldViewPr>
      <p:cViewPr varScale="1">
        <p:scale>
          <a:sx n="84" d="100"/>
          <a:sy n="84" d="100"/>
        </p:scale>
        <p:origin x="-8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10039-F456-4381-8AD3-12BD098DF61C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E987D-FC87-4FDC-9BF7-F145D700C3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A7606-FC2A-473A-8F65-2EE4D0281FD6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666F4-EA8B-47EB-898B-A53776CAA0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667AF-479D-4394-85B2-F646D3674354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311B3-4B67-4BEA-8524-EB3D4459C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478C7-4EBA-4701-8E72-BC11460205D5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F7A1D-FA81-43F8-A77D-F65A53E5AF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6F90E-E851-4074-B63E-6C164B50EF8C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009DD-6631-4EB2-A14C-B40039229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9EDA-7C9F-4D3B-B6FA-DE226EC2E5D1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5CBDD-90D4-43C8-B4A5-D57CAA918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9823B-21A1-40ED-9F37-ED62550F8E9C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5BE63-F4AD-41F0-9840-CE4C8E9CBE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E8ED1-9C0C-4672-A1BE-F200EA61F3B9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6957B-D949-4495-8DB9-A15C33FB6C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AE4ED-1025-4E11-A42D-2AF0D6D6CAC2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2EDB1-ADD1-451E-B80C-B757DEFBB9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6E8EE-2E8D-4D7B-9CC8-A394371E42D4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A4FE2-CCA0-409D-9A25-3D7ECFC681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96A49-77CF-425C-B66E-EE4BD701E3AD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F5A7A56-26C6-4C30-988B-D7AB19210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C52D89F-4BB1-4B2A-956A-5BF8DCE16260}" type="datetimeFigureOut">
              <a:rPr lang="ru-RU" smtClean="0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268F5A-9CEE-4D0C-92A7-119948EC6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33056"/>
            <a:ext cx="3441174" cy="242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420888"/>
            <a:ext cx="8388424" cy="1152128"/>
          </a:xfrm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ctr">
              <a:buFont typeface="+mj-lt"/>
              <a:buNone/>
            </a:pPr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Контрольна робота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933056"/>
            <a:ext cx="2108418" cy="238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254" y="260648"/>
            <a:ext cx="313290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30" y="3960843"/>
            <a:ext cx="2296202" cy="229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60648"/>
            <a:ext cx="2880320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r>
              <a:rPr lang="uk-UA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Установіть </a:t>
            </a:r>
            <a:r>
              <a:rPr lang="uk-UA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відповідність між складовими ядра та їх властивостями</a:t>
            </a:r>
            <a:r>
              <a:rPr lang="uk-UA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uk-UA" sz="1800" b="1" dirty="0" smtClean="0"/>
              <a:t>А)</a:t>
            </a:r>
            <a:r>
              <a:rPr lang="uk-UA" sz="1800" dirty="0" smtClean="0"/>
              <a:t>Щільні </a:t>
            </a:r>
            <a:r>
              <a:rPr lang="uk-UA" sz="1800" dirty="0"/>
              <a:t>структури,які складаються з комплексів </a:t>
            </a:r>
            <a:r>
              <a:rPr lang="uk-UA" sz="1800" dirty="0" smtClean="0"/>
              <a:t>РНК;    </a:t>
            </a:r>
            <a:r>
              <a:rPr lang="uk-UA" sz="1800" b="1" dirty="0" smtClean="0"/>
              <a:t>1)</a:t>
            </a:r>
            <a:r>
              <a:rPr lang="uk-UA" sz="1800" dirty="0" smtClean="0"/>
              <a:t>ядерний </a:t>
            </a:r>
            <a:r>
              <a:rPr lang="uk-UA" sz="1800" dirty="0" err="1" smtClean="0"/>
              <a:t>матрикс</a:t>
            </a:r>
            <a:r>
              <a:rPr lang="uk-UA" sz="1800" dirty="0" smtClean="0"/>
              <a:t>          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uk-UA" sz="1800" dirty="0" smtClean="0"/>
              <a:t> </a:t>
            </a:r>
            <a:r>
              <a:rPr lang="uk-UA" sz="1800" b="1" dirty="0" smtClean="0"/>
              <a:t>Б)</a:t>
            </a:r>
            <a:r>
              <a:rPr lang="uk-UA" sz="1800" dirty="0" smtClean="0"/>
              <a:t>Внутрішнє середовище ядра                                               </a:t>
            </a:r>
            <a:r>
              <a:rPr lang="uk-UA" sz="1800" dirty="0" smtClean="0"/>
              <a:t>  </a:t>
            </a:r>
            <a:r>
              <a:rPr lang="uk-UA" sz="1800" b="1" dirty="0" smtClean="0"/>
              <a:t>2)</a:t>
            </a:r>
            <a:r>
              <a:rPr lang="uk-UA" sz="1800" dirty="0" smtClean="0"/>
              <a:t>хроматин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uk-UA" sz="1800" b="1" dirty="0" smtClean="0"/>
              <a:t>В)</a:t>
            </a:r>
            <a:r>
              <a:rPr lang="uk-UA" sz="1800" dirty="0" smtClean="0"/>
              <a:t>За </a:t>
            </a:r>
            <a:r>
              <a:rPr lang="uk-UA" sz="1800" dirty="0"/>
              <a:t>будовою та властивостями нагадує </a:t>
            </a:r>
            <a:r>
              <a:rPr lang="uk-UA" sz="1800" dirty="0" smtClean="0"/>
              <a:t>цитоплазму          </a:t>
            </a:r>
            <a:r>
              <a:rPr lang="uk-UA" sz="1800" dirty="0" smtClean="0"/>
              <a:t> </a:t>
            </a:r>
            <a:r>
              <a:rPr lang="uk-UA" sz="1800" b="1" dirty="0" smtClean="0"/>
              <a:t>3)</a:t>
            </a:r>
            <a:r>
              <a:rPr lang="uk-UA" sz="1800" dirty="0" smtClean="0"/>
              <a:t>ядерний </a:t>
            </a:r>
            <a:r>
              <a:rPr lang="uk-UA" sz="1800" dirty="0"/>
              <a:t>сік</a:t>
            </a:r>
            <a:endParaRPr lang="ru-RU" sz="18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uk-UA" sz="1800" b="1" dirty="0" smtClean="0"/>
              <a:t>Г)</a:t>
            </a:r>
            <a:r>
              <a:rPr lang="uk-UA" sz="1800" dirty="0" smtClean="0"/>
              <a:t>Ниткоподібні </a:t>
            </a:r>
            <a:r>
              <a:rPr lang="uk-UA" sz="1800" dirty="0"/>
              <a:t>структури </a:t>
            </a:r>
            <a:r>
              <a:rPr lang="uk-UA" sz="1800" dirty="0" smtClean="0"/>
              <a:t>                                                       </a:t>
            </a:r>
            <a:r>
              <a:rPr lang="uk-UA" sz="1800" dirty="0" smtClean="0"/>
              <a:t> </a:t>
            </a:r>
            <a:r>
              <a:rPr lang="uk-UA" sz="1800" b="1" dirty="0" smtClean="0"/>
              <a:t>4)</a:t>
            </a:r>
            <a:r>
              <a:rPr lang="uk-UA" sz="1800" dirty="0" smtClean="0"/>
              <a:t>ядерця</a:t>
            </a:r>
            <a:endParaRPr lang="ru-RU" sz="18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uk-UA" sz="1800" b="1" dirty="0" smtClean="0"/>
              <a:t>Д)</a:t>
            </a:r>
            <a:r>
              <a:rPr lang="uk-UA" sz="1800" dirty="0" smtClean="0"/>
              <a:t>Порожнисті </a:t>
            </a:r>
            <a:r>
              <a:rPr lang="uk-UA" sz="1800" dirty="0"/>
              <a:t>циліндричні структури</a:t>
            </a: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uk-UA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розгорнуту відповідь на </a:t>
            </a:r>
            <a:r>
              <a:rPr lang="uk-UA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питання:</a:t>
            </a:r>
            <a:endParaRPr lang="ru-RU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1 варіант</a:t>
            </a:r>
            <a:r>
              <a:rPr lang="uk-UA" sz="3200" dirty="0" smtClean="0"/>
              <a:t>:</a:t>
            </a:r>
          </a:p>
          <a:p>
            <a:pPr>
              <a:buNone/>
            </a:pPr>
            <a:r>
              <a:rPr lang="uk-UA" sz="3200" dirty="0" smtClean="0"/>
              <a:t>Охарактеризуйте </a:t>
            </a:r>
            <a:r>
              <a:rPr lang="uk-UA" sz="3200" dirty="0" err="1" smtClean="0"/>
              <a:t>лізосоми</a:t>
            </a:r>
            <a:r>
              <a:rPr lang="uk-UA" sz="3200" dirty="0" smtClean="0"/>
              <a:t> та мітохондрії.</a:t>
            </a:r>
          </a:p>
          <a:p>
            <a:pPr>
              <a:buNone/>
            </a:pPr>
            <a:endParaRPr lang="uk-UA" sz="3200" dirty="0" smtClean="0"/>
          </a:p>
          <a:p>
            <a:pPr>
              <a:buNone/>
            </a:pPr>
            <a:endParaRPr lang="uk-UA" sz="3200" dirty="0" smtClean="0"/>
          </a:p>
          <a:p>
            <a:endParaRPr lang="uk-UA" sz="3200" b="1" dirty="0" smtClean="0"/>
          </a:p>
          <a:p>
            <a:r>
              <a:rPr lang="uk-UA" sz="3200" b="1" dirty="0" smtClean="0"/>
              <a:t>2 </a:t>
            </a:r>
            <a:r>
              <a:rPr lang="uk-UA" sz="3200" b="1" dirty="0" smtClean="0"/>
              <a:t>варіант:</a:t>
            </a:r>
          </a:p>
          <a:p>
            <a:pPr>
              <a:buNone/>
            </a:pPr>
            <a:r>
              <a:rPr lang="uk-UA" sz="3200" dirty="0" smtClean="0"/>
              <a:t> Охарактеризуйте </a:t>
            </a:r>
            <a:r>
              <a:rPr lang="uk-UA" sz="3200" dirty="0" err="1" smtClean="0"/>
              <a:t>пероксисоми</a:t>
            </a:r>
            <a:r>
              <a:rPr lang="uk-UA" sz="3200" dirty="0" smtClean="0"/>
              <a:t> та пластиди.</a:t>
            </a:r>
          </a:p>
          <a:p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519757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253082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uk-UA" dirty="0" smtClean="0"/>
              <a:t>1.Ділянка цитоплазми, в якій розташований спадковий матеріал прокаріотів, має назву:</a:t>
            </a:r>
            <a:br>
              <a:rPr lang="uk-UA" dirty="0" smtClean="0"/>
            </a:br>
            <a:r>
              <a:rPr lang="uk-UA" dirty="0" smtClean="0"/>
              <a:t>а)гіалоплазма </a:t>
            </a:r>
            <a:br>
              <a:rPr lang="uk-UA" dirty="0" smtClean="0"/>
            </a:br>
            <a:r>
              <a:rPr lang="uk-UA" dirty="0" smtClean="0"/>
              <a:t>б)</a:t>
            </a:r>
            <a:r>
              <a:rPr lang="uk-UA" dirty="0" err="1" smtClean="0"/>
              <a:t>пелікула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в)</a:t>
            </a:r>
            <a:r>
              <a:rPr lang="uk-UA" dirty="0" err="1" smtClean="0"/>
              <a:t>нуклеоїд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2.Механізм транспорту речовин через мембрани:</a:t>
            </a:r>
            <a:br>
              <a:rPr lang="uk-UA" dirty="0" smtClean="0"/>
            </a:br>
            <a:r>
              <a:rPr lang="uk-UA" dirty="0" smtClean="0"/>
              <a:t>а)</a:t>
            </a:r>
            <a:r>
              <a:rPr lang="uk-UA" dirty="0" err="1" smtClean="0"/>
              <a:t>піноцитоз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б)</a:t>
            </a:r>
            <a:r>
              <a:rPr lang="uk-UA" dirty="0" err="1" smtClean="0"/>
              <a:t>цитоз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в)фагоцитоз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3.Основна структурна одиниця комплексу Гольджі:</a:t>
            </a:r>
            <a:br>
              <a:rPr lang="uk-UA" dirty="0" smtClean="0"/>
            </a:br>
            <a:r>
              <a:rPr lang="uk-UA" dirty="0" smtClean="0"/>
              <a:t>а)</a:t>
            </a:r>
            <a:r>
              <a:rPr lang="uk-UA" dirty="0" err="1" smtClean="0"/>
              <a:t>диктіосома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б)</a:t>
            </a:r>
            <a:r>
              <a:rPr lang="uk-UA" dirty="0" err="1" smtClean="0"/>
              <a:t>акросома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в)</a:t>
            </a:r>
            <a:r>
              <a:rPr lang="uk-UA" dirty="0" err="1" smtClean="0"/>
              <a:t>лізосома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89844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1.Ділянка цитоплазми, в якій розташований спадковий матеріал прокаріотів, має назву:</a:t>
            </a:r>
          </a:p>
          <a:p>
            <a:pPr marL="514350" indent="-514350">
              <a:buNone/>
            </a:pPr>
            <a:r>
              <a:rPr lang="uk-UA" sz="2800" dirty="0" smtClean="0"/>
              <a:t>а)гіалоплазма </a:t>
            </a:r>
          </a:p>
          <a:p>
            <a:pPr marL="514350" indent="-514350">
              <a:buNone/>
            </a:pPr>
            <a:r>
              <a:rPr lang="uk-UA" sz="2800" dirty="0" smtClean="0"/>
              <a:t>б)</a:t>
            </a:r>
            <a:r>
              <a:rPr lang="uk-UA" sz="2800" dirty="0" err="1" smtClean="0"/>
              <a:t>пелікула</a:t>
            </a:r>
            <a:endParaRPr lang="uk-UA" sz="2800" dirty="0" smtClean="0"/>
          </a:p>
          <a:p>
            <a:pPr marL="514350" indent="-514350">
              <a:buNone/>
            </a:pPr>
            <a:r>
              <a:rPr lang="uk-UA" sz="2800" dirty="0" smtClean="0"/>
              <a:t>в)</a:t>
            </a:r>
            <a:r>
              <a:rPr lang="uk-UA" sz="2800" dirty="0" err="1" smtClean="0"/>
              <a:t>нуклеоїд</a:t>
            </a:r>
            <a:endParaRPr lang="uk-UA" sz="2800" dirty="0" smtClean="0"/>
          </a:p>
          <a:p>
            <a:pPr marL="514350" indent="-514350">
              <a:buNone/>
            </a:pPr>
            <a:endParaRPr lang="uk-UA" sz="2800" dirty="0" smtClean="0"/>
          </a:p>
          <a:p>
            <a:pPr marL="514350" indent="-514350">
              <a:buNone/>
            </a:pPr>
            <a:endParaRPr lang="uk-UA" sz="2800" dirty="0" smtClean="0"/>
          </a:p>
          <a:p>
            <a:pPr marL="514350" indent="-514350">
              <a:buNone/>
            </a:pP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2.Механізм </a:t>
            </a: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транспорту речовин через </a:t>
            </a: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мембрани називається</a:t>
            </a:r>
            <a:r>
              <a:rPr lang="uk-UA" sz="2800" dirty="0" smtClean="0"/>
              <a:t>:</a:t>
            </a:r>
            <a:endParaRPr lang="uk-UA" sz="2800" dirty="0" smtClean="0"/>
          </a:p>
          <a:p>
            <a:pPr marL="514350" indent="-514350">
              <a:buNone/>
            </a:pPr>
            <a:r>
              <a:rPr lang="uk-UA" sz="2800" dirty="0" smtClean="0"/>
              <a:t>а)</a:t>
            </a:r>
            <a:r>
              <a:rPr lang="uk-UA" sz="2800" dirty="0" err="1" smtClean="0"/>
              <a:t>піноцитоз</a:t>
            </a:r>
            <a:endParaRPr lang="uk-UA" sz="2800" dirty="0" smtClean="0"/>
          </a:p>
          <a:p>
            <a:pPr marL="514350" indent="-514350">
              <a:buNone/>
            </a:pPr>
            <a:r>
              <a:rPr lang="uk-UA" sz="2800" dirty="0" smtClean="0"/>
              <a:t>б)</a:t>
            </a:r>
            <a:r>
              <a:rPr lang="uk-UA" sz="2800" dirty="0" err="1" smtClean="0"/>
              <a:t>цитоз</a:t>
            </a:r>
            <a:endParaRPr lang="uk-UA" sz="2800" dirty="0" smtClean="0"/>
          </a:p>
          <a:p>
            <a:pPr marL="514350" indent="-514350">
              <a:buNone/>
            </a:pPr>
            <a:r>
              <a:rPr lang="uk-UA" sz="2800" dirty="0" smtClean="0"/>
              <a:t>в)фагоцитоз</a:t>
            </a:r>
          </a:p>
          <a:p>
            <a:pPr marL="514350" indent="-514350">
              <a:buNone/>
            </a:pPr>
            <a:endParaRPr lang="uk-U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Щільні структури, які складаються з комплексів РНК з білками, хроматину і гранул, мають назву: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а) ядерця</a:t>
            </a:r>
          </a:p>
          <a:p>
            <a:pPr>
              <a:buNone/>
            </a:pPr>
            <a:r>
              <a:rPr lang="uk-UA" dirty="0" smtClean="0"/>
              <a:t>    б) хроматин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в) рибосоми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Речовина, що заповнює внутрішній простір хлоропласта називається: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а) пластида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б) </a:t>
            </a:r>
            <a:r>
              <a:rPr lang="uk-UA" dirty="0" err="1" smtClean="0"/>
              <a:t>матрикс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в) строма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5.Основна </a:t>
            </a: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 одиниця комплексу Гольджі:</a:t>
            </a:r>
          </a:p>
          <a:p>
            <a:pPr marL="514350" indent="-514350">
              <a:buNone/>
            </a:pPr>
            <a:r>
              <a:rPr lang="uk-UA" sz="2800" dirty="0" smtClean="0"/>
              <a:t>а)</a:t>
            </a:r>
            <a:r>
              <a:rPr lang="uk-UA" sz="2800" dirty="0" err="1" smtClean="0"/>
              <a:t>диктіосома</a:t>
            </a:r>
            <a:endParaRPr lang="uk-UA" sz="2800" dirty="0" smtClean="0"/>
          </a:p>
          <a:p>
            <a:pPr marL="514350" indent="-514350">
              <a:buNone/>
            </a:pPr>
            <a:r>
              <a:rPr lang="uk-UA" sz="2800" dirty="0" smtClean="0"/>
              <a:t>б)</a:t>
            </a:r>
            <a:r>
              <a:rPr lang="uk-UA" sz="2800" dirty="0" err="1" smtClean="0"/>
              <a:t>акросома</a:t>
            </a:r>
            <a:endParaRPr lang="uk-UA" sz="2800" dirty="0" smtClean="0"/>
          </a:p>
          <a:p>
            <a:pPr marL="514350" indent="-514350">
              <a:buNone/>
            </a:pPr>
            <a:r>
              <a:rPr lang="uk-UA" sz="2800" dirty="0" smtClean="0"/>
              <a:t>в)</a:t>
            </a:r>
            <a:r>
              <a:rPr lang="uk-UA" sz="2800" dirty="0" err="1" smtClean="0"/>
              <a:t>лізосома</a:t>
            </a:r>
            <a:r>
              <a:rPr lang="uk-UA" sz="2800" dirty="0" smtClean="0"/>
              <a:t> </a:t>
            </a:r>
            <a:endParaRPr lang="uk-UA" sz="2800" dirty="0" smtClean="0"/>
          </a:p>
          <a:p>
            <a:pPr marL="514350" indent="-514350">
              <a:buNone/>
            </a:pPr>
            <a:endParaRPr lang="uk-UA" sz="2800" dirty="0" smtClean="0"/>
          </a:p>
          <a:p>
            <a:pPr marL="514350" indent="-514350">
              <a:buNone/>
            </a:pP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Зовнішня мембрана мітохондрії гладенька, а внутрішня утворює…</a:t>
            </a:r>
          </a:p>
          <a:p>
            <a:pPr marL="514350" indent="-514350">
              <a:buNone/>
            </a:pPr>
            <a:r>
              <a:rPr lang="uk-UA" sz="2800" dirty="0" smtClean="0"/>
              <a:t>а) хлоропласти</a:t>
            </a:r>
          </a:p>
          <a:p>
            <a:pPr marL="514350" indent="-514350">
              <a:buNone/>
            </a:pPr>
            <a:r>
              <a:rPr lang="uk-UA" sz="2800" dirty="0" smtClean="0"/>
              <a:t>б) трипаносоми</a:t>
            </a:r>
          </a:p>
          <a:p>
            <a:pPr marL="514350" indent="-514350">
              <a:buNone/>
            </a:pPr>
            <a:r>
              <a:rPr lang="uk-UA" sz="2800" dirty="0" smtClean="0"/>
              <a:t>в) </a:t>
            </a:r>
            <a:r>
              <a:rPr lang="uk-UA" sz="2800" dirty="0" err="1" smtClean="0"/>
              <a:t>кристи</a:t>
            </a:r>
            <a:endParaRPr lang="uk-UA" sz="2800" dirty="0" smtClean="0"/>
          </a:p>
          <a:p>
            <a:pPr marL="514350" indent="-514350">
              <a:buNone/>
            </a:pPr>
            <a:endParaRPr lang="uk-UA" sz="2800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Виберіть декілька правильних відповідей: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До функцій плазматичної мембрани належать:</a:t>
            </a:r>
          </a:p>
          <a:p>
            <a:pPr>
              <a:buNone/>
            </a:pPr>
            <a:endParaRPr lang="uk-UA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dirty="0" smtClean="0"/>
              <a:t>        а) Забезпечення обміну речовин з навколишнім середовищем;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б) збереження спадкової інформації;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в) утворення рибосом;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г) захисна функція.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21712"/>
          </a:xfrm>
        </p:spPr>
        <p:txBody>
          <a:bodyPr/>
          <a:lstStyle/>
          <a:p>
            <a:pPr>
              <a:buNone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Внутрішнє середовище ядра складається з: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а) ядерних пор;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б) </a:t>
            </a:r>
            <a:r>
              <a:rPr lang="uk-UA" dirty="0" err="1" smtClean="0"/>
              <a:t>мікрониток</a:t>
            </a:r>
            <a:r>
              <a:rPr lang="uk-UA" dirty="0" smtClean="0"/>
              <a:t> і </a:t>
            </a:r>
            <a:r>
              <a:rPr lang="uk-UA" dirty="0" err="1" smtClean="0"/>
              <a:t>мікротрубочок</a:t>
            </a:r>
            <a:r>
              <a:rPr lang="uk-UA" dirty="0" smtClean="0"/>
              <a:t>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в) ядерного соку і </a:t>
            </a:r>
            <a:r>
              <a:rPr lang="uk-UA" dirty="0" err="1" smtClean="0"/>
              <a:t>ядерецьж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г) ниток хроматину;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д) хромосом.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На мембранах незернистої ендоплазматичної сітки синтезуються: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а) білки;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б) ліпіди;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в) рибосоми;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г) гормони;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д) вуглеводи.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04456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У внутрішньому просторі мітохондрій (</a:t>
            </a:r>
            <a:r>
              <a:rPr lang="uk-UA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матриксі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містяться молекули: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а) ДНК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б) води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в) </a:t>
            </a:r>
            <a:r>
              <a:rPr lang="uk-UA" dirty="0" err="1" smtClean="0"/>
              <a:t>іРНК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г) </a:t>
            </a:r>
            <a:r>
              <a:rPr lang="uk-UA" dirty="0" err="1" smtClean="0"/>
              <a:t>тРНК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д) гідроген пероксиду.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Доповніть речення:</a:t>
            </a:r>
          </a:p>
          <a:p>
            <a:pPr>
              <a:buNone/>
            </a:pPr>
            <a:r>
              <a:rPr lang="uk-UA" sz="3200" b="1" dirty="0" smtClean="0"/>
              <a:t>11. </a:t>
            </a:r>
            <a:r>
              <a:rPr lang="uk-UA" sz="3200" dirty="0" smtClean="0"/>
              <a:t>Внутрішній </a:t>
            </a:r>
            <a:r>
              <a:rPr lang="uk-UA" sz="3200" dirty="0" smtClean="0"/>
              <a:t>вміст клітини, крім ядра, називається…</a:t>
            </a:r>
          </a:p>
          <a:p>
            <a:pPr>
              <a:buNone/>
            </a:pPr>
            <a:r>
              <a:rPr lang="uk-UA" sz="3200" b="1" dirty="0" smtClean="0"/>
              <a:t>12. </a:t>
            </a:r>
            <a:r>
              <a:rPr lang="uk-UA" sz="3200" dirty="0" smtClean="0"/>
              <a:t>Усі </a:t>
            </a:r>
            <a:r>
              <a:rPr lang="uk-UA" sz="3200" dirty="0" smtClean="0"/>
              <a:t>клітини сформовані системою біологічних….</a:t>
            </a:r>
          </a:p>
          <a:p>
            <a:pPr>
              <a:buNone/>
            </a:pPr>
            <a:r>
              <a:rPr lang="uk-UA" sz="3200" b="1" dirty="0" smtClean="0"/>
              <a:t>13. </a:t>
            </a:r>
            <a:r>
              <a:rPr lang="uk-UA" sz="3200" dirty="0" smtClean="0"/>
              <a:t>Основна  </a:t>
            </a:r>
            <a:r>
              <a:rPr lang="uk-UA" sz="3200" dirty="0" smtClean="0"/>
              <a:t>функція клітинної стінки -…</a:t>
            </a:r>
          </a:p>
          <a:p>
            <a:pPr>
              <a:buNone/>
            </a:pPr>
            <a:r>
              <a:rPr lang="uk-UA" sz="3200" b="1" dirty="0" smtClean="0"/>
              <a:t>14. </a:t>
            </a:r>
            <a:r>
              <a:rPr lang="uk-UA" sz="3200" dirty="0" smtClean="0"/>
              <a:t>Ниткоподібні </a:t>
            </a:r>
            <a:r>
              <a:rPr lang="uk-UA" sz="3200" dirty="0" smtClean="0"/>
              <a:t>структури  ядра -….</a:t>
            </a:r>
          </a:p>
          <a:p>
            <a:pPr>
              <a:buNone/>
            </a:pPr>
            <a:r>
              <a:rPr lang="uk-UA" sz="3200" b="1" dirty="0" smtClean="0"/>
              <a:t>15</a:t>
            </a:r>
            <a:r>
              <a:rPr lang="uk-UA" sz="3200" dirty="0" smtClean="0"/>
              <a:t>. Тривалість </a:t>
            </a:r>
            <a:r>
              <a:rPr lang="uk-UA" sz="3200" dirty="0" smtClean="0"/>
              <a:t>існування однієї пероксисоми ….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380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1.Ділянка цитоплазми, в якій розташований спадковий матеріал прокаріотів, має назву: а)гіалоплазма  б)пелікула в)нуклеоїд  2.Механізм транспорту речовин через мембрани: а)піноцитоз б)цитоз в)фагоцитоз  3.Основна структурна одиниця комплексу Гольджі: а)диктіосома б)акросома в)лізосома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Дайте розгорнуту відповідь на питання: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Паливно-енергетичний комплекс</dc:title>
  <dc:creator>EXplorer</dc:creator>
  <cp:lastModifiedBy>EXplorer</cp:lastModifiedBy>
  <cp:revision>67</cp:revision>
  <dcterms:created xsi:type="dcterms:W3CDTF">2012-11-18T09:02:18Z</dcterms:created>
  <dcterms:modified xsi:type="dcterms:W3CDTF">2012-12-12T16:07:01Z</dcterms:modified>
</cp:coreProperties>
</file>