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57" r:id="rId5"/>
    <p:sldId id="262" r:id="rId6"/>
    <p:sldId id="259" r:id="rId7"/>
    <p:sldId id="263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  <a:prstGeom prst="roundRect">
            <a:avLst/>
          </a:prstGeom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2285992"/>
            <a:ext cx="6400800" cy="2500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oundRect">
            <a:avLst/>
          </a:prstGeom>
          <a:solidFill>
            <a:srgbClr val="FFFFFF">
              <a:alpha val="30196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450B1-3107-4C54-8CE7-C9171495428D}" type="datetimeFigureOut">
              <a:rPr lang="en-US" smtClean="0"/>
              <a:pPr/>
              <a:t>3/16/2013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90000"/>
            </a:schemeClr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470025"/>
          </a:xfrm>
        </p:spPr>
        <p:txBody>
          <a:bodyPr>
            <a:normAutofit/>
          </a:bodyPr>
          <a:lstStyle/>
          <a:p>
            <a:r>
              <a:rPr lang="uk-UA" sz="8000" dirty="0" err="1" smtClean="0"/>
              <a:t>Мілорад</a:t>
            </a:r>
            <a:r>
              <a:rPr lang="uk-UA" sz="8000" dirty="0" smtClean="0"/>
              <a:t> Павич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3851920" cy="1844824"/>
          </a:xfrm>
        </p:spPr>
        <p:txBody>
          <a:bodyPr>
            <a:normAutofit/>
          </a:bodyPr>
          <a:lstStyle/>
          <a:p>
            <a:pPr algn="l"/>
            <a:r>
              <a:rPr lang="uk-UA" sz="2800" dirty="0" smtClean="0"/>
              <a:t>Виконала</a:t>
            </a:r>
          </a:p>
          <a:p>
            <a:pPr algn="l"/>
            <a:r>
              <a:rPr lang="uk-UA" sz="2800" dirty="0" smtClean="0"/>
              <a:t>Учениця 7а класу</a:t>
            </a:r>
          </a:p>
          <a:p>
            <a:pPr algn="l"/>
            <a:r>
              <a:rPr lang="uk-UA" sz="2800" dirty="0" err="1" smtClean="0"/>
              <a:t>Дуфанець</a:t>
            </a:r>
            <a:r>
              <a:rPr lang="uk-UA" sz="2800" dirty="0" smtClean="0"/>
              <a:t> Олена</a:t>
            </a:r>
            <a:endParaRPr lang="en-US" sz="2800" dirty="0"/>
          </a:p>
        </p:txBody>
      </p:sp>
      <p:sp>
        <p:nvSpPr>
          <p:cNvPr id="3074" name="AutoShape 2" descr="data:image/jpeg;base64,/9j/4AAQSkZJRgABAQAAAQABAAD/2wCEAAkGBhQSERUSExMVFRUVGB8VFxYVGBgbGBYYFRggFxweHxcZHiciGxkjGRcVIS8hJCcpLS04GB4xODAqNSYrLCkBCQoKDgwOGg8PGi8kHyQsLCwsLCwsLCw0Ly0sLCwsLCwvLCwsLCwsLCwsLCwvLCwpLCwsLCwsLCwsLCwsNCwsLP/AABEIAQEAoAMBIgACEQEDEQH/xAAcAAEAAgMBAQEAAAAAAAAAAAAABQYDBAcCAQj/xAA+EAACAQMCBQIDBgMHAgcAAAABAgMABBESIQUGEyIxQVEyYXEHFCNCgZEzUmIVJHKCkqHBQ7EWY4OTorPR/8QAGAEBAQEBAQAAAAAAAAAAAAAAAAECAwT/xAAkEQACAgICAgIDAQEAAAAAAAAAAQIRITEDEkFhIlEycYETM//aAAwDAQACEQMRAD8A7jSlKAUpSgFKUoBSlKAVy7mnn24aaVLSe3SOJxDgkdWWYnBALBkRFIOWYD4WPgVc+druaOzka3RnfGMJnUFJwdIG+rBOPngnaqBwLixSVIEtZpo7eWVkMSllMU4bBPVVe+MyaGjJ1d3rgivPyyd0bii38o82yvJ9zvkEN2F1hQcpNHk96MNtsEEehHz2t1cg+y7goN+8+ZAIVeIJJ5DM5GkY2bSgXU3klxtgAnr9dON4JIUpSuhkUpSgFKUoBSlKAUpSgFKUoBSlKAUpSgIfmm46cIkMqxqjhm1OsYcA/DrbYZOKqq8YcmWVlBeO4+7hBK6q3YC2xIUaW6mNicAGrXxngpmeNhowoZGDjPZJp1Y9mIXTn2ZqoN7eytJcL9wLWr3LRtIkiB3Z06HbGV7huRkkfXArxcq+TOsdHnkEfd+IdJpIvx0aWNI+poVe3ITq4bUx7y2MMATnIwOr1S7aJriVmtmjgEbHQ/SV2lkVQkhJbwgICHSQToPdjFTPL/HGkZ7edQlzCF6gUko4cHDoTuYzg+dwQQfGT04p/ZmSJulKV6TApSlAKUpQClKUApSlAKUpQClKUApSo/i3H4LZS00qIAM4Y4JzsMDycnbABJqNpbBn4hfJDG0kjrGijJZiAo+pPiqBPHLLZxaj0oGuFkJckSSq0rOTqBzEmgjH5vTtr5PxRpf77fQTRRIC9urj8OBl3EkiAlursuCVwuQBvk1KcQWL+yYGEqqkQhcOSHGY9JA/8xiR8I3Y7eteWUu7OiVGHhVwkV7JF1GWCFo44Y4wwRMxBcSHwBnZRkZOo48GpUyr/aRlJVFjh6OosB1Hdw+nH9AUf+8R75rljK8jdC3Q5eVrsmaOVCA7ZV5FbAbSxwFQsG0JnQM4nbjkuGNAwhjuJWkBlkuEWR3BJ1HJGF85AUY+VYjdfouC1g19qB5Jb+6LpZmQO6xsxJJjDkJufI04APqADU9Xsi7VnNqhSlK0QUpSgFKUoBSlKAUpSgFKUoBVHsLVWH35ohPItzJkqxZlVXMS4H5mQL8P5csRv5vFUnlS7mjuLyBY1eNLpvhbDRiVVkOxGGBZidjnc7eCeHL4NRMPM07z2s2qORcEtA5gMhU6dJBhUFiuGI1Yzg58jeFlhZUkmklt1MhDx20sQWGdukV1mDJkAJIOTk/h5Kj0vHPM7pw+4aMkOInwVBJzpPjHrVF42r2IkNy0uJwqW72w8MI8BCqYd5FVGZSxKbAYXJzxlFp1s2mWrkzKxuFTcsXCiNooo9SqdKBvK+5XbVqwAMCozn60uTBrkuHUeRDBGSh0gtiRzkupwFwOnqLAYJIrf4XzuAkeuF1V0Bh/O8+VBAAjBAkwcspIxufhBI0eM8OuZmRZ5GiSVyyhNLMjRIZIizEhQoZc6QGycZOD2y6QLzYoFjUBQoAACgYAA9AB4FZ60OA3pmtoZWXSZI1cgjGCyg4x+tb9eyH4o5vYpSlaIKUpQClKUApSlAKUpQClKUAqhw2UmuW6DyMvWeN1EjBxGGABUpjIQ6joIPk4IOQ17Y7VX+R73q2pJTSVmmRhkEErM4OD6j57Vx5F2aRpOkYftCgVuF3CNkqyKmc5Pc6qD53wSD88Vh52s1FpM75IKhwxcgxuoCroIIKk+4I8/OsnOHHYwotlIeVpIsxgZ0oZkGpvRR7asZxgZNY/tDnmW2bRHG0YAZi7sDlWBACqravX2rnPP8o0ihcK56a0Mix2z3kayYFwW7hKkaqQyqGYqiYBkCgnbIJbJzWvOg4ncxLcBY4NDl+mWKKjsI9MjtpALhXGykqrkbamK6l/9nF9BK09quI3Q6ljkUtrdSr4Eqbodsg4Pj1WoiThN08guulBpJ0zSqrSJqUEkzRLiRQCw1IVPwLkEA5zigfoKEKFAXAUDbGMYH/FZAa4LxbiGkO3UcREqVkEkixlWKh0AWRsrp7ioJ7gwPnFTnC+bsww9K8LzKjLJHuf4cepWYeQDIojGB3dQZySCOi5WlonU69SqTa8+NBIsN4uCxfEsQZo1ETaXL+SqAsveQF3/Lg1cre5WRQ6MGU7hlIIP6iusZqRlqjJSlK2QUpSgFKUoBSlKAUpWjxTjMVuAZWI1HACqzsf8qAnA9TjAqNpbBl4leiKJ5DuFUnA8nA8AepPgCqJytYzuklvFNpjMzyTzpjKtIdTwxHwWVy4L4wuwGWzp2uc+YM6VjftBAzhv45kRYlPjIDF2I/oq28G4WlvAkMYwiDA9/ckk7kk5JJ3JJrz/wDSXo3pEBxLgsVrHCkKHMlzHqbJZ2IJOWY5ZtvUmtrnyVRZsH2VmVSfOMt6j296+813LK9oEQuWuBsD4AViW+gAqM5tuGcvFkaVng3YAjJePsCnYlld/PtUk1G1+irNFr4dvEmW1do7v5tvO/v5qJ41aiCVbtABuI598BoycAn5oxBB8gFh4NTscYUADwBitPjlv1LaZP5o2X/UpH/NdZR+GfBlPJB8y8hw3IZ0jTqHuKtnpSsAQplQfFjU2D5GfPkHkycMEZKXIAuQxT7xIwZQluvTAgYnPWRHDZcgnSpAOwrt0XGEjtI55CQCitjdiS4GFAAyzEkAADJNcyksku2ujPEgjjnmkKuQSkaKjOWKtpGp4o1GCdupn1xyk0qNIgpeMSxrJgFlfNuFuWYGJGJkZWkB/EHY2STnGsjJcZ6V9mdoUjkGWKAquCRpDqO/ABIX8oKqSFKkec1z8cKjhnt0vGLwdD+GGIKzi3WWSPK7l2dg2kDB7PVcHs/A44Rbxfd1VISitGqgABWGRsPkasFbI2b1KUr0mBSlKAUpSgFKUoBXIebrxZuLtG+Pw4xFCrSsqmRmjZnKhh8McrMDgnKZ/LXT+McYS3TU2WZjpRF3eRz4VR6k/sMEkgAkcd5uuLa41zGWM3z5EaQo7DQVKdNsjSW1dqvgNq049q4ckk3RuKM78NkEwsnJVEUtbs8upskKykPpUBUIywYl8DZsEButcB4mLi3jlAxqXuXOdDDZlJ91YFT9K4hKl5DkBYjjChcnqK2Y2IVtON5ZFAwviLwQuodJ4Txl4bcyxW8kyzzSyokYXtjZyQ2SQMN8Q33DZrlGXV2VqzPzZcFb20YeEjuJT8tKpGPXzmX19Ca0eMaZQ0b6j1JUcuh0humVTs9mUso3PlT6bVjj5hK3yNeKImSyd5IwdSgvcoiaT+YnR7Z3FQ3MvMyjGespE8RQzQyJ+E08bElnUYA6Umxxsf6cDMrbtFR1hDsPpUZzXPosrhj4ET5+XYd/0qC5otbqSXTFfC3Tp5CEJ3yBhju+MJuA2kjOsAYO5kOITiO3aK6xL1fwljjBLTak7gAT69/kgKBudia6vltUZ6lb+0biZtILTRlVj1EMoYhDHEVTPpgkgANkE4znGDX71o7GEl26kOvW0K4C3E5RGLs2d4tcqER7IFUk52rf4jPNPZyWkgkhubV0eGadlWQxqdpcxkhtAHeVyNsnBOBzKyNzeaoxcB2EnaCWw5KCPAZFyiFemoGdPptisJWaZ06xvxcSrHAcSkuoD560RZtUs7rp2lLIoUE4UBf5wtdQtLYRxrGvhFCj6KMDf9K/P/L/AB+/tWJTSYSScOSzqlsOrKodsEAK5GW1flUFiK/QUEupQ3uM7/OunEkmzMtGSlKV6DApSlAKUpQCo7j/AByO0geeU4VBnHqx8BQPVicAD51uXVysaM7kKqgsxJwAAMkknwAKpHCrP+1pxezLmzjP91hYbSkZBndT+yA+Bk7E1zlLwipGxwng8t3H99lk0yyoemiEMtujDtCnfU+dLM35ioX4Rg8Xv2VzHBcxJazdZY2lCOOlFHp1kHOMszyMSBt0wDgeP02BiqfzxwmH+P3JOAMSIuWKRtq6Y3AAdiq/Mso38VzlHorNJ3g5hyHcxXnEJIn6ixSL0IoT3L0o1OFlLqSWKFtwwIIb0xi9X3DJ+GOI7AB+srrHEfCsgDgnUwBACupOVOGUHUVU1scsfZksEsE7uNUIJWNBhFdwATkks5A1AMx8H0AAr1zHcPPfGKM4WNBbl/Gh7o6pCG9CtvHt85R61iWrL6MknCkvYo7y4HTlXMLGFtmUyhe1yAwUsNmGlgGbB3rb4DyxZksRbBSP5kwB3HIB2yMg+RuCufStrmXigsbQdKNnCFYxHGMtg9oA9j4xmoblfnb8WG3kt7iMTrqheVo2Dduo5KE4J7jg7/L2iVSV/wBL4M/OPD4EvLa8uYRJFH+GHIyLeQsGRyP5SQVJ30nSfGSJq3XqXzsfEUSqg9uqSzHHuQsY/wAp9zWPnWUi2ZDD1kkDRuPOgMh7tPlt8DSoJOdqjpuEXCWkdxG+i7S0EcmRrWRlUNuoIywfXhhn422bOK1LEn6yRaNvnqK3+7l5y6sp/CaLImEh2URldy7HA0+D6jGa59ydy1eCOUTW7mNem8KOUSRnU5EmDqCuq6cIxwGRQRgbWm3Ex4lZi6YMUhmKyBdKSSOVA0qd1cRasqfTVgnJq+1Uv9LJ+J+cb5DY3iJ0J/u+xEUuv8RmIfQ+AykLIqbAMDhTv2477wDiRngWQxvGTkaXUqdjjOk7gHGQDvuK3ZYFYEMAQdiD65pBAqKFUBVGwA8AV0jBp2RvBkpSldTIpSlAKUqJ5k4q0MOIwGmkIihU43d84J3+FQCx+Smo3SsqK1zIX4ldHh0ZK28JVryQHGvPcsAPuRgt7DHvV3t4FRQigBVAAA2AAGAAPbFRfK/Lws4BHnXISXlkIGqWRzlmOPc+noAB6VMViEfL2Gz4zADJ2FUj+04ZLhruZkjt4gO+RlALgkrjOMaVbUQfJkT+QVi+0/m0RRi1TDSSkI422RzjGMjLPuAMjYMSQATWHhv2XiULJesXI+CPUSEGSTlttcp1HLgKBk6QPNcptydI0sGTjf2gynTJYos0TERlpI5kRXkYKrdXABQFl2UEnJ3GKnrDlVfu3TmOqV3E8kqbEzeQ49tOAFBzgKAc75wX3D06ttZxr2Ieu+SSQsWAg333cr/parRVhHs32DdaKVx3kVfuU8SykvNKszSXBB1yhhpBCaQFLBFwoFVbgX2ayS29ncCbp3SIrKWfV0woPTVVA0lArAMuO7HxDfN74vzBbyM9qs8YmRkdlY4wEdJD9e3HjxkZxmsHBruGEFm7AkCd7kbogcg58DsVmOPRhnxWJNKVLRVdFpUbb0xVN4J9q1pdXf3ROornIBkUKCV9BgnfGTg4OxHnarnXpTT0YITm7hyT2zRkAuQTCNRQ9VQWTS43UhgNx4+YyK98pSu1nCZJes+gB3xpJYbNlfQhgQfpW7xS1MkTKG0kjZh5UjcH9wPrVftbvoqt2qhYZQTcIP8ApyAkNIMDcZBD/IBvQ6uMn1nZpZRa6V5jkDAEeDuK9V6DApSlAKUpQCqbw2RrvijTZ/BtoykQ/md2KPJj/wBN0H0J9amObr147VxEyrNJiKIt4DyEKDjBzpzqx/TWHl+1WGeaFRhUSJVJZSxCx6ceS22AcsBksfrXCbuSRtaLBUBzpzWlhbNM3c/wxoPLuxwo+mSN6niaqsvC4+JSlpkY28JKIjgqJHHxPjY6VPaPQkE79pG5y8LyRIhOQeVDMxv7w9SVi2hCVKoGxqbt2JbCgecBVAzjNdFArxDCqKFUAAbACtS549BHKkLSr1HOlUBy2cZ8Dx49aRSgsh5NPgkeue5n9SwhB/piHj/W7n9alriYKNzjOw8+T9KiuVZAYW3360ob/EJGG/zwBXnmSG3nj0S3HSwSQ6SBHRipXIPocE+c/SucXUPZXs5Jy/y6003Er5pFeW2km0nZupiJinwnAG6H9CPSrJbcUllezgltci4ZllaRZAHR45HK4kQZ0qy43Pk+xwu47Dh/DbyO2uVeR4mjzqVmyEOlexfRWOCffJPrWeawtLLiVqYIZiUhlYrCryl8lIhnLE9mJN/mK5Om8miF5p+yoWtqZYDqnFx1hOdnjQA4DNvkBsEtgb9zeCasnKXPkt3drGqP0ypLHQRGmgAEByAWcsRvsoHud6k//HMrg9Lhl4+/5xHEMZI/6j+cjxjI+Vba8SviuRaQxbH+LPnDZ9dCEEEb5Brbq7TIWM1C8tAPbv4KmWUfLHUYf/tUa++0S5FwIw8ehjlOnGS0inAXCyOpyzsgB0kMpLDarZw7k9xbrFJd3OdIBMbqmDjLYKoG3bUck53/AErTk5tUiVSJLgKtGHgc56RwhzkmM7rn1yB27/y1v3N/HH8bqv8AiIH/AHrnPMfA4ba4VFgnujJExETXEhy6MoDF5ZNKAK7jJPtj1r5ZrHLoaCSEBQNSwWjXBBU+GkbOk7kY2O5OTWFyOKovWy6NznZgBhcxMCdI0sGyT6bVv8M4rFcJ1IZFdc4ypB3Hp8j8qoHHuMS2cMl0rlzGNQjkt5Yh3sqEjDAEAehBPzFR8HBrqINd2rLOJGDa7WYsREFJ0pDLmNu4jBYk4JC4OKq5pbDijrVK5tyn9ojEKZ5A8R7GkbprJCy7ZljV8qpPltChds5ByOkK2dxXeM1Iw1RX+LXGu/tbfcgK9w2xx+HpRf8A5S5/y/MVIcU4BFOQzAq6/DIhKyL9HUg/p4NaEtqY75ZmGoSBoQwBOkEKwBxsBqRt/wCrc+KsFYglK7+yvBS+ZuI31j02gSS9Ej6ChUZQaSQdUaj1Hkr8qjrzjl87BHdrZhIiEQRxudEu4kJm7Qg0yAkZxj3wK6IRUdxW2hUPcvEjvGhOSoLaVBOAT9Tt8z71JcdLDKmc8kvpZpIoXvZ2U6i0bKqyM+vZSIrfDJoVj8WGyPIFWPh3AAN83CgLlxreMOWG2NDKdQx+YHGSNt8bVpx9IsdWDDtsrQRsyyHc6QQNWsYOVYDHjNafEOE3HEyolZrazwCYkcCaY+cSMpIRP6VJJ9xjbhSemauik8L4rYW9/NbTqxVpDIj69UUQcZPcCTqLFhscbjO+o10vh3B7A5EUNud9B7VOSnz9cVzr7VuQyGhmth0o44xCdGQBl8LnSDpXLsWc+MD3NQfLHML2oKLGerFKFEKI2Zw79JgpOTkPFrOnGoMwAAU1vXsh1znuFU4XdhVCjoOMKMDGnHp8qhuQVSe5uJx3mEm2Dk57jK9xIB8syxjI/kFZ7HnaDiVlOsR/F6TqY2HcGKkDAGQwJ9ifatH7D7UR8MLk7yTSOWORqwdIbf0KqK38XImaLzLohDys2lAups7KoUZJ/YEmue8082feJegsfUjVvgSRWE+FbtkRDrC6wmwVs5XOxqS5652QWrJaSJNO5wiKUbUqsQ5IJ3QBHBPpgn0rkdxmALHHIUKTSRn7qS3T6riIgkgM2AhRD5YgnOCA0lTxHRV7LNyJwNr3iEVxqbTaKvaW1KFky8aI+AwwjsxU+O0eGwO41Wfs/gtVtAbMER6ihDAq2uP8NtStuG7d6mOL8UW3jLsCSe1VUZZ2PhVHqSf28nABNdIfFdmZeXREz8Ghu7yRpoklWBBGusAgO+WfY+6iL9qsMMCoAqqFA2AAwB+grS4DZNFCofBkbLyEeC7nJ39RvgfICpCrxxxbDZTud7ktLHCfgCPcNtnIhwTgepGrwAfK+9UZeBLDHJLDJJbNriRulIyauuxBJXdc6iApA2KH6V2C94bHKDrUElWTPqFcYYA+mdv2FQHHeUGl6XSkx01wep3dRoyHiLMdzpkXJO+eo/qQRxnCVtmk0c4uuGNbSzSzO8gmmkSTUFDlS2hW/lWVdGzABWEigj4q6X9nlwWsUy4cKzIrDO6KxC7nz26fn6HcVHvyI8hlMsgAmjfOgZMckrIX0a8rjESYOnIJY7ZqZ5MhRbRQgI7mMmTk9Uuepk+pMmo/rTjvsrEtG/xDhglwdboy/CyHcZ87EEEHbYg+KrF9xXiNtrLNaOiDJaXqxkA+MlVYH22/b0q6V8IrrLjt3HDMp/ZQIuNcYmddFtCi7HJZlTfOx1oJDjGdkGcjfANSvCOTpDJ1724e4lJDdMErbIV+HTDnBI92yfWrXSi4/sdiry2ccbypJCNUrZR4wAz75wSMd6nLe5AJGSDiCtIHlugk0rOSSIZizqU0L3RhUwi3AGGJI3AbtwAKv91aLIulh8wfUH0II3BHuN6qM3DuupsJm7o2V4rlGTWSpDZ1YylwFG5075yPJA88+Pq/RtOyic9cNmW4tbQiTdJC0hmYmXpaWZ1MrYWQxgjJ8GT1GKgeDRsFi4ixJ1yuI1UhZXmcFdRnkO6nvLgjRhfqB17i/KL31j0rojrI2uKRBpZCp7TnfuI8423OB4Fc04vyvccICSpF1IBKJiwVepGQD2yED+GNW2k4JJ3GoCtVSohGXEcpP3q3uo2aFVkZYtePw06Sawyheqyb6tON848mpXlma5WBOsVEEKmMLMZEXCHUeoiDLEnUArMuQgXDahmPuJF+6Rxx4iKoWmOvKPE8Qi1FTliCy7OinAlwCpJFbkXGJLicXSqkpgSPWNYaV0RiHLOiduCyatwHABxudMegaA4yOnpiMhCylGljgaKAME0dzLqlIMUYBRdBIY+o31o7IxspSMxkHXHJqKwS9P8AhuPj6ZfpE6mYLlWOQPHs81yTSNNLIfxCXRY2VY02OlJnVV+HUWCl+7ADac5qVkuOuodWjCTRmDUBoX8NyqksT2O8JONSFh0wCMNk3QOjfZ5xMLw5biUnXcSPLpG7MzORhVAHdsMgDGc1P8LtJHbr3KgPv04wciFT6Z8GQj4mHvgbDJqf2V8Ttni6A1C5t/wXWUguApOnTvjTgfl22PyJ6HXSCvfgyxWte3yxBS2cM4TI9C2wz8s/962ajeYbUyW7hRllw6D+uM61/cgD9a6zbSbRFskqVrcOvRNEkqnIdQw+hGf3rZqp2rIKh7D8O6miHwyATL8ico4/cKf83yqYqGIP9oA+n3c//YMf8/uKxPw/ZpEzSlK6GRSlKAVzjivDYYzPPLGInN3HoeMkOdIVWOqPu37tm9sYO2ej1A3gkt3leOBp1kxJpUoNLjtPxHOMYOwJ2O3jPDmV0bizQ4FzBOblraTEi4DxyaDGxQgbMhJ7gc5+E+CARnTZryzSVGjkUMjgqynwQRgitKwuLe4bWoRpI27gR3owBG4YBlOGPkDzWDj/ADXDavFG7rrkJwpbfSoyxCjJJ8AADckUi6j8nYe8HMua+S7cFl4cSrJmGWPW5jxhZGRmfONSbnfzp8Ft4XgPL33W6hnjcxsZVUqsh0lXeNMD8zg9SRhn0C53BzJySRNPL96kcd5j7lZNMNzOQHCMoOteoi9Q5xq8DTtN8spBPcxmJiQkuhLeYglEgjyGAzlAGZsAbEkAjtGONs1RE8zcgi3lM0qF0aRVS3tZDEJ3dh5VslGL76VOkaSe3NYePcjPHIBbxJbM5hWWBX6kciM5XWSdLjS7fCNm0E+lX+GL71xVnYkx2aaYx+XqS7MfYkKpHnbPjfet/anILe+gu5AzJoVAFLKUaOXqFyy7lMEZVdzpGxwMap7RCrx8P03UbQlJJI7pYvwVw5SNlLgKzEImQ405T8gGdRVey/8AimIY1iSMnfDxuP8AfGM/LzXEuD8ThibSJo4fu8peNtjFLoGAQO5i8gJ7d8EgqSY2U3Ti32y9Fola3KK+C0xYSJoOQGAjyxyVY4OGAHw52qptPAdFxvue7SJdTyHHphHOT5xsDv5/Y+xrbPFpGH4dtIc+rlFU529ywx81/f1gLq++8XluwUkRxdVUYEAPcnpoShwRiJLj4gPi9NxVzUYFahJz8kaSK7BHdQuWS3QxnLNGJskMd8plAN2zkEgb5yN6sELkqCVKkjODjI+RwSM/rXuldYw66Mt2Kg+H999cPp+BI4Q2PbVIQD6/xB+1TTuACSQANyT4FQXK90Ha40gsvVLLKB2Sahvg/wBJBU/TOTmsz/JIq0T9KUrqZFKUoBXxjgE19rT4w5EEpGdWg6cHB1Y2wfQ5xWZOk2VELwfl+G4tkaaNWLM0qnfIDSF1w3nGCpqSseWLaFw8cKKw/MBvv658k7nc1u2MGiNE/lUD28DHis9YhCNLBW2Unnn7Mob4SSqzRTlSFYMdBOAO5PByAAT5wB7CuLWCSwXSF5BPBHIkkjsoZSkuI2bck7B8HB2JBHoa/TVzFqRlBxkEZ9qonLPKsiXL9aGAxlxJqjcsTLEMAsGQbfC2nOFZfXzWJ4dFWTNyxbm3vLpUnUxdUKyTEmUZiRhiVzqcAt4Or5HOa2ry8Z4bo3sUckOopDDhdb4JG4PgkYI3zjfbxW7xbkO2uJusy4fBDMqx5fOMElkJJXSMb7fOoiP7Omtn6tpKoIYv02RQjkgKAxQeFGvBABBdt9zWHCaRbRJ8E5HskAlS2C6z1dDl2Cu4Oo6XYhWwxBwB/tX3mvkuK6thCqKoVxJpUaQ2PTK4I9xgjcDORkGOPMXFUYK3DkdfVo7iP332fT6emP1r5xTm7iGAsfDpIyVy0jMkmj+YKkROtgNxkrn5Vq4VXkmSM5Xtvu3EGS4cIwiiWGFTqBL61JUEZAURk7bDqt710uuOyX0kV4L0Q3kkwCxN1o0Vi+psIuDhI5I2YLp21RpnUzV0leZQQD0LnffeGQf7Fdqcc1HYasmaVEyccYHa2nYYByBGPIz4ZwQfqK1G4vPNK8MISIpoLmQlnVZBq2RRjOMj4juDtXT/AFj4J1Zk44evIlovwnvnwRtGPCn/ABsNOPUB6nFUAYGwFaXCuDpbhtOWZ21PI27ux9SfpgAeAAANhW9VhF7eyNilKV0IKUpQCtHjAzHjTqyygj5ah8x48/pW9WlxOxMoQA40yK/+mscibi0ix2bgFfaxRK2W1EEZ7ceg+dZa0tEFRnHuImCPUAwywBZUL6AT8RRdyPn6Z9qk6wXt2sSM7eF/3zsB9ScCpPW6KjV5fuZZLdGmGJPBOCurBwG0nddQw2DuM49Kka1OG8REqk6WRlOlkfGpSP8ACSDkYOxPmtukNbDFKUrRDDd2SSo0ciq6MMMrAEEfMGsiRgAAbAV6pUpXYFQ/Gk6TpdAfB2SfONiMn/KQG/Q+5qYrxPCHUqdwwwfoazOPZFTo9A5r7UTy7MQjQucvC3TJ9So3Q/qhX9c1LVYy7Kw1QpSlaIKUpQClKUApSlAKx3FurqUYAqwwQdwQflWSsV2jFGCnDEEA+xPg/pUloIx8P4dHAmiJQq+cD3O/61s1C8tcPliVhIzYJyA8jSMD+Y62/KTuF8D/AGE1WYO1qisUpStkFKUoBSlKA0xY4n6oONS6WHvg5U/UZYfrW5SlRRS0WxSlKpBSlKAUpSgFKUoBSlKAUpSgFKUoBSlKAUpSgFKU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data:image/jpeg;base64,/9j/4AAQSkZJRgABAQAAAQABAAD/2wCEAAkGBhQSERUSExMVFRUVGB8VFxYVGBgbGBYYFRggFxweHxcZHiciGxkjGRcVIS8hJCcpLS04GB4xODAqNSYrLCkBCQoKDgwOGg8PGi8kHyQsLCwsLCwsLCw0Ly0sLCwsLCwvLCwsLCwsLCwsLCwvLCwpLCwsLCwsLCwsLCwsNCwsLP/AABEIAQEAoAMBIgACEQEDEQH/xAAcAAEAAgMBAQEAAAAAAAAAAAAABQYDBAcCAQj/xAA+EAACAQMCBQIDBgMHAgcAAAABAgMABBESIQUGEyIxQVEyYXEHFCNCgZEzUmIVJHKCkqHBQ7EWY4OTorPR/8QAGAEBAQEBAQAAAAAAAAAAAAAAAAECAwT/xAAkEQACAgICAgIDAQEAAAAAAAAAAQIRITEDEkFhIlEycYETM//aAAwDAQACEQMRAD8A7jSlKAUpSgFKUoBSlKAVy7mnn24aaVLSe3SOJxDgkdWWYnBALBkRFIOWYD4WPgVc+druaOzka3RnfGMJnUFJwdIG+rBOPngnaqBwLixSVIEtZpo7eWVkMSllMU4bBPVVe+MyaGjJ1d3rgivPyyd0bii38o82yvJ9zvkEN2F1hQcpNHk96MNtsEEehHz2t1cg+y7goN+8+ZAIVeIJJ5DM5GkY2bSgXU3klxtgAnr9dON4JIUpSuhkUpSgFKUoBSlKAUpSgFKUoBSlKAUpSgIfmm46cIkMqxqjhm1OsYcA/DrbYZOKqq8YcmWVlBeO4+7hBK6q3YC2xIUaW6mNicAGrXxngpmeNhowoZGDjPZJp1Y9mIXTn2ZqoN7eytJcL9wLWr3LRtIkiB3Z06HbGV7huRkkfXArxcq+TOsdHnkEfd+IdJpIvx0aWNI+poVe3ITq4bUx7y2MMATnIwOr1S7aJriVmtmjgEbHQ/SV2lkVQkhJbwgICHSQToPdjFTPL/HGkZ7edQlzCF6gUko4cHDoTuYzg+dwQQfGT04p/ZmSJulKV6TApSlAKUpQClKUApSlAKUpQClKUApSo/i3H4LZS00qIAM4Y4JzsMDycnbABJqNpbBn4hfJDG0kjrGijJZiAo+pPiqBPHLLZxaj0oGuFkJckSSq0rOTqBzEmgjH5vTtr5PxRpf77fQTRRIC9urj8OBl3EkiAlursuCVwuQBvk1KcQWL+yYGEqqkQhcOSHGY9JA/8xiR8I3Y7eteWUu7OiVGHhVwkV7JF1GWCFo44Y4wwRMxBcSHwBnZRkZOo48GpUyr/aRlJVFjh6OosB1Hdw+nH9AUf+8R75rljK8jdC3Q5eVrsmaOVCA7ZV5FbAbSxwFQsG0JnQM4nbjkuGNAwhjuJWkBlkuEWR3BJ1HJGF85AUY+VYjdfouC1g19qB5Jb+6LpZmQO6xsxJJjDkJufI04APqADU9Xsi7VnNqhSlK0QUpSgFKUoBSlKAUpSgFKUoBVHsLVWH35ohPItzJkqxZlVXMS4H5mQL8P5csRv5vFUnlS7mjuLyBY1eNLpvhbDRiVVkOxGGBZidjnc7eCeHL4NRMPM07z2s2qORcEtA5gMhU6dJBhUFiuGI1Yzg58jeFlhZUkmklt1MhDx20sQWGdukV1mDJkAJIOTk/h5Kj0vHPM7pw+4aMkOInwVBJzpPjHrVF42r2IkNy0uJwqW72w8MI8BCqYd5FVGZSxKbAYXJzxlFp1s2mWrkzKxuFTcsXCiNooo9SqdKBvK+5XbVqwAMCozn60uTBrkuHUeRDBGSh0gtiRzkupwFwOnqLAYJIrf4XzuAkeuF1V0Bh/O8+VBAAjBAkwcspIxufhBI0eM8OuZmRZ5GiSVyyhNLMjRIZIizEhQoZc6QGycZOD2y6QLzYoFjUBQoAACgYAA9AB4FZ60OA3pmtoZWXSZI1cgjGCyg4x+tb9eyH4o5vYpSlaIKUpQClKUApSlAKUpQClKUAqhw2UmuW6DyMvWeN1EjBxGGABUpjIQ6joIPk4IOQ17Y7VX+R73q2pJTSVmmRhkEErM4OD6j57Vx5F2aRpOkYftCgVuF3CNkqyKmc5Pc6qD53wSD88Vh52s1FpM75IKhwxcgxuoCroIIKk+4I8/OsnOHHYwotlIeVpIsxgZ0oZkGpvRR7asZxgZNY/tDnmW2bRHG0YAZi7sDlWBACqravX2rnPP8o0ihcK56a0Mix2z3kayYFwW7hKkaqQyqGYqiYBkCgnbIJbJzWvOg4ncxLcBY4NDl+mWKKjsI9MjtpALhXGykqrkbamK6l/9nF9BK09quI3Q6ljkUtrdSr4Eqbodsg4Pj1WoiThN08guulBpJ0zSqrSJqUEkzRLiRQCw1IVPwLkEA5zigfoKEKFAXAUDbGMYH/FZAa4LxbiGkO3UcREqVkEkixlWKh0AWRsrp7ioJ7gwPnFTnC+bsww9K8LzKjLJHuf4cepWYeQDIojGB3dQZySCOi5WlonU69SqTa8+NBIsN4uCxfEsQZo1ETaXL+SqAsveQF3/Lg1cre5WRQ6MGU7hlIIP6iusZqRlqjJSlK2QUpSgFKUoBSlKAUpWjxTjMVuAZWI1HACqzsf8qAnA9TjAqNpbBl4leiKJ5DuFUnA8nA8AepPgCqJytYzuklvFNpjMzyTzpjKtIdTwxHwWVy4L4wuwGWzp2uc+YM6VjftBAzhv45kRYlPjIDF2I/oq28G4WlvAkMYwiDA9/ckk7kk5JJ3JJrz/wDSXo3pEBxLgsVrHCkKHMlzHqbJZ2IJOWY5ZtvUmtrnyVRZsH2VmVSfOMt6j296+813LK9oEQuWuBsD4AViW+gAqM5tuGcvFkaVng3YAjJePsCnYlld/PtUk1G1+irNFr4dvEmW1do7v5tvO/v5qJ41aiCVbtABuI598BoycAn5oxBB8gFh4NTscYUADwBitPjlv1LaZP5o2X/UpH/NdZR+GfBlPJB8y8hw3IZ0jTqHuKtnpSsAQplQfFjU2D5GfPkHkycMEZKXIAuQxT7xIwZQluvTAgYnPWRHDZcgnSpAOwrt0XGEjtI55CQCitjdiS4GFAAyzEkAADJNcyksku2ujPEgjjnmkKuQSkaKjOWKtpGp4o1GCdupn1xyk0qNIgpeMSxrJgFlfNuFuWYGJGJkZWkB/EHY2STnGsjJcZ6V9mdoUjkGWKAquCRpDqO/ABIX8oKqSFKkec1z8cKjhnt0vGLwdD+GGIKzi3WWSPK7l2dg2kDB7PVcHs/A44Rbxfd1VISitGqgABWGRsPkasFbI2b1KUr0mBSlKAUpSgFKUoBXIebrxZuLtG+Pw4xFCrSsqmRmjZnKhh8McrMDgnKZ/LXT+McYS3TU2WZjpRF3eRz4VR6k/sMEkgAkcd5uuLa41zGWM3z5EaQo7DQVKdNsjSW1dqvgNq049q4ckk3RuKM78NkEwsnJVEUtbs8upskKykPpUBUIywYl8DZsEButcB4mLi3jlAxqXuXOdDDZlJ91YFT9K4hKl5DkBYjjChcnqK2Y2IVtON5ZFAwviLwQuodJ4Txl4bcyxW8kyzzSyokYXtjZyQ2SQMN8Q33DZrlGXV2VqzPzZcFb20YeEjuJT8tKpGPXzmX19Ca0eMaZQ0b6j1JUcuh0humVTs9mUso3PlT6bVjj5hK3yNeKImSyd5IwdSgvcoiaT+YnR7Z3FQ3MvMyjGespE8RQzQyJ+E08bElnUYA6Umxxsf6cDMrbtFR1hDsPpUZzXPosrhj4ET5+XYd/0qC5otbqSXTFfC3Tp5CEJ3yBhju+MJuA2kjOsAYO5kOITiO3aK6xL1fwljjBLTak7gAT69/kgKBudia6vltUZ6lb+0biZtILTRlVj1EMoYhDHEVTPpgkgANkE4znGDX71o7GEl26kOvW0K4C3E5RGLs2d4tcqER7IFUk52rf4jPNPZyWkgkhubV0eGadlWQxqdpcxkhtAHeVyNsnBOBzKyNzeaoxcB2EnaCWw5KCPAZFyiFemoGdPptisJWaZ06xvxcSrHAcSkuoD560RZtUs7rp2lLIoUE4UBf5wtdQtLYRxrGvhFCj6KMDf9K/P/L/AB+/tWJTSYSScOSzqlsOrKodsEAK5GW1flUFiK/QUEupQ3uM7/OunEkmzMtGSlKV6DApSlAKUpQCo7j/AByO0geeU4VBnHqx8BQPVicAD51uXVysaM7kKqgsxJwAAMkknwAKpHCrP+1pxezLmzjP91hYbSkZBndT+yA+Bk7E1zlLwipGxwng8t3H99lk0yyoemiEMtujDtCnfU+dLM35ioX4Rg8Xv2VzHBcxJazdZY2lCOOlFHp1kHOMszyMSBt0wDgeP02BiqfzxwmH+P3JOAMSIuWKRtq6Y3AAdiq/Mso38VzlHorNJ3g5hyHcxXnEJIn6ixSL0IoT3L0o1OFlLqSWKFtwwIIb0xi9X3DJ+GOI7AB+srrHEfCsgDgnUwBACupOVOGUHUVU1scsfZksEsE7uNUIJWNBhFdwATkks5A1AMx8H0AAr1zHcPPfGKM4WNBbl/Gh7o6pCG9CtvHt85R61iWrL6MknCkvYo7y4HTlXMLGFtmUyhe1yAwUsNmGlgGbB3rb4DyxZksRbBSP5kwB3HIB2yMg+RuCufStrmXigsbQdKNnCFYxHGMtg9oA9j4xmoblfnb8WG3kt7iMTrqheVo2Dduo5KE4J7jg7/L2iVSV/wBL4M/OPD4EvLa8uYRJFH+GHIyLeQsGRyP5SQVJ30nSfGSJq3XqXzsfEUSqg9uqSzHHuQsY/wAp9zWPnWUi2ZDD1kkDRuPOgMh7tPlt8DSoJOdqjpuEXCWkdxG+i7S0EcmRrWRlUNuoIywfXhhn422bOK1LEn6yRaNvnqK3+7l5y6sp/CaLImEh2URldy7HA0+D6jGa59ydy1eCOUTW7mNem8KOUSRnU5EmDqCuq6cIxwGRQRgbWm3Ex4lZi6YMUhmKyBdKSSOVA0qd1cRasqfTVgnJq+1Uv9LJ+J+cb5DY3iJ0J/u+xEUuv8RmIfQ+AykLIqbAMDhTv2477wDiRngWQxvGTkaXUqdjjOk7gHGQDvuK3ZYFYEMAQdiD65pBAqKFUBVGwA8AV0jBp2RvBkpSldTIpSlAKUqJ5k4q0MOIwGmkIihU43d84J3+FQCx+Smo3SsqK1zIX4ldHh0ZK28JVryQHGvPcsAPuRgt7DHvV3t4FRQigBVAAA2AAGAAPbFRfK/Lws4BHnXISXlkIGqWRzlmOPc+noAB6VMViEfL2Gz4zADJ2FUj+04ZLhruZkjt4gO+RlALgkrjOMaVbUQfJkT+QVi+0/m0RRi1TDSSkI422RzjGMjLPuAMjYMSQATWHhv2XiULJesXI+CPUSEGSTlttcp1HLgKBk6QPNcptydI0sGTjf2gynTJYos0TERlpI5kRXkYKrdXABQFl2UEnJ3GKnrDlVfu3TmOqV3E8kqbEzeQ49tOAFBzgKAc75wX3D06ttZxr2Ieu+SSQsWAg333cr/parRVhHs32DdaKVx3kVfuU8SykvNKszSXBB1yhhpBCaQFLBFwoFVbgX2ayS29ncCbp3SIrKWfV0woPTVVA0lArAMuO7HxDfN74vzBbyM9qs8YmRkdlY4wEdJD9e3HjxkZxmsHBruGEFm7AkCd7kbogcg58DsVmOPRhnxWJNKVLRVdFpUbb0xVN4J9q1pdXf3ROornIBkUKCV9BgnfGTg4OxHnarnXpTT0YITm7hyT2zRkAuQTCNRQ9VQWTS43UhgNx4+YyK98pSu1nCZJes+gB3xpJYbNlfQhgQfpW7xS1MkTKG0kjZh5UjcH9wPrVftbvoqt2qhYZQTcIP8ApyAkNIMDcZBD/IBvQ6uMn1nZpZRa6V5jkDAEeDuK9V6DApSlAKUpQCqbw2RrvijTZ/BtoykQ/md2KPJj/wBN0H0J9amObr147VxEyrNJiKIt4DyEKDjBzpzqx/TWHl+1WGeaFRhUSJVJZSxCx6ceS22AcsBksfrXCbuSRtaLBUBzpzWlhbNM3c/wxoPLuxwo+mSN6niaqsvC4+JSlpkY28JKIjgqJHHxPjY6VPaPQkE79pG5y8LyRIhOQeVDMxv7w9SVi2hCVKoGxqbt2JbCgecBVAzjNdFArxDCqKFUAAbACtS549BHKkLSr1HOlUBy2cZ8Dx49aRSgsh5NPgkeue5n9SwhB/piHj/W7n9alriYKNzjOw8+T9KiuVZAYW3360ob/EJGG/zwBXnmSG3nj0S3HSwSQ6SBHRipXIPocE+c/SucXUPZXs5Jy/y6003Er5pFeW2km0nZupiJinwnAG6H9CPSrJbcUllezgltci4ZllaRZAHR45HK4kQZ0qy43Pk+xwu47Dh/DbyO2uVeR4mjzqVmyEOlexfRWOCffJPrWeawtLLiVqYIZiUhlYrCryl8lIhnLE9mJN/mK5Om8miF5p+yoWtqZYDqnFx1hOdnjQA4DNvkBsEtgb9zeCasnKXPkt3drGqP0ypLHQRGmgAEByAWcsRvsoHud6k//HMrg9Lhl4+/5xHEMZI/6j+cjxjI+Vba8SviuRaQxbH+LPnDZ9dCEEEb5Brbq7TIWM1C8tAPbv4KmWUfLHUYf/tUa++0S5FwIw8ehjlOnGS0inAXCyOpyzsgB0kMpLDarZw7k9xbrFJd3OdIBMbqmDjLYKoG3bUck53/AErTk5tUiVSJLgKtGHgc56RwhzkmM7rn1yB27/y1v3N/HH8bqv8AiIH/AHrnPMfA4ba4VFgnujJExETXEhy6MoDF5ZNKAK7jJPtj1r5ZrHLoaCSEBQNSwWjXBBU+GkbOk7kY2O5OTWFyOKovWy6NznZgBhcxMCdI0sGyT6bVv8M4rFcJ1IZFdc4ypB3Hp8j8qoHHuMS2cMl0rlzGNQjkt5Yh3sqEjDAEAehBPzFR8HBrqINd2rLOJGDa7WYsREFJ0pDLmNu4jBYk4JC4OKq5pbDijrVK5tyn9ojEKZ5A8R7GkbprJCy7ZljV8qpPltChds5ByOkK2dxXeM1Iw1RX+LXGu/tbfcgK9w2xx+HpRf8A5S5/y/MVIcU4BFOQzAq6/DIhKyL9HUg/p4NaEtqY75ZmGoSBoQwBOkEKwBxsBqRt/wCrc+KsFYglK7+yvBS+ZuI31j02gSS9Ej6ChUZQaSQdUaj1Hkr8qjrzjl87BHdrZhIiEQRxudEu4kJm7Qg0yAkZxj3wK6IRUdxW2hUPcvEjvGhOSoLaVBOAT9Tt8z71JcdLDKmc8kvpZpIoXvZ2U6i0bKqyM+vZSIrfDJoVj8WGyPIFWPh3AAN83CgLlxreMOWG2NDKdQx+YHGSNt8bVpx9IsdWDDtsrQRsyyHc6QQNWsYOVYDHjNafEOE3HEyolZrazwCYkcCaY+cSMpIRP6VJJ9xjbhSemauik8L4rYW9/NbTqxVpDIj69UUQcZPcCTqLFhscbjO+o10vh3B7A5EUNud9B7VOSnz9cVzr7VuQyGhmth0o44xCdGQBl8LnSDpXLsWc+MD3NQfLHML2oKLGerFKFEKI2Zw79JgpOTkPFrOnGoMwAAU1vXsh1znuFU4XdhVCjoOMKMDGnHp8qhuQVSe5uJx3mEm2Dk57jK9xIB8syxjI/kFZ7HnaDiVlOsR/F6TqY2HcGKkDAGQwJ9ifatH7D7UR8MLk7yTSOWORqwdIbf0KqK38XImaLzLohDys2lAups7KoUZJ/YEmue8082feJegsfUjVvgSRWE+FbtkRDrC6wmwVs5XOxqS5652QWrJaSJNO5wiKUbUqsQ5IJ3QBHBPpgn0rkdxmALHHIUKTSRn7qS3T6riIgkgM2AhRD5YgnOCA0lTxHRV7LNyJwNr3iEVxqbTaKvaW1KFky8aI+AwwjsxU+O0eGwO41Wfs/gtVtAbMER6ihDAq2uP8NtStuG7d6mOL8UW3jLsCSe1VUZZ2PhVHqSf28nABNdIfFdmZeXREz8Ghu7yRpoklWBBGusAgO+WfY+6iL9qsMMCoAqqFA2AAwB+grS4DZNFCofBkbLyEeC7nJ39RvgfICpCrxxxbDZTud7ktLHCfgCPcNtnIhwTgepGrwAfK+9UZeBLDHJLDJJbNriRulIyauuxBJXdc6iApA2KH6V2C94bHKDrUElWTPqFcYYA+mdv2FQHHeUGl6XSkx01wep3dRoyHiLMdzpkXJO+eo/qQRxnCVtmk0c4uuGNbSzSzO8gmmkSTUFDlS2hW/lWVdGzABWEigj4q6X9nlwWsUy4cKzIrDO6KxC7nz26fn6HcVHvyI8hlMsgAmjfOgZMckrIX0a8rjESYOnIJY7ZqZ5MhRbRQgI7mMmTk9Uuepk+pMmo/rTjvsrEtG/xDhglwdboy/CyHcZ87EEEHbYg+KrF9xXiNtrLNaOiDJaXqxkA+MlVYH22/b0q6V8IrrLjt3HDMp/ZQIuNcYmddFtCi7HJZlTfOx1oJDjGdkGcjfANSvCOTpDJ1724e4lJDdMErbIV+HTDnBI92yfWrXSi4/sdiry2ccbypJCNUrZR4wAz75wSMd6nLe5AJGSDiCtIHlugk0rOSSIZizqU0L3RhUwi3AGGJI3AbtwAKv91aLIulh8wfUH0II3BHuN6qM3DuupsJm7o2V4rlGTWSpDZ1YylwFG5075yPJA88+Pq/RtOyic9cNmW4tbQiTdJC0hmYmXpaWZ1MrYWQxgjJ8GT1GKgeDRsFi4ixJ1yuI1UhZXmcFdRnkO6nvLgjRhfqB17i/KL31j0rojrI2uKRBpZCp7TnfuI8423OB4Fc04vyvccICSpF1IBKJiwVepGQD2yED+GNW2k4JJ3GoCtVSohGXEcpP3q3uo2aFVkZYtePw06Sawyheqyb6tON848mpXlma5WBOsVEEKmMLMZEXCHUeoiDLEnUArMuQgXDahmPuJF+6Rxx4iKoWmOvKPE8Qi1FTliCy7OinAlwCpJFbkXGJLicXSqkpgSPWNYaV0RiHLOiduCyatwHABxudMegaA4yOnpiMhCylGljgaKAME0dzLqlIMUYBRdBIY+o31o7IxspSMxkHXHJqKwS9P8AhuPj6ZfpE6mYLlWOQPHs81yTSNNLIfxCXRY2VY02OlJnVV+HUWCl+7ADac5qVkuOuodWjCTRmDUBoX8NyqksT2O8JONSFh0wCMNk3QOjfZ5xMLw5biUnXcSPLpG7MzORhVAHdsMgDGc1P8LtJHbr3KgPv04wciFT6Z8GQj4mHvgbDJqf2V8Ttni6A1C5t/wXWUguApOnTvjTgfl22PyJ6HXSCvfgyxWte3yxBS2cM4TI9C2wz8s/962ajeYbUyW7hRllw6D+uM61/cgD9a6zbSbRFskqVrcOvRNEkqnIdQw+hGf3rZqp2rIKh7D8O6miHwyATL8ico4/cKf83yqYqGIP9oA+n3c//YMf8/uKxPw/ZpEzSlK6GRSlKAVzjivDYYzPPLGInN3HoeMkOdIVWOqPu37tm9sYO2ej1A3gkt3leOBp1kxJpUoNLjtPxHOMYOwJ2O3jPDmV0bizQ4FzBOblraTEi4DxyaDGxQgbMhJ7gc5+E+CARnTZryzSVGjkUMjgqynwQRgitKwuLe4bWoRpI27gR3owBG4YBlOGPkDzWDj/ADXDavFG7rrkJwpbfSoyxCjJJ8AADckUi6j8nYe8HMua+S7cFl4cSrJmGWPW5jxhZGRmfONSbnfzp8Ft4XgPL33W6hnjcxsZVUqsh0lXeNMD8zg9SRhn0C53BzJySRNPL96kcd5j7lZNMNzOQHCMoOteoi9Q5xq8DTtN8spBPcxmJiQkuhLeYglEgjyGAzlAGZsAbEkAjtGONs1RE8zcgi3lM0qF0aRVS3tZDEJ3dh5VslGL76VOkaSe3NYePcjPHIBbxJbM5hWWBX6kciM5XWSdLjS7fCNm0E+lX+GL71xVnYkx2aaYx+XqS7MfYkKpHnbPjfet/anILe+gu5AzJoVAFLKUaOXqFyy7lMEZVdzpGxwMap7RCrx8P03UbQlJJI7pYvwVw5SNlLgKzEImQ405T8gGdRVey/8AimIY1iSMnfDxuP8AfGM/LzXEuD8ThibSJo4fu8peNtjFLoGAQO5i8gJ7d8EgqSY2U3Ti32y9Fola3KK+C0xYSJoOQGAjyxyVY4OGAHw52qptPAdFxvue7SJdTyHHphHOT5xsDv5/Y+xrbPFpGH4dtIc+rlFU529ywx81/f1gLq++8XluwUkRxdVUYEAPcnpoShwRiJLj4gPi9NxVzUYFahJz8kaSK7BHdQuWS3QxnLNGJskMd8plAN2zkEgb5yN6sELkqCVKkjODjI+RwSM/rXuldYw66Mt2Kg+H999cPp+BI4Q2PbVIQD6/xB+1TTuACSQANyT4FQXK90Ha40gsvVLLKB2Sahvg/wBJBU/TOTmsz/JIq0T9KUrqZFKUoBXxjgE19rT4w5EEpGdWg6cHB1Y2wfQ5xWZOk2VELwfl+G4tkaaNWLM0qnfIDSF1w3nGCpqSseWLaFw8cKKw/MBvv658k7nc1u2MGiNE/lUD28DHis9YhCNLBW2Unnn7Mob4SSqzRTlSFYMdBOAO5PByAAT5wB7CuLWCSwXSF5BPBHIkkjsoZSkuI2bck7B8HB2JBHoa/TVzFqRlBxkEZ9qonLPKsiXL9aGAxlxJqjcsTLEMAsGQbfC2nOFZfXzWJ4dFWTNyxbm3vLpUnUxdUKyTEmUZiRhiVzqcAt4Or5HOa2ry8Z4bo3sUckOopDDhdb4JG4PgkYI3zjfbxW7xbkO2uJusy4fBDMqx5fOMElkJJXSMb7fOoiP7Omtn6tpKoIYv02RQjkgKAxQeFGvBABBdt9zWHCaRbRJ8E5HskAlS2C6z1dDl2Cu4Oo6XYhWwxBwB/tX3mvkuK6thCqKoVxJpUaQ2PTK4I9xgjcDORkGOPMXFUYK3DkdfVo7iP332fT6emP1r5xTm7iGAsfDpIyVy0jMkmj+YKkROtgNxkrn5Vq4VXkmSM5Xtvu3EGS4cIwiiWGFTqBL61JUEZAURk7bDqt710uuOyX0kV4L0Q3kkwCxN1o0Vi+psIuDhI5I2YLp21RpnUzV0leZQQD0LnffeGQf7Fdqcc1HYasmaVEyccYHa2nYYByBGPIz4ZwQfqK1G4vPNK8MISIpoLmQlnVZBq2RRjOMj4juDtXT/AFj4J1Zk44evIlovwnvnwRtGPCn/ABsNOPUB6nFUAYGwFaXCuDpbhtOWZ21PI27ux9SfpgAeAAANhW9VhF7eyNilKV0IKUpQCtHjAzHjTqyygj5ah8x48/pW9WlxOxMoQA40yK/+mscibi0ix2bgFfaxRK2W1EEZ7ceg+dZa0tEFRnHuImCPUAwywBZUL6AT8RRdyPn6Z9qk6wXt2sSM7eF/3zsB9ScCpPW6KjV5fuZZLdGmGJPBOCurBwG0nddQw2DuM49Kka1OG8REqk6WRlOlkfGpSP8ACSDkYOxPmtukNbDFKUrRDDd2SSo0ciq6MMMrAEEfMGsiRgAAbAV6pUpXYFQ/Gk6TpdAfB2SfONiMn/KQG/Q+5qYrxPCHUqdwwwfoazOPZFTo9A5r7UTy7MQjQucvC3TJ9So3Q/qhX9c1LVYy7Kw1QpSlaIKUpQClKUApSlAKx3FurqUYAqwwQdwQflWSsV2jFGCnDEEA+xPg/pUloIx8P4dHAmiJQq+cD3O/61s1C8tcPliVhIzYJyA8jSMD+Y62/KTuF8D/AGE1WYO1qisUpStkFKUoBSlKA0xY4n6oONS6WHvg5U/UZYfrW5SlRRS0WxSlKpBSlKAUpSgFKUoBSlKAUpSgFKUoBSlKAUpSgFKUo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www.azh.com.ua/files/content/upimages/autoportr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429000"/>
            <a:ext cx="1905000" cy="3067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Сербський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класик</a:t>
            </a:r>
            <a:r>
              <a:rPr lang="ru-RU" sz="2400" dirty="0" smtClean="0">
                <a:solidFill>
                  <a:schemeClr val="bg1"/>
                </a:solidFill>
              </a:rPr>
              <a:t>, за </a:t>
            </a:r>
            <a:r>
              <a:rPr lang="ru-RU" sz="2400" dirty="0" err="1" smtClean="0">
                <a:solidFill>
                  <a:schemeClr val="bg1"/>
                </a:solidFill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власним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визнанням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боявся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набриднути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читачеві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зумів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підкорити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читача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зробивши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співавтором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своїх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творів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Експерименти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інтерактивністю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персонажі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місця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час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часу </a:t>
            </a:r>
            <a:r>
              <a:rPr lang="ru-RU" sz="2400" dirty="0" err="1" smtClean="0">
                <a:solidFill>
                  <a:schemeClr val="bg1"/>
                </a:solidFill>
              </a:rPr>
              <a:t>міняють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агрегатний</a:t>
            </a:r>
            <a:r>
              <a:rPr lang="ru-RU" sz="2400" dirty="0" smtClean="0">
                <a:solidFill>
                  <a:schemeClr val="bg1"/>
                </a:solidFill>
              </a:rPr>
              <a:t> стан, де </a:t>
            </a:r>
            <a:r>
              <a:rPr lang="ru-RU" sz="2400" dirty="0" err="1" smtClean="0">
                <a:solidFill>
                  <a:schemeClr val="bg1"/>
                </a:solidFill>
              </a:rPr>
              <a:t>розходяться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сюжетні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лінії</a:t>
            </a:r>
            <a:r>
              <a:rPr lang="ru-RU" sz="2400" dirty="0" smtClean="0">
                <a:solidFill>
                  <a:schemeClr val="bg1"/>
                </a:solidFill>
              </a:rPr>
              <a:t> — у </a:t>
            </a:r>
            <a:r>
              <a:rPr lang="ru-RU" sz="2400" dirty="0" err="1" smtClean="0">
                <a:solidFill>
                  <a:schemeClr val="bg1"/>
                </a:solidFill>
              </a:rPr>
              <a:t>своїх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творах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Павич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змішував</a:t>
            </a:r>
            <a:r>
              <a:rPr lang="ru-RU" sz="2400" dirty="0" smtClean="0">
                <a:solidFill>
                  <a:schemeClr val="bg1"/>
                </a:solidFill>
              </a:rPr>
              <a:t> сон </a:t>
            </a:r>
            <a:r>
              <a:rPr lang="ru-RU" sz="2400" dirty="0" err="1" smtClean="0">
                <a:solidFill>
                  <a:schemeClr val="bg1"/>
                </a:solidFill>
              </a:rPr>
              <a:t>з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дійсністю</a:t>
            </a:r>
            <a:r>
              <a:rPr lang="ru-RU" sz="2400" dirty="0" smtClean="0">
                <a:solidFill>
                  <a:schemeClr val="bg1"/>
                </a:solidFill>
              </a:rPr>
              <a:t>, не </a:t>
            </a:r>
            <a:r>
              <a:rPr lang="ru-RU" sz="2400" dirty="0" err="1" smtClean="0">
                <a:solidFill>
                  <a:schemeClr val="bg1"/>
                </a:solidFill>
              </a:rPr>
              <a:t>намагався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робити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між</a:t>
            </a:r>
            <a:r>
              <a:rPr lang="ru-RU" sz="2400" dirty="0" smtClean="0">
                <a:solidFill>
                  <a:schemeClr val="bg1"/>
                </a:solidFill>
              </a:rPr>
              <a:t> ними </a:t>
            </a:r>
            <a:r>
              <a:rPr lang="ru-RU" sz="2400" dirty="0" err="1" smtClean="0">
                <a:solidFill>
                  <a:schemeClr val="bg1"/>
                </a:solidFill>
              </a:rPr>
              <a:t>відмінностей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цьому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залишився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неперевершений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564904"/>
            <a:ext cx="2843808" cy="400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http://www.rvlsrbije.org/wp-content/uploads/2010/03/pop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636912"/>
            <a:ext cx="3168352" cy="4026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532" name="Picture 4" descr="http://media.meta.ua/files/pic/0/30/230/5NiIi8y6j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3114570" cy="4041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4"/>
          <p:cNvSpPr txBox="1">
            <a:spLocks/>
          </p:cNvSpPr>
          <p:nvPr/>
        </p:nvSpPr>
        <p:spPr bwMode="auto">
          <a:xfrm>
            <a:off x="0" y="1004887"/>
            <a:ext cx="511175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3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Автор </a:t>
            </a:r>
            <a:r>
              <a:rPr kumimoji="0" lang="ru-RU" sz="6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визначав</a:t>
            </a: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жанр </a:t>
            </a:r>
            <a:r>
              <a:rPr kumimoji="0" lang="ru-RU" sz="6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твору</a:t>
            </a: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ru-RU" sz="6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оповідання</a:t>
            </a: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для </a:t>
            </a:r>
            <a:r>
              <a:rPr kumimoji="0" lang="ru-RU" sz="6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комп'ютера</a:t>
            </a: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та циркуля.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Будівничі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Обід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Перше </a:t>
            </a:r>
            <a:r>
              <a:rPr kumimoji="0" lang="ru-RU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перехрестя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┌────┴────┐                                                                            </a:t>
            </a:r>
            <a:r>
              <a:rPr kumimoji="0" lang="ru-RU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Третій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храм         Палац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Друге </a:t>
            </a:r>
            <a:r>
              <a:rPr kumimoji="0" lang="ru-RU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перехрестя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┌────┴────┐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ru-RU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Їдальня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         </a:t>
            </a:r>
            <a:r>
              <a:rPr kumimoji="0" lang="ru-RU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Спочивальня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0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err="1" smtClean="0">
                <a:solidFill>
                  <a:schemeClr val="bg1"/>
                </a:solidFill>
              </a:rPr>
              <a:t>“Дамаскин”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764704"/>
            <a:ext cx="368898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центрі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оповідання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Мілорада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Павича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Дамаскин</a:t>
            </a:r>
            <a:r>
              <a:rPr lang="ru-RU" dirty="0" smtClean="0">
                <a:solidFill>
                  <a:schemeClr val="bg1"/>
                </a:solidFill>
              </a:rPr>
              <a:t>» проблема </a:t>
            </a:r>
            <a:r>
              <a:rPr lang="ru-RU" dirty="0" err="1" smtClean="0">
                <a:solidFill>
                  <a:schemeClr val="bg1"/>
                </a:solidFill>
              </a:rPr>
              <a:t>духовності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необхідності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сходження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драбиною</a:t>
            </a:r>
            <a:r>
              <a:rPr lang="ru-RU" dirty="0" smtClean="0">
                <a:solidFill>
                  <a:schemeClr val="bg1"/>
                </a:solidFill>
              </a:rPr>
              <a:t>» духовного </a:t>
            </a:r>
            <a:r>
              <a:rPr lang="ru-RU" dirty="0" err="1" smtClean="0">
                <a:solidFill>
                  <a:schemeClr val="bg1"/>
                </a:solidFill>
              </a:rPr>
              <a:t>самовдосконалення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, проблема </a:t>
            </a:r>
            <a:r>
              <a:rPr lang="ru-RU" dirty="0" err="1" smtClean="0">
                <a:solidFill>
                  <a:schemeClr val="bg1"/>
                </a:solidFill>
              </a:rPr>
              <a:t>гріха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спокути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нього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проблеми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розкривалися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оповіданні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прикладі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головних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героїв</a:t>
            </a:r>
            <a:r>
              <a:rPr lang="ru-RU" dirty="0" smtClean="0">
                <a:solidFill>
                  <a:schemeClr val="bg1"/>
                </a:solidFill>
              </a:rPr>
              <a:t>: пана </a:t>
            </a:r>
            <a:r>
              <a:rPr lang="ru-RU" dirty="0" err="1" smtClean="0">
                <a:solidFill>
                  <a:schemeClr val="bg1"/>
                </a:solidFill>
              </a:rPr>
              <a:t>Николича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дочки </a:t>
            </a:r>
            <a:r>
              <a:rPr lang="ru-RU" dirty="0" err="1" smtClean="0">
                <a:solidFill>
                  <a:schemeClr val="bg1"/>
                </a:solidFill>
              </a:rPr>
              <a:t>Атиллії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Батько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протягом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твору</a:t>
            </a:r>
            <a:r>
              <a:rPr lang="ru-RU" dirty="0" smtClean="0">
                <a:solidFill>
                  <a:schemeClr val="bg1"/>
                </a:solidFill>
              </a:rPr>
              <a:t> так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змінився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залишився</a:t>
            </a:r>
            <a:r>
              <a:rPr lang="ru-RU" dirty="0" smtClean="0">
                <a:solidFill>
                  <a:schemeClr val="bg1"/>
                </a:solidFill>
              </a:rPr>
              <a:t> таким же </a:t>
            </a:r>
            <a:r>
              <a:rPr lang="ru-RU" dirty="0" err="1" smtClean="0">
                <a:solidFill>
                  <a:schemeClr val="bg1"/>
                </a:solidFill>
              </a:rPr>
              <a:t>жорстоким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егоїстичним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самовпевненим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Проте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динаміці</a:t>
            </a:r>
            <a:r>
              <a:rPr lang="ru-RU" dirty="0" smtClean="0">
                <a:solidFill>
                  <a:schemeClr val="bg1"/>
                </a:solidFill>
              </a:rPr>
              <a:t> показана </a:t>
            </a:r>
            <a:r>
              <a:rPr lang="ru-RU" dirty="0" err="1" smtClean="0">
                <a:solidFill>
                  <a:schemeClr val="bg1"/>
                </a:solidFill>
              </a:rPr>
              <a:t>героїня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Атиллія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4289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Показавши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внутрішні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героїні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Милорад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Павич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читача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думки,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хочеш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щасливо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володіти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храмом (домом,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палацом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 треба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прагнути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чистоти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храм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23554" name="AutoShape 2" descr="data:image/jpeg;base64,/9j/4AAQSkZJRgABAQAAAQABAAD/2wCEAAkGBhQSERUUExQUFRUWFxgYFxcXGBoaFBgXHBcYGRUaGBUYHCYeGBkjGRgYHy8gJCcpLCwsFR4xNTAqNSYrLCkBCQoKBQUFDQUFDSkYEhgpKSkpKSkpKSkpKSkpKSkpKSkpKSkpKSkpKSkpKSkpKSkpKSkpKSkpKSkpKSkpKSkpKf/AABEIAQcAwAMBIgACEQEDEQH/xAAcAAABBAMBAAAAAAAAAAAAAAAGAgQFBwABAwj/xABBEAACAQIEBAQEAggFAgcBAAABAhEAAwQSITEFBkFREyJhcQcygZFCoRQjYnKxwdHwQ1KCkuEz8SRTg6KjssJj/8QAFAEBAAAAAAAAAAAAAAAAAAAAAP/EABQRAQAAAAAAAAAAAAAAAAAAAAD/2gAMAwEAAhEDEQA/ALrDaVhuVzO1JLUHXPSC9IVq0xoOniUkvXPNWZqBZasD1yzVlB2D1zLUktSA1BstWB6QxrQag7q9KDVwVq2GH9/0oHAalBq4LSs1B0LUgvWiaRQJdq5k0tjXFqDeakk1oGsoNMa2DNYa0m9BJGkE0otXNjQbmtNWJtSZNArLWEVoVuaBMVgNaY0iKBZauZasNIigUTWlNJLUA8yc/tnNrCT2NzKMsxrDNoBtqKAp49x9cOupGY7CJj1MkAD3oXxPN7FcxFtm7gRA90aZoNxHECW1Ju3D8zScgP7xMt9qhcXgiZJVpmdJCj90ZtaCysD8VUHle4kjSLgZW/3GAfrrUifirZX5rZM7FXBX7nT86pJuHXTrEj1n+Zrktm4m2gP4ZEfSNqC/eH/FDA3WCG41pj0urlE9s0kfeKKLV9WAKkEHYgyD7EaGvJuJdp83sCdxRb8OudrmEuradibDkAidE9V+u9B6GNcXpOHxYIHmEn1FKu0CZrRpJrRNAsGt26QtKtnWgkDXNqWxrkxoFKa0WrQNJagVmrM1IU1uaDZO9JmtE0kUCy1IJrJrBQCnxC4obWHCq+VrhI6yUCktEesUP8o/D576i9iMyof+mh+cr3bsDG1GWP4cL+LsowBW2jO3XViAo/8AbNFCoBQC1nkewv4dO0QPtTi5yxaAgKNan7rCmz3NqAWxPKtoz5aH+K8n2oMCPbSj9mGpob4tiRJFBVnGOVgp9O9QY5eUAwSrCSNdDA1AkfN1o64xdkGdAD96F8XOSddm9v8AvFBYHIHOtl7a4e7oygAMTo3v2NHiaaAkjcTroex9K8oHGsr5lMazpXo3krjv6Vg7N2ZLDK/pdXRh6SIP3oCaaya5g0ug3NdLZrlSrR1oH7tXNqxjSCaBS1jCkoa2TQaFaBrJrUUGE1qa0xrOlBhNaL1uksKBpwWWxOIY9CiDvAWSfQSanM1DmCvOf0kqIIuZQehhQJoG5k54xWHMF0Vm2zN9oWJigta/TRLIPQa1VfLPxDxFx4u3EuA6eUDQ9JjUUd8Qxz2bYcnQRP8AOglMVABEfag7ilzQkD+9aGuJ/EXE3nb9FC5V0LMAB/uNRVzn29EOiHXdXzA/aYoHPGL0j0n+tC/F8eBbhTNdL/NRuOQwEmIMjtG1RfELM2zGsUA/cMntVyfAu4WsYhZ0V0MepBIP5EfaqZFWz8CMMc2JuTpCLEmep22NBcE0qa0K2KDamlodRSCKxGoHjGkGtmkig2u9bbetga0kmgyKwmtGsJoOZrBWzWhQKNJNLpFAvD4fyMNpJP1PWhfiXKWHdnuXlZ7pBGfWVX/KqjQCO2tGGFHlpti7QJmQI6z0oK4wnIVp3UWkdAJ88Ee5JO5qe+Jd3w8AUnUqFnv3opwOMR5CHNlMEjYGNqCPiy4NkBj5V1IHWgrrlzku1cU/pN18pObIpIUyNJPpTnjHJuG18Nzn0hpAiBpJ00jf2og5GZcRaLAEZYlDuNND9RNEycPtrOZFJ9R/Ggpi/wAsXTa8QITrGaIzR1im+ISEK7QuvppVp8f4iApGgGsDpVW42bmaIE/2aAauW8pIO4q2fgK7f+LGuX9UfTNLA/WDVXX0/Wa9Dr9v6V6A+GHLxwmBQN8939a3cZgMo+ixQGC1s1oVs0GE0ma3NaoHjitTW3rQoFLWGtClGgRSTShWGg1vWgK3NaJoFCkkVAc0c5WsHad9HdR8s/xiqy4v8Xr9y2TbPh5rbfKNVcMACCddQfyoLzW7C9qBOZMfcvXPCtsVTd3A2H/NRnwf5iuYnDYi3iCzsl2ZbXyOII17Mp/3VrnLi64L5Fz5gsIOvm223igIuHcVt4ZVt2s0KZbc5iRqSTqD61UfxG55uX7+VZyDTUbkURHiWNcZxg76gwWIykkQdhO5oH4liCWzX7DrEmWQhj5TAB2if4UEr8PeNXTiizNlDKBpoDG1WTxniZULlE66noF/rNU/wPiq6AiCARoNTL/0Jou4Nxo4iw4YmbbFdex1H2oGHHOIs7FJ0Bn30g0OXrkLJ6V24hxALmg6mR/KoTGYs5ctBI8F4ccTftWhqb10A/u7vp6CvS1u2FAA2Gg9uleUMJjblt1e27I6mVZSQVPcEbVY/Lvxrv2wFxSpeUaZxKXT7wMrfUA+tBddbmgvh/xc4fdGr3bffPbMD6rNE3DuN2MQs2b1u5+6wn7b/lQPIrc1ukmgfNvSIpbUmgUKWRSAdKaYziyopKguRuBp/Hce1A660jEYlEUszBQNyTQ1jOPM9suC9vKYIGkzro1RbcffJnYQwaATp4i9QwOx317we4IFDcdQglAXjv5R767j2qIxvNgOZU/6gXMFjRxqCATrPr03giagPFOdLqHIruQo3aBmzkfs+XQesULcUuG5jiymQCQDqNpBgTqpEgj1oI/m3Glri3RPhX9j2JEMp7ESD0iSOldOU8KLCv49t4VoVlC+YN+HzaGfynpFdsq4jPhycoDNdDQTGupHQgkt/vNTXDsDeXLlbxLSghYOdco0J2mTEekUBTwPE2LSr4SMviMqBQijzEgLJXU6nqadrbD4kOygwpiehkTTDgmPt3MThU8NQfFkZdgUts0/cflUxzLgXw9wX7Ym22jr/lJ6g9jQOuI4a6yZbJyHuRoKD+LcExZzBmRh0MDSn3Eudwg7eh09taHOJ/ERTb0Ovv69qCJ4pwm1bBzCG6naoHEXLeGQrbY+fU61GcV5ne6xM1C3cQW1Ykmg3exE/n779abk0oqYnpSKDK2o1raLNKcREUEtwe2BdykrDaGf70NTOLBW3bfMMwZre++ViAfScpqK4Bgs2Ltx3BP2M/360eNhrZVFdgCLl1xJkGHuZRHVZ1I6gGgYYHnXEYbzLdYqAC9pyX06lc50iRsRVg8n8/28d+rMLeAzAD5XXqVB1BHUH3qkeacaHvZwILL5x0DCVYD7b9Yml8jYtk4hhSu/jKPoxysPsTQepmrhiHIUlQCek7fX0G9OTTPiM+G0bxH30/nQC2J4mWu5HueIFBYgLGxAjQbazuTUfguLK1y5cuMYtKTqCB1hfNpoAfrTHmK6AwNpTuQxgsSG0eRPy7fatYa262QIVvFuy0aeRNSIM7+GR9aB/wAaxnkVW1gF27ZjuJ9CW+9QvGb4VUtghj6SN+/99ajuI4vNitVYDNlmOgEfMm8kE79a5C54+LAV/Kpk6gyFE9TO69+tBPYjEC2CZlbFoDXWXOw32hZ/9WhC1cNvNcJ/BppoS3WnvGsd/wCHZiAfFukiCRCqcs6yDPhrQ5jOIAWwpDAuSe5Cgaaj+HpQTnCrl5Ua6GzF3yiADlUea4SP9oFFHB+KqYkGyTAzKDlnYAqZ9J0PuKG8Ng3Wzaa0QSElgpGeWObVfYrp6VL8N4gr+V1KkQCyzJImJX3/AIUBtwY5sXhifDfW5DqIYfq333n7z6Ud3LYIIIkHQg7HuIqmsO7WcdhLiMGAveaDBK5WDAj2J/jVzmgrfmvkgwWtDMusodx+6aqjjHDFQkFcpnYjWvS90VXvxTTB2MMXviXaRbRTFx29Oyjck+1B59xgUHSuuB4S1zUyF/jXFcQqkMEkjoxlfsI0oq4TzPYuEJdt+ETADDzJPqN1H3oIPjWHFtEUdSfyqHqc5uufrym2TSPXr/KohLMgkST6dutBzXQ05uYci2repH9P4GuAOonYfmKJxw4eSyTBN5TI2goDv7lvvQPuV7At3A5GoOpPXy6Aa9Kd8exZs30Xfzs593DE+w821I4iYvi1biBLXDJiI0Gh3+lQ/Gc17HgKdyI6aQZ9dqAfxdws2uvX2kzH50X/AAs4T4nE7ZIMWla79QIX/wBxFQuOwbWCjFAwu2yoH7Q8rabyDFGPwbATGGZm5ZZRPRlYNHp5VNBfkUz4is22/v1p6TTHiN0gR0OnuSwAFAG4/h82WAJAa2blwgQ2XZFXqJIOo6DTUzTUuoW24nKlgXJ6S43JHor/AO6pfip/UShGoRTO2k9fehfAYtv0Fw4BKv4ZA/8ALWCug7/zNBE4EnMzMQcoJnf949/+9N8AqzeuwDkSAYiXJ0EHuQo+tIvuFsEkyXMex7GNY02il8OsgWrYkRculjExkSTp9VGn7YoI/mLCBXtWlJORAszOp01nT8M6f5qhLuEa5iUtiGEqh1g7idz/AJT36VJXbou4hrmwDTrqpC6dfam3CsK73Ll62Jydj+JjAhSNTAOg1oCZeNI13K6lYJVLijKwHRWXXyx0gj0qW/RULA3RnG63Lckxpo6idAOokfu0K4bGLcM3BBnRgIjU7xUjgL1zDtmUjLMkiSjRtPUH7e9BNWsGUx2EClWRmuHMNtEaJG22k69tDpVx4O7II7GKo3g/GVu8UwgCshLXM4nyH9W5BgaFp/FAPctvVxcNxflznYk/aTQOuL8Rt4ey966YRFk9z2A9SdBXmHnTi1/G4p8RdnK0KoHy20nyqPT16k1eHNCPjr/g6ixb1j/zH7+w2H1NCXOlvD4HCXLGQPduqoPZZbTbaIkUFL4rDFDr1/rUly9csrdW5fMW01gCWYjYBffqYFMeJTn1M6b1xunzadAP4CgdcY4icRfuXYjO0gDoNgPXQUV8F4SuHw7XboHyEudTAOgTTYkkD61A8A4M1x0AWSzhAP8A7H6afeiX4jY8WLdvBWySdLl5xornZVHdQQT7mgAkALdgT7wP50ccKAN6w+UuFQNtpplUE/ZqBUB6dKOeJh8Nw6zBYG6gUxp+LMZP1UfWg6cSXOjX2aPGZ2AkD9Wpyr5ug0nSo5LpF9Th7QdxlJI1yx1JO2kanSn93AviUtYa0QosWR4r9JKrKKRuZJmp3h2HXC4WLah7ly8iDNPmIKnzaSVEMT6A0AjzL4gvxcKKQxPlYwoYBmUHc6kny9SaccgYRn4nYBZrYZ8wIEZsgZgNddSpEmdCaTjbNxRcuOCXcH9axGckEBisGLa9o7V0W0bOKsw9y2qYhAbo0uKjxJk9CS9B6WqD4riFdxbB1GYk6aZAY07hoqavvlVm7An7Cq/4fxBlwSYjJLeJezzqQpvOHn7Cg7cUuEYfVirQhJA8pk3IEdtvWg6xxI2sT4bZRbvoIJ+UXAPKZ0idvejPj9xfBcb/APSUrOggSdfrNV/zBw8mwpWRq2UkbEHSOwoEc3XYyW9BHYg6x33mSdz1pF+74SOV/wAK2qLPS42pPbpb61rjSi9esXYyi4itsF2Ev5uuoIqH45jSLQA/HdJ17KSo8w7BV+9Byw7Mlt2E6gINJ1j061KcDyW7Yt3JRlljcGhkgZgw6gQBEEQpkdajbONhrKOBvmLQDrHlJ9jUtisWtwnNAYHR40JHWg74rDq+twhTut1Y8Np2DgHQx3OvRjtSLVy7YfK0Qe+qk7SB0O2hGnWmeFuPacWyRkc7Nqh9DvEyB6zsaeYtD4LGP+ndbTcgGQoE/stb+ntQIwGIy8QwbKCBmYHT9lp1H7xq9LVvLbVY1gfwFULwxzcxOFCzJuhNT3JBj2FegrI8w/Kg62rAVc0axvXn34j8cz4u5roD/DQCrz5px/g4Z26wQPtXlnmDF58RcP7RFAzxd7MxP29q78I4e1+6qL13MTAG5+lMqtL4ecrZbJvsGlkzGNdGMW1GvoWP+mgfcsYEW3a5lVUsowtgjXMd2JnWY/OozmjlJsXba/bA8VGVAq7XARtBmHBPfYGiBsAgsNl+UtuGYHKMsDU+407094Dw4CzZh21vNcPmmQocRJmYKCgpThVj9aQwiFaZ3EDXTvRZz7fOS1Z0BRzE6EBvMpPoQY/9Ktc4cLNu6+IzZc1xhmyjzAtuYO/rTLmq6MU9hgZd4tv7yI166ljPZx2oJrlVVC3mskqgtKssPx/4hGuskfnRDhOFn9GBYHxEbMZ+bKy6fuyG19J7UPYDCeEL6iStslVRdz54UftHy+2vWjThPF0e2ocC5cKMLqWYYpBkB3JjNBYHWJOg1oB/iWGtfo5e42tqencaADrpp7ih+7irl+yuRQPntFrmrnKua0CvRgdiPSiXidu8plrNsrcSYBZoA0BhVgE9f3qGsVYuYcqEW26EhyqrckwwI80eUjTXsKD0TxdiLNxhJKqWAG5K+aI6zER60I8Nuq4uICCPEFxQYJh2VzoOgYsuvai7iN05QBpJifyEfX+FBuL4e1i+3hxkdw8HRZdtRP4VzDN2BMdRQQ3MS5UIUnW713EJ02kAKo+9C3E710WbYaHGsEHXU9QetF3NhVQFJ/xbjHTWJaJU/vH7UH8YZQqQ2U5ST0OsdBp60Elw62BgRcI0sK2h7kB426+cUCcVsgPbtmdFAMb5ifMI2NWLwu4Lti7aUAqVw5YTroHzD3JRR9arziV1XxJbQqDp6gCAfSYn60G8LY8XEqkeUESeygZn1BjaaJLmGW6jkslt0ZlUgHI6iQZ6TnVxpGi7GoHl3EHM7gHKimNjLMZAA3MgER6064zc8PDBcxDW2yPBGTzKC/Qycxn/AFtQRWOxRU2obNHngTAZSDGvtRJjbwNrEqSDolzfroD5dwP1f50GXAhS2Z2kGT2J0AowwKC4qqqR41iD08ygAa/6z0oN8h3lbH4f9i6TrsCbbRvr81X5w7UzXnDla64xYIUSuVjGugiCNo0J+9eksD5Vn0mgBPi3xnKqWgd9SK883nlie5J/OrM+JPF/FxF0zoikD36/xqsVFBoLV9YXD5MCEAaBlEACYtoF6kdVJqj8CAblsftr/Grq4ziAMPZtkwxQu066tBPX97X1oOOLSMOiZWYtrBHQagknbp1p5wHCvYSwJLIEdyIANvadZ+UyRHvTDixAygGIWNfmPrGXUSIn1onuEhLkLOW2LcgbnzdB7igq74hXcuHtoYlnzaSIMHMCOu6/agbD4wrl10DBgJ6j+x9qLPiXfJuWlMyAxIIOkkDWaFcDwy7eYLatu7dlUn+G1BaHKfA7d8XL85nueIsAwguCGYZZ1DJrH71EyMqYdh5bYRo6AkNsOxO9RXKOEfC2C90C2GuByX2DAEEqvUmYrhj+YUCm2FdwTIdV113kSNNT1oCi1xywPBBfzNbIETG1skSYG0n6HtQ5wXiquz5GZgUMfKIOg2UmunBlsOBaCMGtk3FZrcZ1GYskk9c3r81DvGMD4GMF23nti5DgKqwVYIXEHRiCTpQXgLxe6TqQNBOwjTTr1OpqG4g4dbrH5YhdfL6ae0Vy5LxAbBNdzZi5bMTpqTHX61w415UVJ3mPUk/9hQCnMHC7jWLREvDuAD8wEEnK/wDlGU6HXXeg7mB9IDE5VIMkSIgEa6zrtNWNxa8E1EFcPbiBsbjRofUgf/JVU4q34mdnAgAmdjJMmD70BNyjiWW5jYIJNgROkHPA1/1UK8RAAZoI/CO/rvvTrljFP4ruDlzIV07ghhqehIpvzLcyuLQGw1idyezdT60CMPiDZsWijEG42YkACAr5YB7+WZ9YpzxSyoS9pqrqfMZ3VBv9KY8UxANm2oklSydpGh+Ue81KXnLrfEAZ7Sv9s5P10mgiVtzZ0gZXH8R396J+G3Mtu0dfndQZkrpcgEf6E09ageHrltXUDycpMT119xtT7h2IP6O/e3dR5Gs6qT/9W+9B05J4cbnE/CXQZmB2+UPmjT0FXtzDxMWcOx2JH5R/Sqr+GWEni11xqFtl3PQEgBR7ySfpRNzq9/E+SxbuPJyqVUxqfMc0RETrQVVx+6XtXLh6sJ/1NP8AKhOatfFcqEYcWMQly0zXFd3YZVgAgICd99/StYHheGs+SxYFy70ZlzHtI10A70ALy1wW7cv22CHIGBLMIQfUxNWRxfEl7yBHDAKFEK2p1JjLOmsbdKbXuD3Cf111tRpatjPc9xpAHrEetSHDMYuHkHLaU73GOe8ftOvXrHbSaBtcN25iABbOUFZJOWFGu1wL270TY3Hui3DCgMytmLBQIAGk76gnSd6jcVxpH8toKs7MQGdz3G5+u/sNKheJ8OKgteuE6iATmaeo1/sUHPHWsKzhrxts2gzsGbKCcxAERM9TNSOD49atqLdi2zqYlh5VbsCeo200FCmF5jt2W8Lw5nRWc6A9qW1m/eGdGZVJ8w+VSJjyxqxA6CfWgJ8ZxbOScSVEfhX5vQQD5RUJf46z+TDLEGIXVo7yNF9yetMcIbdny3LjXeuS2JjoFYiTHocv0pQxzIwAy2LYOkQWOugO6z6edhQbsYR8we9dKNMoVabkeja5u0KGpXN/Ert1bdu5bK5BFt20ZmHQgfK8R5f61GYzmdLTlrCyzSDcec3vvmMn1A/ZqL4zjnvOmYks2xOgG0BV0CiaC8rtp7Ge3akWfGknTMsmYyxDKTJ9K4W+KC5eZ2ylEJYMDqIgL5Dp1nfoaluM41FBzEeZyQDpm/Cv0kVAcW4xbUXCuQrbTIBCmWI19xDIPqaAf5o4wgsAEsGuMXYFYCjdVnrACD0yUFY7E20tAFgWOsdPQd+2/anXGuYypBNq25iFLAMvc7jpQwOJvmzBUnU6IsD126UBRyxea5ds5lFu0Eux0zEak/SRr6VBcSctfdyZjqTI9I70vg2JuC4LjyyuLiCT6ZmA7anp3p9geXrl24VywF89w9FGsTG2gP8AtNBG3Vb9H7kPJ20zrP8A+DRHw2zm8GYAe0yEjupUn8hc/OiHlvkaxdw169dz5bjDIoOX5PxTHcxUThOGEZLNrM+S95QFJuBDAOgP/wDR9Yjy0EBwzEBWa228FTI6r0B+8iu/LHDL2IF5LVpmzJEgHLmEj5joPm/Kj3gnwtTxTexTliWLeEpAUTqc7DfU7DT1qwsJZS2mS2qog2VQAo+goAvkXla/hjfa9lU3zakBpOVSSwnbWYqeOIfB3DiWxF+4hP6yyxBtZJAJtrHkZAZEbhSDNS9y4NqiOMYQXEZDopHToZkN9CJoDHG2bd1ClxVdG3B1B00I/iDVW8Ywf6Hde0zJZszmQr87r+HfY/7j7Ud8uYknC2swCsFCkAyPKSmh7EAEVC/ETgX6TYFxYFyzLBjvkI/WL/P6UAMeYt1sIUUnVom6x76kkn3k+oqN4hwcAeIWIO5BPmY/vScp7b9qWuOSyn6rzsdGbppsZHWOg3rnhOH3b7Z2Jy/5mHlInXIv4vXoOpG9A0wvMOSBZUqvViNQZ1I6nXdfqO1ECcLa4huX3yDWczSY33Oij1PfQGm6YRVbNhUDETmumSNBuhEFmHZABG5O9ccRxq3Y1zfpEHRpBt25kkjJ5QPQSdJzdKDeJ4fbdItW1Ef4lwan1APmI7E5BUMeOqrMl+9ngQBb+RgP82ViWOmxcAdqj+M8buXyynUTsDFsEjf9r3Mmh44jzS3m39J9yKCYxXMxZTbtoiIdQI2PoIyj7TrvUWLr5wzE6EakkwD9dqbvdHQRSWcnc/egcjEAMZGbXrETXG/eLtLHfSaVZcLsAx6TsPoa1exRaJJJGnSIoLF4nfxuOvh/Da1ZBAVjIRV0jXafSmXE+Vb7K7Ld+a4dB5VIA0gTr8oj2qd5m+Ids2/Bw2a7dmJElZ/F5fxSev8AWhMcOxN9kGJum0ktAJ1BEzCLtpOp9utAwucIvQyO6SD8p1JaCYAjf+opteS4ItCJgqQgCkyA0M2mb/ikY3hDi44ti44WTnKlZgwSJ1Ov1pkyMhGaQSNdPMAffrFB2u495t7KLfyAbDWST3JI1Jqct8+OLbJ4SS7hnYEgkAAAR6Afme9Cxq1vht8MA6LisUFZHXNatbyJ0a56aSF+9AY8FtPfweGFtQA1oMxOgUsSWkbk+gqV4dyzaw5YoDmb5mO59NOnpTkYpVK2xCjYAaD6CnrQNz96BmxjSKa4nE5TrPeK7Y7HKmgILfeKgrzlySfX7UEsMWSJ+UfnUfxDFgAgH/t3pn+mgwft7etCPOHMJQBVOpmfvQWbwPiA8DcQGcSfdT/Onv6aDoNQfzHUVWXKPFymDUuQWuXbzAkT5QbaCP8Aa32qfbmpRABnTWKAdxnALOGuvmm5mabdkAklCZgJu0H2XvOxTisYoXNiWCWz8ttTOcToGya3Ig+VcqA9dwd81c3kW5tqmdRoWAPl6j17wZHoaAr/ABG5dQu7fU/Nv0G/ttFBP4/nbxf1aqUTbKPnjpLDQRvAGURoKGbnEET5Rn9JIRT6Hdh/z3qNuXp0Egeu/wBTSGoHF7GPcgTpOijbXsKIrXwyxzLm8NAIDa3EkAiRIntUNy9h7jX18MAsD+ISo9xV72eA8SOHzeJghKjym1dBiI3DRNBTt74c4tc2ZUGUZm866DvTS5yffU5TknwzdjMP+mASW9tDVn8S4fxQ+JpgznXIYz7abSd9KHuIcM4lnDlLEiybMKdCpBBJB66mgCW4LABZwAbZuD1TNln3kHT0rpguWruIum3hVe8y/NAAAExJJ2HrThsLe8W1avjIgUWZUAwhYnU98zb1dHw94ZZTDfq7aLdV2t3XA87FTKlm/dI9KBry5yvZwiZAgk6NcPz5uo7qJ/vWm9y01t28QeUyCBs0k5YPfcexO1SvF8SBbWGQ3GHkJ8ouA9jsGGvTr0qMwONLsUuiAmgzaMpgE6+0QaB1iOFpcsgOWa1EBwxFxV6Z2GpAGhO40kHeoPifK1u2UzJ4gjyliSSOozT7dfXaiLDsbdyYlGPTYjYQNsw1+/qaViXTKdntAENHzLHQAawJmB5l6SNCATjfh9ZxN1TZOWWVWAjQTrPTaatC/dIZLNqFBhQf8qgQIHsKFreDNi4lweZcwhh2O4MabRB2MfSobmbmq6t9PCOtt0OumuYSCP3SfvQWctizaGw9zqx9SaGOa+ZrVpdXA+use1dMRy9exBZ7l57dvMcqoBnYfvHQDpVXc88rWrIa54l5j0DkGgdcQ+JaSi20YBWUse8bxOpn1qbwXNtvEKMhjvOhntQRy9yNexNsv4bAfhJEBvv09aMcZwjD8Ow2YKDdgZnYSQTEkD0oM4jxcIhJMEflrVeYrEPjMSAOpgdgOp/nWcQxz4q+yoSVd/KCYEdNaL+SOW4W6XhTaXxGgzKgOQfT5CIoBC9xy5b/AFSkFbUopj8IZtYmNSSfrTW5xy8f8Qj20/hTF2kz3rVAt7xYyxJ9zNLvsxgnqNOxjSswlxVcFlzqCJWSMw7SNRRTjrSY2yLllVtCywQoeikFiQ43E7LHeSSZoILgXD/FuqD8oMntoRpJpzc4G1w3yv8AhhHjuGYD+dE2A5ZvTbW1ZuMFtEyFYL4h8MnzHrIp5geXycQCQQYUMP3QND3g0Et8N+VAgDMNTqT61bl66BbA9AKHeF4bIgA7CnruYoOWJ1FQfEWqVv3T1qD4rivpQVxzpci7Z1MFtQD6jX1MVYXw0vk3MSkzPhv9Rmtv+a1XXNONUOpYZiJIHXpRR8JeMW1u3Huuts3U0nQFvFZiB209qDhdx9wX2lhdsIwItsJKjfy9dyCG2+9EVmwL6LBJzSUf8Xc27nr2PWe+/fjnKi2yty0IC+XTdF3g/wCZOhB6UPcQ4wMNafw0DTlW5aBMrpqV1mNBDDvQSdzj6KPDuAhRMEaFY6a9Kj7WJNtluI8oxmdSp6hWg+3tG4od4Xx1cXdFt80FjlF3zLPbxR51J7md6kDwu5hTNgllGYurDVJg+ZRuNIBFAY8PxqXFZl7HPZMEa/MVB6kDXYHSQDqZPE8gYa41q4/iZwlpiM2hIIYSInYRE0A4G8LhF20YYAsyTqBG6ntEnTp7VZ/GcebePRBGVsK7Aba27qifbK9B243eULl2gRQvy7yvYxFxsTcyOoJCKdRIPmftM6ChXmfmK7futh7QYMdXP+VB8x/lTbkq/i3W5Zw+UCyPxk/iY6be5oLE4xzHYsAjQRp0qledubP0l8qHyDf1ptzdZxS3CcQRvoFPl/5qDFsBQSZPb09aCW4OFw6+PcEn8C9fep/Bc6WLPDb1lPEOJxCnxHKjLqYygzMKk/U0FgtdYCfuYA9ydhTriWCtWkQLd8W4ZL5QfCUaQAx+czMkaUEbWVkVlAR8l8otjrrCctu2ua43p0AnSTUrxYNgSy4UMgMZ80liOm+gOvbrUxwC0MNgVXQPc87k+olQfZY+5pxyJgRiuIZrnmW0heG1Gb5Vmd43oEcqcQ4m0C/avvaYGGIiOo8pI0+lF3CuFt4hJQjXNrpoT0/vpRgzIkFwdRuCPzmt4LH2fFuaSAtvrrrnPSgYk3BrlJ6RppP9KVxq/cw9nNmz9cuUA+yx196mzj7I/AT9ajsZxixm8yXAFiPIxEnY6AzQQ/DMPfuWg95QjNJCADyiTlkx80b0G/ETG3rFy1aS07AhmcqssV0HT1NWmmNQ/wBKaYZ7bYm8xJBVbKDTWIZvzLflQebuOpcd8zW7oAB1yEDXXqK78qYYNeBDHSB6DvNekeKWAEIOsg77bdQapLFYK3bxLC0uXMTmUfKDG6joCDMUF0sJ3qr+bOVlxQDW2y3NYEeWFdh82hXQDQVlZQDXK3BPCe54h+QjN1UqSAGXqGBj6VMXOOG24t3Q3lUZLqGHX0I2ZPQ9qysoHF7hwuKWt5QzoSrLKpcGRpBTdG1Ou2lTXPHEHxHCcLxDDtku2VVj6q6+HeWDoRmA061lZQBvK/P1i3nF63lN0+e4AWJPQdwvoBRwtpMNhWuYdRluk3Ce+mkA6gAdNN6ysoKc47xB8VeLEwBMD/juahTWVlBtDr3rpiMQzEZjsIA6AdgBWVlBzBp5wXB+LiLdvozifaZP5VlZQGPGOMh3ZQMoiYEwBMfeir4OLmbE3PVE+mrH+IrKygsXmtAFjsoql8Px3FL+kPbvKMjqoR1JkAMV8wO+41rKygij8Usd1ZP9v9DS1+K2M65D9D/Wt1lB0t/FrE9UT7mjv4SccuY7FX7lwQqi1p3PmE/YVlZQH/M9/KoHcH+Fed+auLuuIcrGrHp6LW6y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7"/>
            <a:ext cx="3199085" cy="32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pavic_10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861048"/>
            <a:ext cx="3670271" cy="275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Якщо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ти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говориш</a:t>
            </a:r>
            <a:r>
              <a:rPr lang="ru-RU" sz="3200" dirty="0" smtClean="0">
                <a:solidFill>
                  <a:schemeClr val="bg1"/>
                </a:solidFill>
              </a:rPr>
              <a:t>: "Моя </a:t>
            </a:r>
            <a:r>
              <a:rPr lang="ru-RU" sz="3200" dirty="0" err="1" smtClean="0">
                <a:solidFill>
                  <a:schemeClr val="bg1"/>
                </a:solidFill>
              </a:rPr>
              <a:t>любов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залишається</a:t>
            </a:r>
            <a:r>
              <a:rPr lang="ru-RU" sz="3200" dirty="0" smtClean="0">
                <a:solidFill>
                  <a:schemeClr val="bg1"/>
                </a:solidFill>
              </a:rPr>
              <a:t> все такою ж ось уже три роки", то знай, </a:t>
            </a:r>
            <a:r>
              <a:rPr lang="ru-RU" sz="3200" dirty="0" err="1" smtClean="0">
                <a:solidFill>
                  <a:schemeClr val="bg1"/>
                </a:solidFill>
              </a:rPr>
              <a:t>що</a:t>
            </a:r>
            <a:r>
              <a:rPr lang="ru-RU" sz="3200" dirty="0" smtClean="0">
                <a:solidFill>
                  <a:schemeClr val="bg1"/>
                </a:solidFill>
              </a:rPr>
              <a:t> твоя </a:t>
            </a:r>
            <a:r>
              <a:rPr lang="ru-RU" sz="3200" dirty="0" err="1" smtClean="0">
                <a:solidFill>
                  <a:schemeClr val="bg1"/>
                </a:solidFill>
              </a:rPr>
              <a:t>любов</a:t>
            </a:r>
            <a:r>
              <a:rPr lang="ru-RU" sz="3200" dirty="0" smtClean="0">
                <a:solidFill>
                  <a:schemeClr val="bg1"/>
                </a:solidFill>
              </a:rPr>
              <a:t> померла.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924945"/>
            <a:ext cx="3635897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16016" y="1628800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... </a:t>
            </a:r>
            <a:r>
              <a:rPr lang="ru-RU" sz="3600" dirty="0" err="1" smtClean="0">
                <a:solidFill>
                  <a:schemeClr val="bg1"/>
                </a:solidFill>
              </a:rPr>
              <a:t>Життя</a:t>
            </a:r>
            <a:r>
              <a:rPr lang="ru-RU" sz="3600" dirty="0" smtClean="0">
                <a:solidFill>
                  <a:schemeClr val="bg1"/>
                </a:solidFill>
              </a:rPr>
              <a:t> не </a:t>
            </a:r>
            <a:r>
              <a:rPr lang="ru-RU" sz="3600" dirty="0" err="1" smtClean="0">
                <a:solidFill>
                  <a:schemeClr val="bg1"/>
                </a:solidFill>
              </a:rPr>
              <a:t>може</a:t>
            </a:r>
            <a:r>
              <a:rPr lang="ru-RU" sz="3600" dirty="0" smtClean="0">
                <a:solidFill>
                  <a:schemeClr val="bg1"/>
                </a:solidFill>
              </a:rPr>
              <a:t> бути </a:t>
            </a:r>
            <a:r>
              <a:rPr lang="ru-RU" sz="3600" dirty="0" err="1" smtClean="0">
                <a:solidFill>
                  <a:schemeClr val="bg1"/>
                </a:solidFill>
              </a:rPr>
              <a:t>ліками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від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смерті</a:t>
            </a:r>
            <a:r>
              <a:rPr lang="ru-RU" sz="3600" dirty="0" smtClean="0">
                <a:solidFill>
                  <a:schemeClr val="bg1"/>
                </a:solidFill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</a:rPr>
              <a:t>хоча</a:t>
            </a:r>
            <a:r>
              <a:rPr lang="ru-RU" sz="3600" dirty="0" smtClean="0">
                <a:solidFill>
                  <a:schemeClr val="bg1"/>
                </a:solidFill>
              </a:rPr>
              <a:t> смерть - </a:t>
            </a:r>
            <a:r>
              <a:rPr lang="ru-RU" sz="3600" dirty="0" err="1" smtClean="0">
                <a:solidFill>
                  <a:schemeClr val="bg1"/>
                </a:solidFill>
              </a:rPr>
              <a:t>безумовно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ліки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від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</a:rPr>
              <a:t>життя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96944" cy="2520280"/>
          </a:xfrm>
        </p:spPr>
        <p:txBody>
          <a:bodyPr>
            <a:normAutofit fontScale="77500" lnSpcReduction="20000"/>
          </a:bodyPr>
          <a:lstStyle/>
          <a:p>
            <a:r>
              <a:rPr lang="vi-VN" dirty="0" smtClean="0">
                <a:solidFill>
                  <a:schemeClr val="bg1"/>
                </a:solidFill>
              </a:rPr>
              <a:t>Мілора́д Па́вич (серб. Милорад </a:t>
            </a:r>
            <a:r>
              <a:rPr lang="vi-VN" dirty="0" smtClean="0">
                <a:solidFill>
                  <a:schemeClr val="bg1"/>
                </a:solidFill>
              </a:rPr>
              <a:t>Павић)</a:t>
            </a:r>
            <a:r>
              <a:rPr lang="vi-VN" dirty="0" smtClean="0">
                <a:solidFill>
                  <a:schemeClr val="bg1"/>
                </a:solidFill>
              </a:rPr>
              <a:t> — сербський поет, прозаїк, літературознавець, перекладач, фахівець з історії сербської літератури </a:t>
            </a:r>
            <a:r>
              <a:rPr lang="en-US" dirty="0" smtClean="0">
                <a:solidFill>
                  <a:schemeClr val="bg1"/>
                </a:solidFill>
              </a:rPr>
              <a:t>XVII—XIX </a:t>
            </a:r>
            <a:r>
              <a:rPr lang="vi-VN" dirty="0" smtClean="0">
                <a:solidFill>
                  <a:schemeClr val="bg1"/>
                </a:solidFill>
              </a:rPr>
              <a:t>ст.ст., сербського бароко та поезії символізму. Один з найбільш читабельних письменників екс-Югославії ХХ </a:t>
            </a:r>
            <a:r>
              <a:rPr lang="vi-VN" dirty="0" smtClean="0">
                <a:solidFill>
                  <a:schemeClr val="bg1"/>
                </a:solidFill>
              </a:rPr>
              <a:t>століття</a:t>
            </a:r>
            <a:r>
              <a:rPr lang="uk-UA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gdb.rferl.org/04FD8E7E-46FC-4A1E-97AF-41CED72132F0_w640_r1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6096000" cy="357301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Bottom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Мілорад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Павич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народився</a:t>
            </a:r>
            <a:r>
              <a:rPr lang="ru-RU" dirty="0" smtClean="0">
                <a:solidFill>
                  <a:schemeClr val="bg1"/>
                </a:solidFill>
              </a:rPr>
              <a:t> 15 </a:t>
            </a:r>
            <a:r>
              <a:rPr lang="ru-RU" dirty="0" err="1" smtClean="0">
                <a:solidFill>
                  <a:schemeClr val="bg1"/>
                </a:solidFill>
              </a:rPr>
              <a:t>жовтня</a:t>
            </a:r>
            <a:r>
              <a:rPr lang="ru-RU" dirty="0" smtClean="0">
                <a:solidFill>
                  <a:schemeClr val="bg1"/>
                </a:solidFill>
              </a:rPr>
              <a:t> 1929 року в </a:t>
            </a:r>
            <a:r>
              <a:rPr lang="ru-RU" dirty="0" err="1" smtClean="0">
                <a:solidFill>
                  <a:schemeClr val="bg1"/>
                </a:solidFill>
              </a:rPr>
              <a:t>Белграді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батько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скульптором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походив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інтелігентної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сім'ї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мати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викладала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філософію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була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знавцем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сербського</a:t>
            </a:r>
            <a:r>
              <a:rPr lang="ru-RU" dirty="0" smtClean="0">
                <a:solidFill>
                  <a:schemeClr val="bg1"/>
                </a:solidFill>
              </a:rPr>
              <a:t> фольклору. </a:t>
            </a:r>
            <a:r>
              <a:rPr lang="ru-RU" dirty="0" err="1" smtClean="0">
                <a:solidFill>
                  <a:schemeClr val="bg1"/>
                </a:solidFill>
              </a:rPr>
              <a:t>Писати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Павич</a:t>
            </a:r>
            <a:r>
              <a:rPr lang="ru-RU" dirty="0" smtClean="0">
                <a:solidFill>
                  <a:schemeClr val="bg1"/>
                </a:solidFill>
              </a:rPr>
              <a:t> почав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раннього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завжди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вважав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літературу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своїм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родовим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покликанням</a:t>
            </a:r>
            <a:r>
              <a:rPr lang="ru-RU" dirty="0" smtClean="0">
                <a:solidFill>
                  <a:schemeClr val="bg1"/>
                </a:solidFill>
              </a:rPr>
              <a:t> — </a:t>
            </a:r>
            <a:r>
              <a:rPr lang="ru-RU" dirty="0" err="1" smtClean="0">
                <a:solidFill>
                  <a:schemeClr val="bg1"/>
                </a:solidFill>
              </a:rPr>
              <a:t>серед</a:t>
            </a:r>
            <a:r>
              <a:rPr lang="ru-RU" dirty="0" smtClean="0">
                <a:solidFill>
                  <a:schemeClr val="bg1"/>
                </a:solidFill>
              </a:rPr>
              <a:t> 	</a:t>
            </a:r>
            <a:r>
              <a:rPr lang="ru-RU" dirty="0" err="1" smtClean="0">
                <a:solidFill>
                  <a:schemeClr val="bg1"/>
                </a:solidFill>
              </a:rPr>
              <a:t>його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родичів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предків</a:t>
            </a:r>
            <a:r>
              <a:rPr lang="ru-RU" dirty="0" smtClean="0">
                <a:solidFill>
                  <a:schemeClr val="bg1"/>
                </a:solidFill>
              </a:rPr>
              <a:t> по </a:t>
            </a:r>
            <a:r>
              <a:rPr lang="ru-RU" dirty="0" err="1" smtClean="0">
                <a:solidFill>
                  <a:schemeClr val="bg1"/>
                </a:solidFill>
              </a:rPr>
              <a:t>лінії</a:t>
            </a:r>
            <a:r>
              <a:rPr lang="ru-RU" dirty="0" smtClean="0">
                <a:solidFill>
                  <a:schemeClr val="bg1"/>
                </a:solidFill>
              </a:rPr>
              <a:t> батька </a:t>
            </a:r>
            <a:r>
              <a:rPr lang="ru-RU" dirty="0" err="1" smtClean="0">
                <a:solidFill>
                  <a:schemeClr val="bg1"/>
                </a:solidFill>
              </a:rPr>
              <a:t>були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письменники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Милорад Павич (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9" y="3222553"/>
            <a:ext cx="3059832" cy="3635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«</a:t>
            </a:r>
            <a:r>
              <a:rPr lang="ru-RU" sz="3200" dirty="0" err="1" smtClean="0"/>
              <a:t>Народився</a:t>
            </a:r>
            <a:r>
              <a:rPr lang="ru-RU" sz="3200" dirty="0" smtClean="0"/>
              <a:t> </a:t>
            </a:r>
            <a:r>
              <a:rPr lang="ru-RU" sz="3200" dirty="0" smtClean="0"/>
              <a:t>я 1929 р. на </a:t>
            </a:r>
            <a:r>
              <a:rPr lang="ru-RU" sz="3200" dirty="0" err="1" smtClean="0"/>
              <a:t>узбережжі</a:t>
            </a:r>
            <a:r>
              <a:rPr lang="ru-RU" sz="3200" dirty="0" smtClean="0"/>
              <a:t> </a:t>
            </a:r>
            <a:r>
              <a:rPr lang="ru-RU" sz="3200" dirty="0" err="1" smtClean="0"/>
              <a:t>однієї</a:t>
            </a:r>
            <a:r>
              <a:rPr lang="ru-RU" sz="3200" dirty="0" smtClean="0"/>
              <a:t>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чотирьох</a:t>
            </a:r>
            <a:r>
              <a:rPr lang="ru-RU" sz="3200" dirty="0" smtClean="0"/>
              <a:t> </a:t>
            </a:r>
            <a:r>
              <a:rPr lang="ru-RU" sz="3200" dirty="0" err="1" smtClean="0"/>
              <a:t>райських</a:t>
            </a:r>
            <a:r>
              <a:rPr lang="ru-RU" sz="3200" dirty="0" smtClean="0"/>
              <a:t> </a:t>
            </a:r>
            <a:r>
              <a:rPr lang="ru-RU" sz="3200" dirty="0" err="1" smtClean="0"/>
              <a:t>річок</a:t>
            </a:r>
            <a:r>
              <a:rPr lang="ru-RU" sz="3200" dirty="0" smtClean="0"/>
              <a:t> о 8:30 ранку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знаком </a:t>
            </a:r>
            <a:r>
              <a:rPr lang="ru-RU" sz="3200" dirty="0" err="1" smtClean="0"/>
              <a:t>Терезів</a:t>
            </a:r>
            <a:r>
              <a:rPr lang="ru-RU" sz="3200" dirty="0" smtClean="0"/>
              <a:t> (</a:t>
            </a:r>
            <a:r>
              <a:rPr lang="ru-RU" sz="3200" dirty="0" err="1" smtClean="0"/>
              <a:t>підзнак</a:t>
            </a:r>
            <a:r>
              <a:rPr lang="ru-RU" sz="3200" dirty="0" smtClean="0"/>
              <a:t> </a:t>
            </a:r>
            <a:r>
              <a:rPr lang="ru-RU" sz="3200" dirty="0" err="1" smtClean="0"/>
              <a:t>Скорпіона</a:t>
            </a:r>
            <a:r>
              <a:rPr lang="ru-RU" sz="3200" dirty="0" smtClean="0"/>
              <a:t>), за </a:t>
            </a:r>
            <a:r>
              <a:rPr lang="ru-RU" sz="3200" dirty="0" err="1" smtClean="0"/>
              <a:t>ацтецьким</a:t>
            </a:r>
            <a:r>
              <a:rPr lang="ru-RU" sz="3200" dirty="0" smtClean="0"/>
              <a:t> гороскопом </a:t>
            </a:r>
            <a:r>
              <a:rPr lang="ru-RU" sz="3200" dirty="0" smtClean="0"/>
              <a:t>– </a:t>
            </a:r>
            <a:r>
              <a:rPr lang="ru-RU" sz="3200" dirty="0" err="1" smtClean="0"/>
              <a:t>Змія</a:t>
            </a:r>
            <a:r>
              <a:rPr lang="ru-RU" sz="3200" dirty="0" smtClean="0"/>
              <a:t>».</a:t>
            </a:r>
            <a:endParaRPr lang="ru-RU" sz="3200" dirty="0"/>
          </a:p>
        </p:txBody>
      </p:sp>
      <p:pic>
        <p:nvPicPr>
          <p:cNvPr id="18434" name="Picture 2" descr="Панорама Белграда з фортеці Калемагд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522476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80928"/>
            <a:ext cx="8316416" cy="407707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Дитинство</a:t>
            </a:r>
            <a:r>
              <a:rPr lang="ru-RU" dirty="0" smtClean="0"/>
              <a:t> </a:t>
            </a:r>
            <a:r>
              <a:rPr lang="ru-RU" dirty="0" err="1" smtClean="0"/>
              <a:t>Павича</a:t>
            </a:r>
            <a:r>
              <a:rPr lang="ru-RU" dirty="0" smtClean="0"/>
              <a:t> </a:t>
            </a:r>
            <a:r>
              <a:rPr lang="ru-RU" dirty="0" err="1" smtClean="0"/>
              <a:t>прийшлося</a:t>
            </a:r>
            <a:r>
              <a:rPr lang="ru-RU" dirty="0" smtClean="0"/>
              <a:t> на </a:t>
            </a:r>
            <a:r>
              <a:rPr lang="ru-RU" dirty="0" err="1" smtClean="0"/>
              <a:t>німецьку</a:t>
            </a:r>
            <a:r>
              <a:rPr lang="ru-RU" dirty="0" smtClean="0"/>
              <a:t> </a:t>
            </a:r>
            <a:r>
              <a:rPr lang="ru-RU" dirty="0" err="1" smtClean="0"/>
              <a:t>окупацію</a:t>
            </a:r>
            <a:r>
              <a:rPr lang="ru-RU" dirty="0" smtClean="0"/>
              <a:t>. Переживши два </a:t>
            </a:r>
            <a:r>
              <a:rPr lang="ru-RU" dirty="0" err="1" smtClean="0"/>
              <a:t>бомбардування</a:t>
            </a:r>
            <a:r>
              <a:rPr lang="ru-RU" dirty="0" smtClean="0"/>
              <a:t> Белграда, при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загинули</a:t>
            </a:r>
            <a:r>
              <a:rPr lang="ru-RU" dirty="0" smtClean="0"/>
              <a:t> 25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чоловік</a:t>
            </a:r>
            <a:r>
              <a:rPr lang="ru-RU" dirty="0" smtClean="0"/>
              <a:t>, </a:t>
            </a:r>
            <a:r>
              <a:rPr lang="ru-RU" dirty="0" err="1" smtClean="0"/>
              <a:t>письменник</a:t>
            </a:r>
            <a:r>
              <a:rPr lang="ru-RU" dirty="0" smtClean="0"/>
              <a:t> одного разу мало не </a:t>
            </a:r>
            <a:r>
              <a:rPr lang="ru-RU" dirty="0" err="1" smtClean="0"/>
              <a:t>загинув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рук </a:t>
            </a:r>
            <a:r>
              <a:rPr lang="ru-RU" dirty="0" err="1" smtClean="0"/>
              <a:t>німецьких</a:t>
            </a:r>
            <a:r>
              <a:rPr lang="ru-RU" dirty="0" smtClean="0"/>
              <a:t> </a:t>
            </a:r>
            <a:r>
              <a:rPr lang="ru-RU" dirty="0" smtClean="0"/>
              <a:t>солдат. </a:t>
            </a:r>
            <a:r>
              <a:rPr lang="ru-RU" dirty="0" err="1" smtClean="0"/>
              <a:t>Згодом</a:t>
            </a:r>
            <a:r>
              <a:rPr lang="ru-RU" dirty="0" smtClean="0"/>
              <a:t>, у 1999-му, </a:t>
            </a:r>
            <a:r>
              <a:rPr lang="ru-RU" dirty="0" err="1" smtClean="0"/>
              <a:t>письменнику</a:t>
            </a:r>
            <a:r>
              <a:rPr lang="ru-RU" dirty="0" smtClean="0"/>
              <a:t> </a:t>
            </a:r>
            <a:r>
              <a:rPr lang="ru-RU" dirty="0" err="1" smtClean="0"/>
              <a:t>довелося</a:t>
            </a:r>
            <a:r>
              <a:rPr lang="ru-RU" dirty="0" smtClean="0"/>
              <a:t> </a:t>
            </a:r>
            <a:r>
              <a:rPr lang="ru-RU" dirty="0" err="1" smtClean="0"/>
              <a:t>пережити</a:t>
            </a:r>
            <a:r>
              <a:rPr lang="ru-RU" dirty="0" smtClean="0"/>
              <a:t> </a:t>
            </a:r>
            <a:r>
              <a:rPr lang="ru-RU" dirty="0" err="1" smtClean="0"/>
              <a:t>третє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бомбардування</a:t>
            </a:r>
            <a:r>
              <a:rPr lang="ru-RU" dirty="0" smtClean="0"/>
              <a:t> —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 </a:t>
            </a:r>
            <a:r>
              <a:rPr lang="ru-RU" dirty="0" err="1" smtClean="0"/>
              <a:t>знайшли</a:t>
            </a:r>
            <a:r>
              <a:rPr lang="ru-RU" dirty="0" smtClean="0"/>
              <a:t> </a:t>
            </a:r>
            <a:r>
              <a:rPr lang="ru-RU" dirty="0" err="1" smtClean="0"/>
              <a:t>відображення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романі</a:t>
            </a:r>
            <a:r>
              <a:rPr lang="ru-RU" dirty="0" smtClean="0"/>
              <a:t> «</a:t>
            </a:r>
            <a:r>
              <a:rPr lang="ru-RU" dirty="0" err="1" smtClean="0"/>
              <a:t>Зоряна</a:t>
            </a:r>
            <a:r>
              <a:rPr lang="ru-RU" dirty="0" smtClean="0"/>
              <a:t> </a:t>
            </a:r>
            <a:r>
              <a:rPr lang="ru-RU" dirty="0" err="1" smtClean="0"/>
              <a:t>мантія</a:t>
            </a:r>
            <a:r>
              <a:rPr lang="ru-RU" dirty="0" smtClean="0"/>
              <a:t>».</a:t>
            </a:r>
          </a:p>
          <a:p>
            <a:endParaRPr lang="ru-RU" dirty="0"/>
          </a:p>
        </p:txBody>
      </p:sp>
      <p:pic>
        <p:nvPicPr>
          <p:cNvPr id="16386" name="Picture 2" descr="Милорад Павич (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560" y="188640"/>
            <a:ext cx="3960440" cy="259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s://encrypted-tbn2.gstatic.com/images?q=tbn:ANd9GcT4dM4EFMRnfL4Hd2nD4QjcQHFI6YpeHbPmAsHrInkbvPvPP2p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9202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501007"/>
          </a:xfr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err="1" smtClean="0"/>
              <a:t>“Поміж</a:t>
            </a:r>
            <a:r>
              <a:rPr lang="uk-UA" dirty="0" smtClean="0"/>
              <a:t> бомбардуваннями, я вперше закохався і під німецькою окупацією примусово вивчив німецьку. Тоді ж потайки я навчився </a:t>
            </a:r>
            <a:r>
              <a:rPr lang="uk-UA" dirty="0" err="1" smtClean="0"/>
              <a:t>англійської”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0482" name="Picture 2" descr="https://encrypted-tbn0.gstatic.com/images?q=tbn:ANd9GcSMTPQjwPVum3T_I91cfVVyPm4RjaQgnQvhdoqVcopb1O-52d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7"/>
            <a:ext cx="3131840" cy="4365104"/>
          </a:xfrm>
          <a:prstGeom prst="rect">
            <a:avLst/>
          </a:prstGeom>
          <a:noFill/>
        </p:spPr>
      </p:pic>
      <p:pic>
        <p:nvPicPr>
          <p:cNvPr id="20484" name="Picture 4" descr="https://encrypted-tbn0.gstatic.com/images?q=tbn:ANd9GcQ2wQwUWR6wz3bun0hX0hhcR1aS7nDPQBMe9EgRlQxM3ok4LSJ7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374" y="2492897"/>
            <a:ext cx="2904778" cy="43651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0152" y="3573016"/>
            <a:ext cx="2952328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одружений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Ясміною</a:t>
            </a:r>
            <a:r>
              <a:rPr lang="ru-RU" dirty="0" smtClean="0"/>
              <a:t> Михайлович, </a:t>
            </a:r>
            <a:r>
              <a:rPr lang="ru-RU" dirty="0" err="1" smtClean="0"/>
              <a:t>письменницею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літературним</a:t>
            </a:r>
            <a:r>
              <a:rPr lang="ru-RU" dirty="0" smtClean="0"/>
              <a:t> критиком.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2.bp.blogspot.com/-EVRCR4t43j4/T2yLNtTd3AI/AAAAAAAAAZ8/QJFII05lrXI/s1600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94938"/>
            <a:ext cx="3635896" cy="506306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188640"/>
            <a:ext cx="6400800" cy="324036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1973 </a:t>
            </a:r>
            <a:r>
              <a:rPr lang="ru-RU" dirty="0" smtClean="0"/>
              <a:t>року </a:t>
            </a:r>
            <a:r>
              <a:rPr lang="ru-RU" dirty="0" smtClean="0"/>
              <a:t>в </a:t>
            </a:r>
            <a:r>
              <a:rPr lang="ru-RU" dirty="0" err="1" smtClean="0"/>
              <a:t>Югославії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опублікована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перша книга — </a:t>
            </a:r>
            <a:r>
              <a:rPr lang="ru-RU" dirty="0" err="1" smtClean="0"/>
              <a:t>збірка</a:t>
            </a:r>
            <a:r>
              <a:rPr lang="ru-RU" dirty="0" smtClean="0"/>
              <a:t> </a:t>
            </a:r>
            <a:r>
              <a:rPr lang="ru-RU" dirty="0" err="1" smtClean="0"/>
              <a:t>оповідань</a:t>
            </a:r>
            <a:r>
              <a:rPr lang="ru-RU" dirty="0" smtClean="0"/>
              <a:t> «</a:t>
            </a:r>
            <a:r>
              <a:rPr lang="ru-RU" dirty="0" err="1" smtClean="0"/>
              <a:t>Залізна</a:t>
            </a:r>
            <a:r>
              <a:rPr lang="ru-RU" dirty="0" smtClean="0"/>
              <a:t> </a:t>
            </a:r>
            <a:r>
              <a:rPr lang="ru-RU" dirty="0" err="1" smtClean="0"/>
              <a:t>завіса</a:t>
            </a:r>
            <a:r>
              <a:rPr lang="ru-RU" dirty="0" smtClean="0"/>
              <a:t>». </a:t>
            </a:r>
            <a:r>
              <a:rPr lang="ru-RU" dirty="0" err="1" smtClean="0"/>
              <a:t>Втім</a:t>
            </a:r>
            <a:r>
              <a:rPr lang="ru-RU" dirty="0" smtClean="0"/>
              <a:t>,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Павич</a:t>
            </a:r>
            <a:r>
              <a:rPr lang="ru-RU" dirty="0" smtClean="0"/>
              <a:t>, як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скаже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, </a:t>
            </a:r>
            <a:r>
              <a:rPr lang="ru-RU" dirty="0" err="1" smtClean="0"/>
              <a:t>був</a:t>
            </a:r>
            <a:r>
              <a:rPr lang="ru-RU" dirty="0" smtClean="0"/>
              <a:t> «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нечитабельним</a:t>
            </a:r>
            <a:r>
              <a:rPr lang="ru-RU" dirty="0" smtClean="0"/>
              <a:t> </a:t>
            </a:r>
            <a:r>
              <a:rPr lang="ru-RU" dirty="0" err="1" smtClean="0"/>
              <a:t>письменником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М.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Павич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викладав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багатьох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європейських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університетах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(в 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Парижі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Відні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Фрайбурзі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Реґензбурзі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, 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Белграді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),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переклавсербською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 Байрона 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і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 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Пушкіна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був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номінований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на 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Нобелівську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премію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галузі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літератури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 у 2004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році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Перший голова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Товариства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сербсько-української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дружби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8511" y="1882251"/>
            <a:ext cx="3395489" cy="4975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://i1.focus.ua/img/a/7/4/83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5484177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У </a:t>
            </a:r>
            <a:r>
              <a:rPr lang="ru-RU" sz="2400" dirty="0" err="1" smtClean="0">
                <a:solidFill>
                  <a:schemeClr val="bg1"/>
                </a:solidFill>
              </a:rPr>
              <a:t>світову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літературу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Павич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увійшов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завдяки</a:t>
            </a:r>
            <a:r>
              <a:rPr lang="ru-RU" sz="2400" dirty="0" smtClean="0">
                <a:solidFill>
                  <a:schemeClr val="bg1"/>
                </a:solidFill>
              </a:rPr>
              <a:t> роману</a:t>
            </a:r>
            <a:r>
              <a:rPr lang="ru-RU" sz="2400" b="1" dirty="0" smtClean="0">
                <a:solidFill>
                  <a:schemeClr val="bg1"/>
                </a:solidFill>
              </a:rPr>
              <a:t> «</a:t>
            </a:r>
            <a:r>
              <a:rPr lang="ru-RU" sz="2400" b="1" dirty="0" err="1" smtClean="0">
                <a:solidFill>
                  <a:schemeClr val="bg1"/>
                </a:solidFill>
              </a:rPr>
              <a:t>Хозарський</a:t>
            </a:r>
            <a:r>
              <a:rPr lang="ru-RU" sz="2400" b="1" dirty="0" smtClean="0">
                <a:solidFill>
                  <a:schemeClr val="bg1"/>
                </a:solidFill>
              </a:rPr>
              <a:t> словник»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що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вийшов</a:t>
            </a:r>
            <a:r>
              <a:rPr lang="ru-RU" sz="2400" dirty="0" smtClean="0">
                <a:solidFill>
                  <a:schemeClr val="bg1"/>
                </a:solidFill>
              </a:rPr>
              <a:t> в 1984 </a:t>
            </a:r>
            <a:r>
              <a:rPr lang="ru-RU" sz="2400" dirty="0" err="1" smtClean="0">
                <a:solidFill>
                  <a:schemeClr val="bg1"/>
                </a:solidFill>
              </a:rPr>
              <a:t>році</a:t>
            </a:r>
            <a:r>
              <a:rPr lang="ru-RU" sz="2400" dirty="0" smtClean="0">
                <a:solidFill>
                  <a:schemeClr val="bg1"/>
                </a:solidFill>
              </a:rPr>
              <a:t>. Цей роман, перший для </a:t>
            </a:r>
            <a:r>
              <a:rPr lang="ru-RU" sz="2400" dirty="0" err="1" smtClean="0">
                <a:solidFill>
                  <a:schemeClr val="bg1"/>
                </a:solidFill>
              </a:rPr>
              <a:t>письменника</a:t>
            </a:r>
            <a:r>
              <a:rPr lang="ru-RU" sz="2400" dirty="0" smtClean="0">
                <a:solidFill>
                  <a:schemeClr val="bg1"/>
                </a:solidFill>
              </a:rPr>
              <a:t>, став </a:t>
            </a:r>
            <a:r>
              <a:rPr lang="ru-RU" sz="2400" dirty="0" err="1" smtClean="0">
                <a:solidFill>
                  <a:schemeClr val="bg1"/>
                </a:solidFill>
              </a:rPr>
              <a:t>європейським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відображенням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магічного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реалізму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Влаштований</a:t>
            </a:r>
            <a:r>
              <a:rPr lang="ru-RU" sz="2400" dirty="0" smtClean="0">
                <a:solidFill>
                  <a:schemeClr val="bg1"/>
                </a:solidFill>
              </a:rPr>
              <a:t> так, </a:t>
            </a:r>
            <a:r>
              <a:rPr lang="ru-RU" sz="2400" dirty="0" err="1" smtClean="0">
                <a:solidFill>
                  <a:schemeClr val="bg1"/>
                </a:solidFill>
              </a:rPr>
              <a:t>щоб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кожен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читати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по-своєму</a:t>
            </a:r>
            <a:r>
              <a:rPr lang="ru-RU" sz="2400" dirty="0" smtClean="0">
                <a:solidFill>
                  <a:schemeClr val="bg1"/>
                </a:solidFill>
              </a:rPr>
              <a:t>, роман без початку </a:t>
            </a:r>
            <a:r>
              <a:rPr lang="ru-RU" sz="2400" dirty="0" err="1" smtClean="0">
                <a:solidFill>
                  <a:schemeClr val="bg1"/>
                </a:solidFill>
              </a:rPr>
              <a:t>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кінця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Критики, не </a:t>
            </a:r>
            <a:r>
              <a:rPr lang="ru-RU" sz="2400" dirty="0" err="1" smtClean="0">
                <a:solidFill>
                  <a:schemeClr val="bg1"/>
                </a:solidFill>
              </a:rPr>
              <a:t>чекали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появи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настільки</a:t>
            </a:r>
            <a:r>
              <a:rPr lang="ru-RU" sz="2400" dirty="0" smtClean="0">
                <a:solidFill>
                  <a:schemeClr val="bg1"/>
                </a:solidFill>
              </a:rPr>
              <a:t> сильного автора в тому </a:t>
            </a:r>
            <a:r>
              <a:rPr lang="ru-RU" sz="2400" dirty="0" err="1" smtClean="0">
                <a:solidFill>
                  <a:schemeClr val="bg1"/>
                </a:solidFill>
              </a:rPr>
              <a:t>місці</a:t>
            </a:r>
            <a:r>
              <a:rPr lang="ru-RU" sz="2400" dirty="0" smtClean="0">
                <a:solidFill>
                  <a:schemeClr val="bg1"/>
                </a:solidFill>
              </a:rPr>
              <a:t>, де, </a:t>
            </a:r>
            <a:r>
              <a:rPr lang="ru-RU" sz="2400" dirty="0" err="1" smtClean="0">
                <a:solidFill>
                  <a:schemeClr val="bg1"/>
                </a:solidFill>
              </a:rPr>
              <a:t>здавалося</a:t>
            </a:r>
            <a:r>
              <a:rPr lang="ru-RU" sz="2400" dirty="0" smtClean="0">
                <a:solidFill>
                  <a:schemeClr val="bg1"/>
                </a:solidFill>
              </a:rPr>
              <a:t>, не </a:t>
            </a:r>
            <a:r>
              <a:rPr lang="ru-RU" sz="2400" dirty="0" err="1" smtClean="0">
                <a:solidFill>
                  <a:schemeClr val="bg1"/>
                </a:solidFill>
              </a:rPr>
              <a:t>існувало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літературної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традиції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захоплено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прийняли</a:t>
            </a:r>
            <a:r>
              <a:rPr lang="ru-RU" sz="2400" dirty="0" smtClean="0">
                <a:solidFill>
                  <a:schemeClr val="bg1"/>
                </a:solidFill>
              </a:rPr>
              <a:t> роман, назвавши </a:t>
            </a:r>
            <a:r>
              <a:rPr lang="ru-RU" sz="2400" dirty="0" err="1" smtClean="0">
                <a:solidFill>
                  <a:schemeClr val="bg1"/>
                </a:solidFill>
              </a:rPr>
              <a:t>його</a:t>
            </a:r>
            <a:r>
              <a:rPr lang="ru-RU" sz="2400" dirty="0" smtClean="0">
                <a:solidFill>
                  <a:schemeClr val="bg1"/>
                </a:solidFill>
              </a:rPr>
              <a:t> першим </a:t>
            </a:r>
            <a:r>
              <a:rPr lang="ru-RU" sz="2400" dirty="0" err="1" smtClean="0">
                <a:solidFill>
                  <a:schemeClr val="bg1"/>
                </a:solidFill>
              </a:rPr>
              <a:t>зразком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нелінійної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прози</a:t>
            </a:r>
            <a:r>
              <a:rPr lang="ru-RU" sz="2400" dirty="0" smtClean="0">
                <a:solidFill>
                  <a:schemeClr val="bg1"/>
                </a:solidFill>
              </a:rPr>
              <a:t>, а самого </a:t>
            </a:r>
            <a:r>
              <a:rPr lang="ru-RU" sz="2400" dirty="0" err="1" smtClean="0">
                <a:solidFill>
                  <a:schemeClr val="bg1"/>
                </a:solidFill>
              </a:rPr>
              <a:t>Павича</a:t>
            </a:r>
            <a:r>
              <a:rPr lang="ru-RU" sz="2400" dirty="0" smtClean="0">
                <a:solidFill>
                  <a:schemeClr val="bg1"/>
                </a:solidFill>
              </a:rPr>
              <a:t> — першим </a:t>
            </a:r>
            <a:r>
              <a:rPr lang="ru-RU" sz="2400" dirty="0" err="1" smtClean="0">
                <a:solidFill>
                  <a:schemeClr val="bg1"/>
                </a:solidFill>
              </a:rPr>
              <a:t>письменником</a:t>
            </a:r>
            <a:r>
              <a:rPr lang="ru-RU" sz="2400" dirty="0" smtClean="0">
                <a:solidFill>
                  <a:schemeClr val="bg1"/>
                </a:solidFill>
              </a:rPr>
              <a:t> XXI </a:t>
            </a:r>
            <a:r>
              <a:rPr lang="ru-RU" sz="2400" dirty="0" err="1" smtClean="0">
                <a:solidFill>
                  <a:schemeClr val="bg1"/>
                </a:solidFill>
              </a:rPr>
              <a:t>століття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506" name="AutoShape 2" descr="data:image/jpeg;base64,/9j/4AAQSkZJRgABAQAAAQABAAD/2wCEAAkGBhQSERUUExQWFRUWGBoaFxgYGBgfGBgeGBscHRofFxocHSYeHBokHxwaHy8gJCcpLCwtGB4yNTAqNScrLikBCQoKDgwOGg8PGiwkHyQsLCksLC0tLSwsLCwsLCwsLCwsLCwsLCwsLCwsLCwsLCwsLCwsLCwpLCwsLCwsLCksLP/AABEIAQEAxAMBIgACEQEDEQH/xAAbAAACAgMBAAAAAAAAAAAAAAAEBQMGAAIHAf/EAEQQAAIBAgQDBgMFBwIEBQUAAAECEQADBBIhMQVBUQYTImFxgTKRoRQjQrHBB1JictHh8IKyJDOS8RU0Y3OiFiVDU8P/xAAaAQACAwEBAAAAAAAAAAAAAAADBAECBQAG/8QAMREAAQQBAwEFBwQDAQAAAAAAAQACAxEhBBIxQRMiUWFxBTKBkaHB8BQjM7HR4fFS/9oADAMBAAIRAxEAPwDjVjEEAxuTv/SvLt09TUQNN+BcEOIZiTktJrcfoOg8/wAvzlzw0WVVxAyUuwtl7jZUVmJ5KCTT2x2GxTDUKnkza/8AxBqLiPaLIDawq9zb5sP+Y/mzbj/PSkQxDTOZp6yZ+e9BuR3GPqq948YT3GdicUgkKr/yNJ+Rgn2pCyEEgggjcHcetXHst20YMLWIaVOi3Dup5BjzHnuPTZz2u7NLiLZuIALyjT+MD8J8+h9qXGofG/ZKPihCVzXbX/Nc2BrBWs08wvZDEva7xUEbhSYZh1AP6xNOOe1vvGkwXAcpNXk+de3EIMEEEGCOYPQjrR+O4FctWlu3AFDtCqfj2mSOQ9ddRVi4CrK4kBATWGOla17VlK8it1Uc9q8KVqa5ctntjlWhFT4PCPdcJbUsx5D9eg86sGG7JIz902KTvf3FUmCNxmkAnyob5Gs5VHPDeVVzXlF8S4e1i61tolTuNjIkEeoobJVgbFhWBtaha2OlYTWtSpXhasFYK3Va5ciOHD723/Ov5iuqIa5Xgf8AmJ/Mv5iuxcNwCnDtdkghiANI0Nof/wBPpWfrW3VLR0TqBtQWxpXleNv/AENeVmLSXI0sk7CSdI6k1cO0Nr7Jg7WHXdzNw9Ygn2kgeiilHZi2GxVoHYNP/SCR9RTb9oA8drplb5yP7VsSOuZrOnK8o83I1vxVSylmAAJJ0AG59K9xfDrluM9t0nbMpE/MUy4Xxo4aWRFLnTM0nKOgAI36+lW/AcUGNwl3vFAIDBgNpCyGE7f2q0szoze3CtJI5mawub11HsZxQ3sMMxl7ZyE9Y+E/L8jXMYq4/s6vQbydQrfKQfzFD1rN0V+CrqBbLUnF8PhsFde4R3t1yWt2yPCk8z7zH061Hw79obAReTNv4lMH0g6fWs/aNa1stzhx8spH5mqbNVhiZLGC/JURsbIwF2V0fhHH1xd77uwBlEtcfKWUcgsCZPr1qp9suKm9iWE+C3KL00+I+5/IVaOztn7LgWunRmU3D8vAPlH/AFGueEzqTrzrtOxvaOLeBgKIWjeSOBhaV6tegedMuI9nr9i3buXbeW3dnu3BQq+WJylSQd6fTaWFqwCmuC7M4i7YfEJaJs2zD3CVVFOmhLEa6j5jrW/DuA3CLN5kPc3LvdhyRBKDMwiZ25xFQTWVUmhacKPsODzDS/egTzUHXT0H1I6Uq7JWScXbP7ssfYH9SPnRXbTFS9teik/M/wBqh4Xe+z2HvfjueC3O/mfn/tHWlQP2yerkq0kx31chO1GMFzFXWGwOUf6QF/SlM1sG1miEx1zqD6qh/MUy0UAAmmjaKQte5aY2sRabS7bj+O1ow9UJyN6DJ6ituJ8HazlMh7dxc1u4s5XEwYnUMCCCp1BHoTcBSlwWsrcivMtcuU3Dh97b/nX/AHCuuYct3Dw/hzgZYH4/ETO41tLp/eeTYBfvE/nX8xXX8BZ/4ZvFp3iSuXUnK8HNOmmbSOlZ2twR6FaOjGD6hAkgczWUR9mJrKzFprlfB8aLd5HOyus+mx+lXftXw03rMpqyHMAOYO4HnsfaueWxp7irBwrti1pQjrnUaAzDAdPMVsTRuLg9vIXkpmOLg9nISPferLh7n2bAvOj3ycq8wCAJI9JPuK0xHaq2xzJh1z/vOFmfYSfnSbF4t7rZnJZj/mnQVenSUHCgr06StwoIErVk7Bv9+w62z/uWkFy3FP8AsMPv3PRD9WWrT/xlTqP4yjf2gMCLI/nP+2qrg8JndUH4mA+Zinvbi5mvIo/Cn+4n+goTspYJxVueUn5A/rFDh7kPwQ4jtgvyVq7X3QmDZRoCVUekz+QrnEVe+3V6LVsdX/IH+tUua7Stpi7Sfx2ordokgAEkmAOp5CutYzhxx3Db+EQrm4diraqxMKtvJ3VxyeSZ1uXSegNc54JcuLeR7KB7iEMoKZgCNiRtodddKcNYxyJiALZRcQALyoBqFbNsCSNd/U9aYLmg0SmC4dSrBxbGqvZ8i3ItXcYtq0D8Rt2VzF2H7z3AznoWjYCgOKcHsYdsAtpXV2wxxF3O+Y/e6JoAFU5RMAcxvE0rv8RxWJwa2e7t/Z7GZlIthchOrkMTqx57054F2nv4i+1253RZLSov3SQsZQpXT4wEADGY5RVHuG05Q5SNhRHa7s1ZfC2riIUv/aBZZi5MqLIuPI0UFWYLoBqCKIudlsM3EH4fcSVsYV2e9ncG262xclFByZBKqcwJOpkaCkPE+0F90ODsSyi41xiFGbM0AgNuF8IkyJPlWvHuNY5hduXURDeVVvXLaqHugQALhUnQwJAgNAmdK5pbi1WOsX4YCmw3ZzCjh+DvNbuNexGIZAneQbgXKsCFhEztvqxgCRm8JPG+x9i3iOIXLYJw+EuJat2wzE3btyFyZpzZVYOTBkwACJkTcb4myjBYfBi3cfDYdD3qAM9u7cJa5kcHKpBI1IkESCDSO9xTE4Sy+GzIBeYXW+FrisAVkP8AhJE6jXzE1fcLrqjYuk+x3YWw/ELOGUdyq4VcRiijM+XwF3FvOTpGUCSfinWhMZ3VzgRdbQtZMdFoZnYkNZBeSxOsBZywCVBgUPhe1WOv4r7RbVWfIbbAW1FooyhSrjQEFQBqZ8I10FL+JrfuMmHOXLanJZs/AhbVupLdWJJ0AmBp24E1a6wDVpAlqa2dY0FMeJ8MewFzwC0wsgkAcyBt/Y0Hg8E905bas55wNvU7Crbm1YKkEEX0WuBH3tsfxr/uFde4fh2GHkkZXubQZm2Ouw0f3iuVNgHs4m0j5c2ZCQDMSw0aOfP3Fdew+GY4UGFyq7EGTmk92G02I+Hz1NZusN1XgtHRkbSfMKIGP+1ZUS4aedZWatC/NcfW3+YrTutaK7vQ1lqwWbKBJOw616G1hEAZUKr5elblwBpvR93gV4AmBEa+IUrMDzqWkHhUbI1/um16dd6svYq2PvGH8K/mf6VWSCatNi59mwk/jfUDzYafIa0ObLdvildXlmwck0kPG8Sbl+43KYX0XT9PrTHsgIv68kb8xSM3elNOzGIjEDzDD6T+lWe2o6HgrzN2wkDoE27bMMtqerfkKrOEw3eOqLuxAHvVj7ZLNtG6NHzH9qS9mXAxKE/xfPKaHEdseEHTvrT7h0tPuOYsYS2tix4Swl2HxEbb9SZ9I0pV2Yvn7VbiZkz5iDM1v2uQtdVwJBXL7gn+tedl8GyXe8YQADlnczpoOg6+dVAAjPmua4CAu6kfVNu3HESBbtgwGlmHWCIn3k1L2Ctr3d1jHxAfIT+tIO1t0veESYQAe5JpxwBGt4Zl2YljHQkQJ89BpQ3NqENCpxpwPFKcdxskkWSbaZidDDOSZzORrPlsKteLvhuHln+JrOvmSIH1g1zzD2Gdgg3On/f0p92j4uAi4dD4VAzf6RAH6n2q8kYJaAjSRgua0eqY9hgQLrH+ED6n+lJONXc+IuHq5j20/SnvZWUsksILMTrvECKrtiybzGIG5YnYeZojGgyOcqxPHavceArX2PGSwT1cn5AD+tLuyN0tiWY6yrH5sP60dh7i28KchJAViD1mdY9ar3Dr72z3qR4dDOxnl/mulDDC7fXVUj/d7QjrgJn2sw5uYmAJOVQI9+Xzpp2W4eLOcEzc8OcDZd4E823J9qRYrtPdY6BVMRKjxR0k6gelOezFwd2zdW19h/eokaey2nFfVTMHshpyr2M8WPzf+uPo4H6V1i0r/Zxp4EdifFuTkHw+Xh1/irkuDTNfRv8A1Fn/AKq61axbjCsmUZC+rZl3JQjw77IdfM9KX1QAoeS3tINrPiECrk89jWUO9yNjHlWUknlyw+utNOz5+8YnfLp8xNKchiZqTCXWVgwO319a3nNsUsCZpewtHVE8U4o91iAYQGAOscz1oJbcUfc7pvF4lPMASPOK0a7bX8JY/wAWg+VcKAoBDjpjdrWlTcOwQH3lzRF115/2/OhOLcTN152UaAf5zNaYrFPciduXQVHbtxsPnUBubKs2Ml293P8AShFsmpsK/durzqpB2rdo/EZNYFYiQug5xViQjFtiirViMt61E6MJB6HlSS1wtkMuyoq8wdfYRvQVnH3E2YweUf1rS9ee4ZaTH09BQmgtwOEnHpnstoOExvcbaTlAA5TJPvGlB/bmzBs8nz/yIq4djOD28VgcZaNq0MRbVblu6yiQk/eBiAToAdYnxabClOK4ccSpNi1bt2MMih7zKEzk6BrmUE5mO1tZIHUyaoJG2RXCabAxowEru8UZtsoPUb+xP6VHhOINbkLsTJG4mmLdjb63msObaOtxLYDMfE1zVMmVSSCIMxAkTFa4fsdiGa6CqoLDi27M0LnLZVRSJzMTsB6mBrV+0ZXRT2LKqkKOKNJICAtv4Yn3BmhmxDD4VVfNVE/M609XsFiu8xFvNaDYYBr2a6oVQwkanQ9PWtcV2RxNq9esuiDuVD3Lmb7tFYAqS0azIAAEk6AVwkj8VAiaOiS4Tjdy0CPikz4pmees1Df4q76GAu+VRA9+vvVixXYe+oxOcWwMMFN054IzgFABEkmRp10MUBY7IX7mHuX0Cm3bZUOozlnIChF3YkkVO5nIKr2LQdwGUPg+PsqZSAQNp/WtbmOL7nbYDYego09iL+W8Q1lhYtC7dZbqMArAwARMtIIjr60Tguw2KXFLYKWi4tLiGRrgA7vc5yNQY3A1ANcJGDKhsTWncBlKStWHhT5MKT5Of0/ShuPYLItm6LK2LeIDXba95nbKSI5DKg/DIk6yTy0s3c1kqCJgj5mal1OaCEHVjc0DzCD4YT3tvrnX31G9dWtK3cEBDGcNm5eEFSPWXX51y7AWQL1oTJzrMcvEOfWus2b8YUrlbVvijw7ofi5Hw7eY6UjrDbh6FbOl9w1xYSzuyayt7dzTrWUgnlySKxVk6bmpBh5IHP1omxZykyCGH0reIPisewstcMc9BpWz9n2GsgnpR+HVjEQvnEx79f8ABRCkgwNTzJ2/Q0MvI6rg21XHwhGrcv8APeo2tlpKgkDypvjsJnzGdROw6f5150vtfdmDuPn7VYOLl1UvcLhl0/Ex+Q/r70wuYcAeIx02J9gNq2wrg65FDHnp8/Wo3eSQSBAjSZ9v851O2yqkqa1wi5fUm2pcoV8I1uQZkhd8ogAkbZh1orEcAuZQ11e5QfjugoB/KpGd/RVJNLsNhlmLecnlln66afOp34Vc+K46IOrGT9P61YRuJwql4CedkO1VrC4tIlMKquH8JL3cyxmcDSZiBMKoIBJJLb4Xi2FGH+yl2FpcZ3xPdmbtoL4VA2DyApzEDmCYqsP3Kfid/QBV+smoGxlvknzZz+RFDdp2Xd/n4VIJPRXXh3ae1c4g+PxDMmrfcqmYsMuW2EuDRTESxykEaHXSbgfabBrZwa3zdU2sTcvXU7ssGJnu3Z+eXwiIJJqgfa52tj/5f1q2dosLhsC7YV7Ju3RhwTcDMIvPDCATAtqpiIJJOvkGSKPDc/DwH/VbKcYi/a+wXr1y4VXiGMzM2U53s2WkhFE6lpABIGok0FxDtlYxuHxiXWbDvev27ifdlwUtKFW2cusjLMnSTUuFwgfhl43w9x81i3Zz3bhVLl6GARc2Xw22QkkHUsNhU2K7IYYHG2FSfslhPviWzNiHIKgeLKFOqZY951oAEYu7u/8AH+lOUp7K9qbGHw/dG5ctn7Wl642Ul7tq2uiDLpmLCCGIENuaZ8P7fYNVRCpW3exGIu4gBP8AlBwy2RbI1lZUyuogxW3HOxmHw1nEgIL7WLaIzBm7wX7pBVj4gq2gIUKAxJOsb1NxLsZg7LYhjbTLhMGpuqHuycTd+CST8PQBueoqCYjnOfz7hclnZvjeAt4a7ZZrjd5ibJf7s/eWrRB1g6LmzErqY05yN8T2ywpxPFLrvdnE21tWStuCU2dRJ8MqFGZvMxyo7hnYvDqMM121At4N8VjCHuDNmB7lPi8JMM0CPhNL/wD6VtvwyziGsqbpFzEXAHcMbKMVUAFoClmXMw1CjTXe1xOJObPp+dFBVe/aN2gsYrFI2GY9zbtJbQFSoUKNgDruTr6b70gsYmpeIYbvLtxrdkW7erZAxK2x/M2sevMgdKXin4xsaAEP1Vh4brdtnnnX8xXUbmP/AOGVANMzZjGmuQqM3+kmPIVyXgd6btsfxr+YrrFvHIMG1r8ZYnUH962d9tlPypLWUXD0K0dMe7x1Q1vb+/8AasqBCwHKvKzU6uc2EMFgNBv1849KZYLBFwWMHr79K8TEoHC6AdI0pjfxKKpAgabCth8hOAsvYAgsTdCyqgCAIG01vhsG90iFIjUk+largmPIa8+Y61aeG2Mqz/2obnbQoSDGW1jKgJhWJ5EQCZPI1W9zI1nduZ9KuuNvW0V5ATvEYKVVSrSpG++/SaQcN4Q13X4VGk/086b07S7ACC9waLKiwCsYVFzHc9fc8h60zXgqJ47zTzIBhfc7n6Ufce3h7eggD5k/qaq+P4g1wy23JeQ9epp10bYh3uUq1z5j3cBHYztAAMtkBV6wPou3uaTM73DOrE8zr9a2t4UnxPoPqfSsvcRbQJoJgRSTpC5OsiawLz7Mq6u2vQan57Vpcursqn1Ov1P6VvZwpYyZNH2uEtI+EDnBEgUOwOSiFA4LA3LrhETMxmBzMAk7+QPyq3XsVxU3bZYTdSQD3dnO3dCSHIEvA1AaZkESYpTYwYUhgIjUMLmoO+p5Uwbi+I371omSe91k6ctdoHXQdBVHPY7kWqEFSLguJ3LZskEI9w3drYzOV0ysNYOi+E5RPtWmLwfE7/guLCu4d47sZ3ymGuBCGZ4UxzBBgTWt3iN2GQ3CVIAK940wSMunIDQgcuVbpx/Eg6XmBEkRd5zJknz1051AczwXbSoUx3EMSGKzAvKzmLQ7y6mVVNwmM8SvVdZO5NTYs8TIvo8n7TL3SBaLMbQ1IA1ED9zlEbiY8Jj71lD3eXIVfQtI8agMQObAKCDr8I6UHjcdiNJxDgrOXxkkSADBjSQQD10mrN7M9FBaU6xGL4sVYEls1runAFnRbbEadWEAlxr4l12oT/7pbIuNGW3ZOHhxZyC1IVkdT4SJKyTrqDMUrPabFAKHumFzeMbtmAB7zroAPIAb1td7Q4lgZvOUIIKzIgiD7Eaf3q3Zs8Aq5QrcSa8nd3MqpuFRFRBy+FQJPmZNC3uBuwGRfDOjHSZ/PyorC2FNxJ2JE+c8j6EU54jg87srHLlAyhRy3G1QX7cLi21SDmtsRsR/mlMsHj2P4m+ZqPiuBuWxLgwTEnn0+lAWHg0Zp6qoNYTG5xJgfib5mspbE61lTVrt5TLD4RnbwAlidB/WrFY4NlGe44IX4wJkHYATufYRWcAuJbu5mHhKsonYTET8vrTzCup8WVmEn8SlNp+Hn6TSUslHH/U42O+UHI7ueRBgxWnAe0KANZuKxEGCDt8zoB60XxvtGXUAhYkDLA0jadpJ1+Z2pNwLhucws6kyY2Uf5HrV4IjJ3SMnhUlposnA5U9nBnEXC7ALbB2G3t686Z37youkADYUdcw4RcqiANAKrnEvHcCSY1Zz0AEn3/qK9OyBumivr91g73aqWhx9ks4nicwzsdDORfTQk/pQFqx+N9uQ6/2oqDeuFgpgEBVGwA2HoAKDxpbNl6gR6ecVhzP3uW2xoY2goMTfLtA8v+1M8Dw1dAxgnZZEt6UVwDguaGIJA1JH+b6GBTrj3CVZJtoc6qSsGdUykc4H5/MmknyjdtRdu0bjyg1slNFjYQuWS5J1EgwCNPSZNHjh4zEFQdf3RG/kP8iisPhTce2qDMLoLkzChAUOkbsAyECPep7OLdLQdpZv+IOUEBSuHuNmBJGhygRA1jWlXuJ4RWOA5CDHDR+4DOg0GhA1B5f4a8GAWJyiIzbDlqZEDX50yxIa29olpQqrOFM3ATIHhnVeTesyI1KtYi1KBmuBjKlRG4JjVoGswCCNRB2odupXMjOoSRsENRCjWBMbRIPpUd/h4n4J2gaSRpG3WnWMOW7kAuHuzluaDkDBADbnODrGgBjoLb4qM2XLczZvCCRAUEatBJmATpA8Xqakbui4zMHRKTYQtCBfFp/y9idAZ23jSh/s8ahiYHK1E6Hn5enzqx4d+8cKguJlTO+dlLMgJBgaEs2wPIg9JMSYxyg+7dm1JMsAckzli2dx+U+l9xCWBakl/h8wG71tSPgMeu2o6b8/KlOP4M9okorZBuCND6fSrtibbC4FCs2XLmhz03zC3qswNdJnNGhqE4rK7ju2ZQzRJOo3EjKRBMga61ZkzguIaQqnw3xTmkKqhtpgSPFHOIExyo77VrckiTqWOoIjwwvSNfpUmLwTW+8vrbKg22Up4tnLAEBhtoDAmMw9aXYRlJGzgjbcmI+E9Y/KjkhwtUAUGNNzEDu3MECVVQYJ1gRrrHSq/i8G1sgMQZ6EHYxrHPSr9ewFp7toJmt5m3BMg5TmAPXYe9VXjeFGeAq29SIkyI0M/ntRYn3hCe2ikygVlbtZI0NZTFoVK3xJVQDJ2j/NZp5h+CW7YBvXShP4VG3qx0n6edIbl/LcBUx58x0pxxrFm7h1Yfui2T/7YA+ZBBpBwNgXQWrfKF4kqM5a3KrsCYJJXY+up+lXrsp2Ubu8xBzNqf0HtPzJqpdiuD9/eUHVF8TdN9B13rveEwwRQo2ArU0x7Fu8cnA9Fk6u5T2fTk+q5dxvhvdAk8h+VULhuGW/eyuWBumFiPr9fpXT/wBpzhLbdW0Hvv8ASa5r2TYHH2FnSSPdgQIrQ1MxdDuPh9T+FLaKLYT6/QI/iWBtYW0UtEd5ykwT1E/L1qqcOwjXHAIl3aPPXp58vep+0183cQwM6Ej5f4aZ9nuAW7oPeOyLmRFKMquWdhABI+cdKwXP2NtazRZvwVswvAltpkOpEBsqNtG089dZHTlEn212dtWLjZbbS4giAFiY2kKWJYcp0oZf2fqLoti9iCSA4BuCYVgrGcuohoy+mtCXOC4a2Ht3b9wstvuTbW6Bda4LkoAAJzNIHMZTvG2cCDw4/JWcTeR9U7wOFt2BZJFzwp4CrAhEumGEMZaMg0gxAAnlHcw1rIJw13KvfEDvWgi6pZ5yzKsGOUelA4nhGKCYi1ZvHE21f7/Dh4vWjmzA2HiRIA0566E7T2eyVi+i3rNzGC4wzhO8JNs7gOoWFg8iRUHaMk/2uG53dAR/cG3ZT4VzO9om4XYIpzqviAGYkoPF4fiGm1bYrFuSiDDNlUMWUC4SZCnLmVDl8ebUTMLoJJAmD7GC1fF23ecNbfOFuYgEAdGQctSOVWFftJHgew3L4wTPu3pptVHuAOM/MIoicRkgfEISwXdsowRGZuZv5QfBbDEm10G/RT1r3Fd9au3DbwRYK3gbLcOilI+FuZVmnoVmNajx1/HDIzgnIxZSgAGqMoBIkEAsWg846VGeN3myLaurbOUqwuaSTckRKsphQBMzqa4EX0+qo6GQDy8s/wBLexwu6uW61kXLz3LgLOl77sNctqpCBgFBQs06HwjWQakP2nMMuERQFWJDaZgubXvBJHTT3yknS5isaSf+Itaq/hDDQ+IeHJazeHQ76Ea1Fb4lc7u3a+0It0XWNxszkMCS5UOUKrCz4dIgcgQZIJ8PqggV4qbEPihmKYUBiGXMqrmAhsoEuQde7Oo/C2mogNUxVtwVsaAupzqNRnXKYDiSBmiBqF2JINHs94Zmt4nPLnKEY7BzptlHhyqeQPrXhwWIEm5jEgKpabgESw10AgGCg5TQ+PD6oi3xGHxYZ0Fi0yklQSogIHhZm5tl356zGkVzPtBwS7g7ysylUeCpgQGgMQNTEEkb8q6R/wCEOx7pcRZA7kWWQNqYtnddyC7ZjzI0pT2h4WtzD3hdxneKveEINg9tXIVPNfDPSCNoo0Eu01ij5FUcCqbjeN97ZUZSjLlVn0O3wsNJzAaSCJgVpa48GZCzQxXLdKgFnynwsNCJIkGiOBdn+/tvOjKSj9QVPTpSHF8JNu81sxscpPOKfYGWWqkl0CpcRjFDsFKqJ0CuwHspQlfSspS+KYGJIjQgwdvUTWUxtQk+7ou0jYESenyE9aYnGoALCTlmXYjUkgCY5AAbVtwSxNo6SWJPmYHTnE1OtubTmSzMVRWIg77QZ/h57aUsSHOop84Fq/8A7L8CAM2hLFm9Augn6H3rpA9aovZ+6LAQpBWMny/7U1xXba2sCNT9K25NM8kNaOAvPt1LLc5x5Kp/7ZMYA1lQepPtH965JhMebd1bqmGVgy+oMirj+0ziQuXrRBnwsD5SaodvDsyyoJjTahavuMDD+YTumduG785T7jgH2u440W4Q6yPw3PEPzj2p/wAGw4KKSGZ0++tqQxR3GadgCCABDAyDrEVWu+7yxZLalCbc+SjMs+kkfKutcEsXreGtz4l7oNKl1YDL4VFtQS5GkmRM6DYViTv2gBaAHdSXD9or4uqVsk6ZQCLgzfCT4jsSVKjZZIJ2oHE44PeGIODQ3l2crdU6khS0mNBk1OsHccrHgOIPfZ1W0xFtmWNFj7wxmZ7mugggCdZIMwBu0HFPsSOMqAsQUVCeeyEQNAZM7nTQc12C3bQ0X6rqvqpmxuGsuzMEtPd8TkSGYKNDc1JAEwFGpmJAqncd/aOS2SypCDMJnKDyBCx0686QX8BdxN8ICz3mkuc2i/zRtA39hFXXgnYOzbElDffmxUlQfIbD3rSh0rAN10PE/b/CDJqSO60X5DP56lULC9oWUsdSSZzbkfTfzpjZ/aFeGhyOvRlAmNpKwfrXSXw3dDW0yr5Jp9KExGBw95Tmt27g81Gn6inW6OKfDXglKP1k0Qt7CB4qtdlu2V835yE258QBIW2p0nMTsPM6xVq432gw2IRp8WmpQAXRqIMCJHodapPFezVtCWw7FD+4TKn0J1HvPtSC5iyDLgq42I3/ALj/AAUhqPZpjdbhQ8k/BrWyCxyrdaxgs+JL1u/anVW0fXcFGG/zpvgsR3izZ8GZ2zQ0zmBI+7aSHmCSPCYbeYFKu8Q7xBIGbm5Cz5AGJ9ZNb8L4g9q4Mh1mNt55HkfSlnQOb7yYtr+FeMJatllW5ZLpbw/dW1QMYAd2ALSAZCqN9dPWiFwduUtrYSHL22VUYgC2uYd4QfAucWyAdSAsAiIM7NX1xFpzbGW6i8xmCegO5aCJOo25aj4JnJNt7gs+BbAtqoi5cMF9F0D5IH8OYkabqOJs+SAW7cUt+H8UVbqsMP42tu8hBnkhtC2pDtkBiZ8WusyHhLWRSXw1052uO6rbbUsqkg7nx5ihPVTI0omxcYKBbxAtgJktqpUq90uZYKD4mYhljXY8xofgOIu1kBcRbzCFFxsrZsrFrhMEAxb9AN/ShNcfddSonafhDYbHLlXJavwdNBIALAf9QnqZ9aT8VsOrZfE7Awsyx2B0n4V2qzdrrN25ZLteF1bBtXATo0MSjwgMAag5tjOmxqocYx3esDodI1YCMsjnp7elaMJLqvwpCf7qFvcI7w5gYn/P7e1eUfgcVkUi5E5idCDodf61lGLyDSlrAQmfDSqouYDLlMgyPiP4SNm0qSzkHdC2XI7wt4p5GdeU6DahUZVygidDruQcx25UzwN0d7YAfOczGTE7GARy9K6AAyt9UWYkRuPkVbsLj/s9i2GXMxB589x+dVzF97cYnRaf3sHmUIxJA56SfflUY4YAIAHvqfnP6V7Rha2z1K8YSqD2swZW3bcmfERPtSnhTXVUQoKM5jrOitry0PP/AL3ntXwOcI8alIYe2/0mqpwPKVUwYOZGAP73P1AMj+U1ge1sO3eP2W7oHbmV4FQ28H4GObTOQPUrz+YrqOF4j3lmzHfapaUG2YALLBBYwszlMa89K59cwPdIynfMCdRlOUj4T0Ijf9Kt/ZXibGwtpVctbYqT48oGpU5vhGhGhPI6GvP6kWwOC2oxik7wuAW2Xfur4ZmJ0yxLZvGRIBZSScxiAy9NOa9rOOE4rWXybTGrHQFvYDQV0/7XcuoIt30PhBKtbzDXX4mjbc66GuK8d/8ANODoc35SPfau0edxPNKkuBSuXZ+29pFW0ne4rE+ODsBuDcPJBOY9SfYkY/h7NcK4jFXbjrGYWiqW1P7qggkx1gDyp9wnhZtl7ltCWuxbMHMbaBYGUgCevsKGxWJgQfweHMV19JiTB2P6RVZdU5zqZwMealkYCVYXg962ScJibmcfgfn0CuuhPkVHrRmD4iMUGVx3OKQbqIFwfxAaT9DTLhmJXKSf3srEA7fhbQaHTl5GguP4Q94L6ASEDMQImdGk9JBaPM0Jszt18HofNHaATtdkFVXiuIZSQ2h5+fp5Undw+h+fOrT20wmayl4ATHijy0P1g+9UY4mNq9hpdYNTB+56FYeq0/6ebucchMcKQk5so11nXf8AdXp1JpowFoMwkqSRlgw0HSCdCBodNdfmhw+IzbiYFWjhN5r+EbDhQTMyTtlBgg+kjXyrF1LNuDx9lpwP3CwtuAceNm8LlvcaskiGUxK+u/yB61euI4zC5bT2rXeNmLrq0KX8ZaJ1ObKI5SekVyd8BctnNlgqZnlpV37DcWDI1oqT/wDkSIzKdnAnzjbzrMljHvDojvG4WeU1wL286ZMLZWLpRGDH4BOVw2zeIaf6ekgOxeXIV7jDKCqkL3rGQ2UXBJnMrEW12ExrO9a4oW0VwLF+2yHKLkEBAGYEglpykBgSPwvM6yIQtpm7juLoIfKt24DkAVswAB0yGWUTynahgdc/nxS6ecSwtg4S6iW0R71p1JRSASBC6nU6xr5VyCxf7wHf4hAETqvnpyrs73MyIULBGUR4yN8p1BGpMk7azXFcDZAUzsXX8jR9EfetRKO6KRVjEZRBVZ57z7yRJ869rAr/AP7UXnEHSdea1lP9kDm0MPcBVJxgsYQEdVYkzAWeTc9DodBHOjbWKZr2HdkyDvQNwd+Wn9aWcPxBUKACYLaDnm/Ty8qJx2KKWli2y5LguTCADWNADoPQUKIhsoPmjyguYR5Lo9tBEmluM4kFJqbBYsPb0qo9o75VzvXtGMu7XjWi37SnDcZDAg6g6EeRqhKnc4h02V9UO0Earry5j/VWx4iRQPEL3eDXQjY0hrmNlYWjlaul/adas/CmFywtxxJzMGnZlJ3jkQSKK4TxJMJdA1a1dWGCzsIysI1JBZgRvBHSkQ4qrIxWAQuiTtyI9q3wdk3yqg6gHL0AglhHnr8q8yIt7S13y/PBbrXZsLqNni/x/dXssyCEuAnTXwkBi2kQoPrvXMf2gcOyYlbwBC3NSGBBDD4pknmRJn8VOsDx2bT2LxMhQqyfbK5AkeGQr7be9ifglq7auW7qse8YlAFJInUQcuhGuk6wOVIsP6d+QjOZvbygux/GluWwhLG6uqQdToANJ8Q0EzO00wxl4H4FBIEmdCY0M6biuc43gmIwZmDct7q6axHMxqvvp60bgu390CGZbhAgZ0Bf5xJoskAed8fVCa7oVdUtwGGYAA5mk6R/EeQAnX89qDtcaXEC6Mn3YhFYncQSJXkxjN5Aidd0Fy7isVCkFE3GZci6fupo1xv13NOGtWrSdxMZSTcaQSQTuY0kjT3gbUF0Ybzk/wBJqIbnYUHaG7GBGbmHb2J0/KuYG5Vq7W8f70QvhU+FV6KNp9vzNVCa3fZ7CyPPU2s32hIHyCugRFm9DCrPw/iQtQULBnKgnpE+esz6VTw1PbZnL6GPWr6oA8oelJHCuGPci0xBUoXHw5IBI0BA8UwI16EUl4BiRauidQra9CraGnPCcM1zAtOyw88wFZkj6yP5TSi7hAoRgf4GHsSD9Kx21ZatYAuaCrrj8pxVsPcOa6y+FZCDICo0Y7S+YaTI9BSzBYNMQ9u2t67kKEgy4nxw+bcbKoHWVE61Z8Zcd8LavIbwJ7mRaVSzbZufhB0kgjSq/wALztfTOcS4BYlbigAh0DHTPpkYdNGcD0WaaafL7JM8qx4u6sQCuXNmAyP1EaxvEfWuKPei2I3zT9BXYu0N827N9w1yERhOfcgEDlrrHzrjS4NmGYEAIQJ89xp7UfQjBKmQ4RK273MLI3kCeuum9ZRdnGHKM4IYyTB6knXz/tWVoHnhCHqi+DAm7puBmHkRNG38K1wsrXnLEaAKIMzGpHUKPfypVwHF5bqFupBk7dP0p7isQUMAFoMAhgBm0yGSfEZ5cp26ryNIJIRw4EI7sjxKVCnfKJnqulb9qcDmGYVX8NfNq9MZQxzgchJhhsNjyjlV1Yi5b8iK9ppJRLE148Mrx+uYYJ7XLsUkUvuNVn4zgIJ8qruItb0DVRlptPwvDghi/PmKa9m+MGzibVwaFXEjqJgj5UnIrzN9NjzrHmh35HKejlLcdF1/tBwBL5LYW4pZem5G4BX9Iqu2sTisP4WW5bgETlJUDWQjasgIP4eYBqj4fH3EMhm9QTNMU7RXW+K659WP51m9i4YdlPiZrlecPxqz3guOHtkIQGUI3i2UqGgABdNBJga1vb4tZt6h7sMsXQEVVfYKBLnKAJ1BJM/KkpxJjpmMedwn86l+2W1PxCPUfSBQ/wBOihzTkp3iuOazbAt6yCJL6iNzqTvBEQCRPVXisVlBJYhd45sZ3bz8uWlAXOPBRC6nrED+ppPiMU1wyx/oPQUxFprQ5NS1gpq2xeLNxpPt5VBFYBXlagFCgsokk2VkVYMDdKFGEeEyZ26RSKyskV1Ts9Yw1jDg5O8vtBZidBpOVOkbE76/JDWS7KCe0rbsqsvxc5Rbt5ltxqpO5knlvArDic9tYEZXWd+fnVsv3wwJNtLYggwzEiSIjnz/AD6VU8VhgiQJgsPofL1rOY4PNVS0wC1t2ugYGytzhyqxC/dlsyFu88GugBEmFIApBgMOhKC3dvAZxmDBltDxMzBTE5SFIAOpMaDlc+y4ZMNZ0dptCMqrpIDCG6jNsevOkeEtOMQEdcVdVbmWHI7tgo1cqRsWAI/1bRqvdFw87SN5UX7RcUEwIAChrrlRAbZYJ3Om0e/vVKawATlnw2m22kAAk/M/OmP7SuKF8StnMWFlZaf3rkEiORAyg+9LMPiC128o+FQxnz1Meh10/hprSspg+alxQ2H4ehEuS0nSOnQzzmayi8VwwgiLhHhEiefP61lO7kKkG9kg6HrHuKe3HNyysEAqdJk6x9NdOfxCkFrGgrJ3FEcK4hmlTz/wUB9kJkbVK9uQWLln+IHUDQ/eLG06hp5irJ2Z4qGXKTryqo47HRK/iBkGdZ6n+lR8K4oUfN56+/OOla/svUdk7s38FZXtHTduyxyFe+NYLNr5RVJ4hgcpMjYxV8wWMF1Pz2pXxXh3uNv6TXpXsD20V5zTzGN20qg3bNDslPsZgIOnrSy9ZisiaAtK2mPDhhAxXhqdrQqFkpQt8UUFR1k16VrCKpsHgpsryK9ArysmrUoW015XlegVxNZUgJv2b4I+JuELACiXdvhRebMfLpuTAFX3iONXKi5AoC+CFghRos9SRBMnmRSzsx4MKoaEXOSddbjCILCNgDA16+dNL3Fy4MqsEDXKJIXbXcecdKwdQ50knC2IWbWKK7hoWRlG22kk8tefPQc6U8Stl+7UcyAJ8hz94plmN1WYCcg3gnLJA11gA6QSOWlTcFwLXcSsKYteM+GY1AWQeU5d/OqwkN3OPRFlNClNexl7PfS2xXuTktxeZVVVRSpNsIQ4bUyTrsIimVztGlkfaGt22ZLSgsGfwwodUykCJZysQPEDI2ou+cPisWTbsT3SLneByaCoA+LcCCYnN0qj9rsUl7EfZMPIt22JfqXUZQAZMhFAXf8AIUBrd5pw80sHE3n0VQxGJNy4WcwbjSx5DMdY8h+lOMBi0UwJIkkqD8X87f5z60NiuDxJ2AJGsGYMH31H+CiVwPdrHONfU7TWo0CkMnK1x3EWdyduQA8qyg2uEfhn3r2jBlBUJUDpEij+FcNZnEbbV7bwoZhG39KuXZ3DoqtcJACj3+XMcvfnQJrY0lGiG5wQd7srbUC4xk89dR1J8vSTSLinBrauO6ZiOpHh9Jnb2q8W+A3GDM7C2hgwUYyOWlsMUXaCwHlWo7OhVdXvW/u7du4y5Lxyi8RkUZUOZmLQFWTJpaIyEcpidrY8lUvh+NfDsAxIU8+nr5Va7eLFwABgdB/WtMb2IW4hZcVZCqlm5IS+fDeYpb/DuWBEbiNYoG92VbC28Q64m3d+zFRctqlxT4rnd/dsyhWAYMpgkSpGhr0mh9okNDJvmvOa3RMkdujOVFxDCiT9KR4jCGmdvjK3AAD69R6g868viSSCJrcO14wkGF8eCq9ew9CXLJHpTzE2x0g0Hcs6RWfLp+oT7JLSlgKjK0bftCahNqkXNoowKGivKlZa0CzoNaG6gLKsM8LWjsBhpIJpnwLsx3pJusbSLGZspMTsI0EnXcjarnc4Hg8OoUhnbQw5MmdiyrlCDoCSx001isqfVtJ2hPQQV3nJUvFk7tUt21UKgVmkksZkkzsZ6DbSoHxObRduZpljLq27Zt2gq5jLZegnLrAE7nbmKU3b4A1Og3pMPu6CdqkficabVpbWYjXMdToYnw8tOtO8Gj4fDgAFbuIAZW7wLABOVRJAZpIka6EzFI+C2UuXTevhjbXNkUAnvXEQojSJIk89ABroTxntbdAa0jq5DlhKR3JO4t5hIaT/AKdagNNbR6lLyyWaCK4vxdcLYOHstmxTCLt0XCwQiSSSBBaCVGp2k7RVP4fhlt3EKsWbUmOXqa1NrKJYySJ8ySP81rbhgm6J0BnnrzPp+MUwxlDCH7qbXES4jllI1kGRE5pMDpHPyocgMYGxO/8AQUzvYgZIUyASYJJMkpBgRA13yjpPIKwxGUcyRpr58vemIx9FVxpeX+F2w0CTGh33G+08+selZR9zCJcClresSdJ+Mm4OfRxvrWUMzOvlQktrCOrZR+LY9KufZ+/3GhgqyvrEkmPhidJ/WqgmKyeEGZ+E+u8+lMeH8UyfdsZBBCnmCfStWbTNkBAH+j4fnkqRTFnJ/wB+acca49etgJcRtI1VlGYAQFZlXxqBpqTERXtr9odp86PhlDXUtIz944b7iO7KkCUIIDacwKXYvjZdsrBXAAEkAMAv7uv0FJOMhWjIse8n51liIt456p2SbtgA6q+Su2J7SLbT/wAsuTurVqFxFzKVsv3lvNpOcNJk6nMetBcc7Qh7eKtiwlp8RlLFrx0i53v3avACs7MxA3LHyqkvj7jDI5JGw8qOw+HuYmUZiwRSRqNQI89Y3jyNSLqiaKXLGg2Ag7eGBzK3huLqvI6TMHy6Hz6VlvFOhIMN5HRvnsaYYngtxgjrLBYGa2fECoA1B1mI18qHxmAYsB8Ek6tvE7EHSfLzosWqkhODSq+FknIUNziqxBRl9p+oqIY9f3gB5zNEY/h7W0zASBuQY8tjpv8AmKX2bwYw0rOxygj3jlTzfab3C8Jf9I1uAvXuJyM/OtGw7HZTHpR2GwzqdTlQc4EH+XXU00ONttlUjTYzMmeuu/pSsutceAjs0zepVeGBJ0kegPWnPBeCKxJO418hHWh2stadhlJXTKY3B2pj3zZGuK2VwQSNpGx2/Qj0rPmkc/qmY2NbwE4OJFq2uSPCcyiNC5Es0GZjTfcxyEAfAW9GvXpiTBJ3bmTOp/qfKk//AIxHPXr+cD1qLFcZZoEkgfLXelezPH1Rr6lP+KYNpLQVB+EMNI5QRpUfA+zb4kl7krhrZm5ckAHyVjpy1bYVWk4gQZyqQORBy+4BEjy2qTGcXvXoFy4So2XQIPRRCj5URsbmirVX97hW7jPapWtLhsJItrBLdCCYFmdRqfi0J08ya6LKoDpy19T+emvsKWLxDKNNf8/z51r9tLDxHXX6/wCfWiNjPA4Q7a31R73NQTtv/tOvsazDWY8R2G3tpp57VECGAn5DfYD2mJoy3h2YrOgMCTsAf050eOMnAQyepVk4jiApUZswCW2JKoMrESQsDz5/oKo3GeIt3kg7Exr0PWrLxbjIDXhkz5yMpAkBQABttp71WeLW2cW2kEsoESJ00GntHtRBTO6hPzlWrhfHD3YIWQwGwGmUBAPkorKq/DON3LCFABuTqNtv6VlRTP8AyoDT4ojD/g9BRGJ3X1H51lZXoJOHeo/oJFnI9D90LxT4z/nSssbD2rKykJf5XppnuNXl/cVrwz419RWVlZb+E41WTg//ADE/9xfyFeY3Z/8AV+lZWVWZQzlAYv8A8sfQfmKrifF71lZVIuCrlO7GwofBfE3r/WsrKjxU9QjuI/CvtUF74W/lP5VlZQW8BMdSlVe17WUygrQVtf8Ahr2srlx4KHFSW6ysoiWCZdfWjPxr/p/SsrKbh90qr+Uixf4/U/nQ+M+C3/Kf9xrKylAocozsPSsrKyuXD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data:image/jpeg;base64,/9j/4AAQSkZJRgABAQAAAQABAAD/2wCEAAkGBhQSERUUExQWFRUWGBoaFxgYGBgfGBgeGBscHRofFxocHSYeHBokHxwaHy8gJCcpLCwtGB4yNTAqNScrLikBCQoKDgwOGg8PGiwkHyQsLCksLC0tLSwsLCwsLCwsLCwsLCwsLCwsLCwsLCwsLCwsLCwsLCwpLCwsLCwsLCksLP/AABEIAQEAxAMBIgACEQEDEQH/xAAbAAACAgMBAAAAAAAAAAAAAAAEBQMGAAIHAf/EAEQQAAIBAgQDBgMFBwIEBQUAAAECEQADBBIhMQVBUQYTImFxgTKRoRQjQrHBB1JictHh8IKyJDOS8RU0Y3OiFiVDU8P/xAAaAQACAwEBAAAAAAAAAAAAAAADBAECBQAG/8QAMREAAQQBAwEFBwQDAQAAAAAAAQACAxEhBBIxQRMiUWFxBTKBkaHB8BQjM7HR4fFS/9oADAMBAAIRAxEAPwDjVjEEAxuTv/SvLt09TUQNN+BcEOIZiTktJrcfoOg8/wAvzlzw0WVVxAyUuwtl7jZUVmJ5KCTT2x2GxTDUKnkza/8AxBqLiPaLIDawq9zb5sP+Y/mzbj/PSkQxDTOZp6yZ+e9BuR3GPqq948YT3GdicUgkKr/yNJ+Rgn2pCyEEgggjcHcetXHst20YMLWIaVOi3Dup5BjzHnuPTZz2u7NLiLZuIALyjT+MD8J8+h9qXGofG/ZKPihCVzXbX/Nc2BrBWs08wvZDEva7xUEbhSYZh1AP6xNOOe1vvGkwXAcpNXk+de3EIMEEEGCOYPQjrR+O4FctWlu3AFDtCqfj2mSOQ9ddRVi4CrK4kBATWGOla17VlK8it1Uc9q8KVqa5ctntjlWhFT4PCPdcJbUsx5D9eg86sGG7JIz902KTvf3FUmCNxmkAnyob5Gs5VHPDeVVzXlF8S4e1i61tolTuNjIkEeoobJVgbFhWBtaha2OlYTWtSpXhasFYK3Va5ciOHD723/Ov5iuqIa5Xgf8AmJ/Mv5iuxcNwCnDtdkghiANI0Nof/wBPpWfrW3VLR0TqBtQWxpXleNv/AENeVmLSXI0sk7CSdI6k1cO0Nr7Jg7WHXdzNw9Ygn2kgeiilHZi2GxVoHYNP/SCR9RTb9oA8drplb5yP7VsSOuZrOnK8o83I1vxVSylmAAJJ0AG59K9xfDrluM9t0nbMpE/MUy4Xxo4aWRFLnTM0nKOgAI36+lW/AcUGNwl3vFAIDBgNpCyGE7f2q0szoze3CtJI5mawub11HsZxQ3sMMxl7ZyE9Y+E/L8jXMYq4/s6vQbydQrfKQfzFD1rN0V+CrqBbLUnF8PhsFde4R3t1yWt2yPCk8z7zH061Hw79obAReTNv4lMH0g6fWs/aNa1stzhx8spH5mqbNVhiZLGC/JURsbIwF2V0fhHH1xd77uwBlEtcfKWUcgsCZPr1qp9suKm9iWE+C3KL00+I+5/IVaOztn7LgWunRmU3D8vAPlH/AFGueEzqTrzrtOxvaOLeBgKIWjeSOBhaV6tegedMuI9nr9i3buXbeW3dnu3BQq+WJylSQd6fTaWFqwCmuC7M4i7YfEJaJs2zD3CVVFOmhLEa6j5jrW/DuA3CLN5kPc3LvdhyRBKDMwiZ25xFQTWVUmhacKPsODzDS/egTzUHXT0H1I6Uq7JWScXbP7ssfYH9SPnRXbTFS9teik/M/wBqh4Xe+z2HvfjueC3O/mfn/tHWlQP2yerkq0kx31chO1GMFzFXWGwOUf6QF/SlM1sG1miEx1zqD6qh/MUy0UAAmmjaKQte5aY2sRabS7bj+O1ow9UJyN6DJ6ituJ8HazlMh7dxc1u4s5XEwYnUMCCCp1BHoTcBSlwWsrcivMtcuU3Dh97b/nX/AHCuuYct3Dw/hzgZYH4/ETO41tLp/eeTYBfvE/nX8xXX8BZ/4ZvFp3iSuXUnK8HNOmmbSOlZ2twR6FaOjGD6hAkgczWUR9mJrKzFprlfB8aLd5HOyus+mx+lXftXw03rMpqyHMAOYO4HnsfaueWxp7irBwrti1pQjrnUaAzDAdPMVsTRuLg9vIXkpmOLg9nISPferLh7n2bAvOj3ycq8wCAJI9JPuK0xHaq2xzJh1z/vOFmfYSfnSbF4t7rZnJZj/mnQVenSUHCgr06StwoIErVk7Bv9+w62z/uWkFy3FP8AsMPv3PRD9WWrT/xlTqP4yjf2gMCLI/nP+2qrg8JndUH4mA+Zinvbi5mvIo/Cn+4n+goTspYJxVueUn5A/rFDh7kPwQ4jtgvyVq7X3QmDZRoCVUekz+QrnEVe+3V6LVsdX/IH+tUua7Stpi7Sfx2ordokgAEkmAOp5CutYzhxx3Db+EQrm4diraqxMKtvJ3VxyeSZ1uXSegNc54JcuLeR7KB7iEMoKZgCNiRtodddKcNYxyJiALZRcQALyoBqFbNsCSNd/U9aYLmg0SmC4dSrBxbGqvZ8i3ItXcYtq0D8Rt2VzF2H7z3AznoWjYCgOKcHsYdsAtpXV2wxxF3O+Y/e6JoAFU5RMAcxvE0rv8RxWJwa2e7t/Z7GZlIthchOrkMTqx57054F2nv4i+1253RZLSov3SQsZQpXT4wEADGY5RVHuG05Q5SNhRHa7s1ZfC2riIUv/aBZZi5MqLIuPI0UFWYLoBqCKIudlsM3EH4fcSVsYV2e9ncG262xclFByZBKqcwJOpkaCkPE+0F90ODsSyi41xiFGbM0AgNuF8IkyJPlWvHuNY5hduXURDeVVvXLaqHugQALhUnQwJAgNAmdK5pbi1WOsX4YCmw3ZzCjh+DvNbuNexGIZAneQbgXKsCFhEztvqxgCRm8JPG+x9i3iOIXLYJw+EuJat2wzE3btyFyZpzZVYOTBkwACJkTcb4myjBYfBi3cfDYdD3qAM9u7cJa5kcHKpBI1IkESCDSO9xTE4Sy+GzIBeYXW+FrisAVkP8AhJE6jXzE1fcLrqjYuk+x3YWw/ELOGUdyq4VcRiijM+XwF3FvOTpGUCSfinWhMZ3VzgRdbQtZMdFoZnYkNZBeSxOsBZywCVBgUPhe1WOv4r7RbVWfIbbAW1FooyhSrjQEFQBqZ8I10FL+JrfuMmHOXLanJZs/AhbVupLdWJJ0AmBp24E1a6wDVpAlqa2dY0FMeJ8MewFzwC0wsgkAcyBt/Y0Hg8E905bas55wNvU7Crbm1YKkEEX0WuBH3tsfxr/uFde4fh2GHkkZXubQZm2Ouw0f3iuVNgHs4m0j5c2ZCQDMSw0aOfP3Fdew+GY4UGFyq7EGTmk92G02I+Hz1NZusN1XgtHRkbSfMKIGP+1ZUS4aedZWatC/NcfW3+YrTutaK7vQ1lqwWbKBJOw616G1hEAZUKr5elblwBpvR93gV4AmBEa+IUrMDzqWkHhUbI1/um16dd6svYq2PvGH8K/mf6VWSCatNi59mwk/jfUDzYafIa0ObLdvildXlmwck0kPG8Sbl+43KYX0XT9PrTHsgIv68kb8xSM3elNOzGIjEDzDD6T+lWe2o6HgrzN2wkDoE27bMMtqerfkKrOEw3eOqLuxAHvVj7ZLNtG6NHzH9qS9mXAxKE/xfPKaHEdseEHTvrT7h0tPuOYsYS2tix4Swl2HxEbb9SZ9I0pV2Yvn7VbiZkz5iDM1v2uQtdVwJBXL7gn+tedl8GyXe8YQADlnczpoOg6+dVAAjPmua4CAu6kfVNu3HESBbtgwGlmHWCIn3k1L2Ctr3d1jHxAfIT+tIO1t0veESYQAe5JpxwBGt4Zl2YljHQkQJ89BpQ3NqENCpxpwPFKcdxskkWSbaZidDDOSZzORrPlsKteLvhuHln+JrOvmSIH1g1zzD2Gdgg3On/f0p92j4uAi4dD4VAzf6RAH6n2q8kYJaAjSRgua0eqY9hgQLrH+ED6n+lJONXc+IuHq5j20/SnvZWUsksILMTrvECKrtiybzGIG5YnYeZojGgyOcqxPHavceArX2PGSwT1cn5AD+tLuyN0tiWY6yrH5sP60dh7i28KchJAViD1mdY9ar3Dr72z3qR4dDOxnl/mulDDC7fXVUj/d7QjrgJn2sw5uYmAJOVQI9+Xzpp2W4eLOcEzc8OcDZd4E823J9qRYrtPdY6BVMRKjxR0k6gelOezFwd2zdW19h/eokaey2nFfVTMHshpyr2M8WPzf+uPo4H6V1i0r/Zxp4EdifFuTkHw+Xh1/irkuDTNfRv8A1Fn/AKq61axbjCsmUZC+rZl3JQjw77IdfM9KX1QAoeS3tINrPiECrk89jWUO9yNjHlWUknlyw+utNOz5+8YnfLp8xNKchiZqTCXWVgwO319a3nNsUsCZpewtHVE8U4o91iAYQGAOscz1oJbcUfc7pvF4lPMASPOK0a7bX8JY/wAWg+VcKAoBDjpjdrWlTcOwQH3lzRF115/2/OhOLcTN152UaAf5zNaYrFPciduXQVHbtxsPnUBubKs2Ml293P8AShFsmpsK/durzqpB2rdo/EZNYFYiQug5xViQjFtiirViMt61E6MJB6HlSS1wtkMuyoq8wdfYRvQVnH3E2YweUf1rS9ee4ZaTH09BQmgtwOEnHpnstoOExvcbaTlAA5TJPvGlB/bmzBs8nz/yIq4djOD28VgcZaNq0MRbVblu6yiQk/eBiAToAdYnxabClOK4ccSpNi1bt2MMih7zKEzk6BrmUE5mO1tZIHUyaoJG2RXCabAxowEru8UZtsoPUb+xP6VHhOINbkLsTJG4mmLdjb63msObaOtxLYDMfE1zVMmVSSCIMxAkTFa4fsdiGa6CqoLDi27M0LnLZVRSJzMTsB6mBrV+0ZXRT2LKqkKOKNJICAtv4Yn3BmhmxDD4VVfNVE/M609XsFiu8xFvNaDYYBr2a6oVQwkanQ9PWtcV2RxNq9esuiDuVD3Lmb7tFYAqS0azIAAEk6AVwkj8VAiaOiS4Tjdy0CPikz4pmees1Df4q76GAu+VRA9+vvVixXYe+oxOcWwMMFN054IzgFABEkmRp10MUBY7IX7mHuX0Cm3bZUOozlnIChF3YkkVO5nIKr2LQdwGUPg+PsqZSAQNp/WtbmOL7nbYDYego09iL+W8Q1lhYtC7dZbqMArAwARMtIIjr60Tguw2KXFLYKWi4tLiGRrgA7vc5yNQY3A1ANcJGDKhsTWncBlKStWHhT5MKT5Of0/ShuPYLItm6LK2LeIDXba95nbKSI5DKg/DIk6yTy0s3c1kqCJgj5mal1OaCEHVjc0DzCD4YT3tvrnX31G9dWtK3cEBDGcNm5eEFSPWXX51y7AWQL1oTJzrMcvEOfWus2b8YUrlbVvijw7ofi5Hw7eY6UjrDbh6FbOl9w1xYSzuyayt7dzTrWUgnlySKxVk6bmpBh5IHP1omxZykyCGH0reIPisewstcMc9BpWz9n2GsgnpR+HVjEQvnEx79f8ABRCkgwNTzJ2/Q0MvI6rg21XHwhGrcv8APeo2tlpKgkDypvjsJnzGdROw6f5150vtfdmDuPn7VYOLl1UvcLhl0/Ex+Q/r70wuYcAeIx02J9gNq2wrg65FDHnp8/Wo3eSQSBAjSZ9v851O2yqkqa1wi5fUm2pcoV8I1uQZkhd8ogAkbZh1orEcAuZQ11e5QfjugoB/KpGd/RVJNLsNhlmLecnlln66afOp34Vc+K46IOrGT9P61YRuJwql4CedkO1VrC4tIlMKquH8JL3cyxmcDSZiBMKoIBJJLb4Xi2FGH+yl2FpcZ3xPdmbtoL4VA2DyApzEDmCYqsP3Kfid/QBV+smoGxlvknzZz+RFDdp2Xd/n4VIJPRXXh3ae1c4g+PxDMmrfcqmYsMuW2EuDRTESxykEaHXSbgfabBrZwa3zdU2sTcvXU7ssGJnu3Z+eXwiIJJqgfa52tj/5f1q2dosLhsC7YV7Ju3RhwTcDMIvPDCATAtqpiIJJOvkGSKPDc/DwH/VbKcYi/a+wXr1y4VXiGMzM2U53s2WkhFE6lpABIGok0FxDtlYxuHxiXWbDvev27ifdlwUtKFW2cusjLMnSTUuFwgfhl43w9x81i3Zz3bhVLl6GARc2Xw22QkkHUsNhU2K7IYYHG2FSfslhPviWzNiHIKgeLKFOqZY951oAEYu7u/8AH+lOUp7K9qbGHw/dG5ctn7Wl642Ul7tq2uiDLpmLCCGIENuaZ8P7fYNVRCpW3exGIu4gBP8AlBwy2RbI1lZUyuogxW3HOxmHw1nEgIL7WLaIzBm7wX7pBVj4gq2gIUKAxJOsb1NxLsZg7LYhjbTLhMGpuqHuycTd+CST8PQBueoqCYjnOfz7hclnZvjeAt4a7ZZrjd5ibJf7s/eWrRB1g6LmzErqY05yN8T2ywpxPFLrvdnE21tWStuCU2dRJ8MqFGZvMxyo7hnYvDqMM121At4N8VjCHuDNmB7lPi8JMM0CPhNL/wD6VtvwyziGsqbpFzEXAHcMbKMVUAFoClmXMw1CjTXe1xOJObPp+dFBVe/aN2gsYrFI2GY9zbtJbQFSoUKNgDruTr6b70gsYmpeIYbvLtxrdkW7erZAxK2x/M2sevMgdKXin4xsaAEP1Vh4brdtnnnX8xXUbmP/AOGVANMzZjGmuQqM3+kmPIVyXgd6btsfxr+YrrFvHIMG1r8ZYnUH962d9tlPypLWUXD0K0dMe7x1Q1vb+/8AasqBCwHKvKzU6uc2EMFgNBv1849KZYLBFwWMHr79K8TEoHC6AdI0pjfxKKpAgabCth8hOAsvYAgsTdCyqgCAIG01vhsG90iFIjUk+largmPIa8+Y61aeG2Mqz/2obnbQoSDGW1jKgJhWJ5EQCZPI1W9zI1nduZ9KuuNvW0V5ATvEYKVVSrSpG++/SaQcN4Q13X4VGk/086b07S7ACC9waLKiwCsYVFzHc9fc8h60zXgqJ47zTzIBhfc7n6Ufce3h7eggD5k/qaq+P4g1wy23JeQ9epp10bYh3uUq1z5j3cBHYztAAMtkBV6wPou3uaTM73DOrE8zr9a2t4UnxPoPqfSsvcRbQJoJgRSTpC5OsiawLz7Mq6u2vQan57Vpcursqn1Ov1P6VvZwpYyZNH2uEtI+EDnBEgUOwOSiFA4LA3LrhETMxmBzMAk7+QPyq3XsVxU3bZYTdSQD3dnO3dCSHIEvA1AaZkESYpTYwYUhgIjUMLmoO+p5Uwbi+I371omSe91k6ctdoHXQdBVHPY7kWqEFSLguJ3LZskEI9w3drYzOV0ysNYOi+E5RPtWmLwfE7/guLCu4d47sZ3ymGuBCGZ4UxzBBgTWt3iN2GQ3CVIAK940wSMunIDQgcuVbpx/Eg6XmBEkRd5zJknz1051AczwXbSoUx3EMSGKzAvKzmLQ7y6mVVNwmM8SvVdZO5NTYs8TIvo8n7TL3SBaLMbQ1IA1ED9zlEbiY8Jj71lD3eXIVfQtI8agMQObAKCDr8I6UHjcdiNJxDgrOXxkkSADBjSQQD10mrN7M9FBaU6xGL4sVYEls1runAFnRbbEadWEAlxr4l12oT/7pbIuNGW3ZOHhxZyC1IVkdT4SJKyTrqDMUrPabFAKHumFzeMbtmAB7zroAPIAb1td7Q4lgZvOUIIKzIgiD7Eaf3q3Zs8Aq5QrcSa8nd3MqpuFRFRBy+FQJPmZNC3uBuwGRfDOjHSZ/PyorC2FNxJ2JE+c8j6EU54jg87srHLlAyhRy3G1QX7cLi21SDmtsRsR/mlMsHj2P4m+ZqPiuBuWxLgwTEnn0+lAWHg0Zp6qoNYTG5xJgfib5mspbE61lTVrt5TLD4RnbwAlidB/WrFY4NlGe44IX4wJkHYATufYRWcAuJbu5mHhKsonYTET8vrTzCup8WVmEn8SlNp+Hn6TSUslHH/U42O+UHI7ueRBgxWnAe0KANZuKxEGCDt8zoB60XxvtGXUAhYkDLA0jadpJ1+Z2pNwLhucws6kyY2Uf5HrV4IjJ3SMnhUlposnA5U9nBnEXC7ALbB2G3t686Z37youkADYUdcw4RcqiANAKrnEvHcCSY1Zz0AEn3/qK9OyBumivr91g73aqWhx9ks4nicwzsdDORfTQk/pQFqx+N9uQ6/2oqDeuFgpgEBVGwA2HoAKDxpbNl6gR6ecVhzP3uW2xoY2goMTfLtA8v+1M8Dw1dAxgnZZEt6UVwDguaGIJA1JH+b6GBTrj3CVZJtoc6qSsGdUykc4H5/MmknyjdtRdu0bjyg1slNFjYQuWS5J1EgwCNPSZNHjh4zEFQdf3RG/kP8iisPhTce2qDMLoLkzChAUOkbsAyECPep7OLdLQdpZv+IOUEBSuHuNmBJGhygRA1jWlXuJ4RWOA5CDHDR+4DOg0GhA1B5f4a8GAWJyiIzbDlqZEDX50yxIa29olpQqrOFM3ATIHhnVeTesyI1KtYi1KBmuBjKlRG4JjVoGswCCNRB2odupXMjOoSRsENRCjWBMbRIPpUd/h4n4J2gaSRpG3WnWMOW7kAuHuzluaDkDBADbnODrGgBjoLb4qM2XLczZvCCRAUEatBJmATpA8Xqakbui4zMHRKTYQtCBfFp/y9idAZ23jSh/s8ahiYHK1E6Hn5enzqx4d+8cKguJlTO+dlLMgJBgaEs2wPIg9JMSYxyg+7dm1JMsAckzli2dx+U+l9xCWBakl/h8wG71tSPgMeu2o6b8/KlOP4M9okorZBuCND6fSrtibbC4FCs2XLmhz03zC3qswNdJnNGhqE4rK7ju2ZQzRJOo3EjKRBMga61ZkzguIaQqnw3xTmkKqhtpgSPFHOIExyo77VrckiTqWOoIjwwvSNfpUmLwTW+8vrbKg22Up4tnLAEBhtoDAmMw9aXYRlJGzgjbcmI+E9Y/KjkhwtUAUGNNzEDu3MECVVQYJ1gRrrHSq/i8G1sgMQZ6EHYxrHPSr9ewFp7toJmt5m3BMg5TmAPXYe9VXjeFGeAq29SIkyI0M/ntRYn3hCe2ikygVlbtZI0NZTFoVK3xJVQDJ2j/NZp5h+CW7YBvXShP4VG3qx0n6edIbl/LcBUx58x0pxxrFm7h1Yfui2T/7YA+ZBBpBwNgXQWrfKF4kqM5a3KrsCYJJXY+up+lXrsp2Ubu8xBzNqf0HtPzJqpdiuD9/eUHVF8TdN9B13rveEwwRQo2ArU0x7Fu8cnA9Fk6u5T2fTk+q5dxvhvdAk8h+VULhuGW/eyuWBumFiPr9fpXT/wBpzhLbdW0Hvv8ASa5r2TYHH2FnSSPdgQIrQ1MxdDuPh9T+FLaKLYT6/QI/iWBtYW0UtEd5ykwT1E/L1qqcOwjXHAIl3aPPXp58vep+0183cQwM6Ej5f4aZ9nuAW7oPeOyLmRFKMquWdhABI+cdKwXP2NtazRZvwVswvAltpkOpEBsqNtG089dZHTlEn212dtWLjZbbS4giAFiY2kKWJYcp0oZf2fqLoti9iCSA4BuCYVgrGcuohoy+mtCXOC4a2Ht3b9wstvuTbW6Bda4LkoAAJzNIHMZTvG2cCDw4/JWcTeR9U7wOFt2BZJFzwp4CrAhEumGEMZaMg0gxAAnlHcw1rIJw13KvfEDvWgi6pZ5yzKsGOUelA4nhGKCYi1ZvHE21f7/Dh4vWjmzA2HiRIA0566E7T2eyVi+i3rNzGC4wzhO8JNs7gOoWFg8iRUHaMk/2uG53dAR/cG3ZT4VzO9om4XYIpzqviAGYkoPF4fiGm1bYrFuSiDDNlUMWUC4SZCnLmVDl8ebUTMLoJJAmD7GC1fF23ecNbfOFuYgEAdGQctSOVWFftJHgew3L4wTPu3pptVHuAOM/MIoicRkgfEISwXdsowRGZuZv5QfBbDEm10G/RT1r3Fd9au3DbwRYK3gbLcOilI+FuZVmnoVmNajx1/HDIzgnIxZSgAGqMoBIkEAsWg846VGeN3myLaurbOUqwuaSTckRKsphQBMzqa4EX0+qo6GQDy8s/wBLexwu6uW61kXLz3LgLOl77sNctqpCBgFBQs06HwjWQakP2nMMuERQFWJDaZgubXvBJHTT3yknS5isaSf+Itaq/hDDQ+IeHJazeHQ76Ea1Fb4lc7u3a+0It0XWNxszkMCS5UOUKrCz4dIgcgQZIJ8PqggV4qbEPihmKYUBiGXMqrmAhsoEuQde7Oo/C2mogNUxVtwVsaAupzqNRnXKYDiSBmiBqF2JINHs94Zmt4nPLnKEY7BzptlHhyqeQPrXhwWIEm5jEgKpabgESw10AgGCg5TQ+PD6oi3xGHxYZ0Fi0yklQSogIHhZm5tl356zGkVzPtBwS7g7ysylUeCpgQGgMQNTEEkb8q6R/wCEOx7pcRZA7kWWQNqYtnddyC7ZjzI0pT2h4WtzD3hdxneKveEINg9tXIVPNfDPSCNoo0Eu01ij5FUcCqbjeN97ZUZSjLlVn0O3wsNJzAaSCJgVpa48GZCzQxXLdKgFnynwsNCJIkGiOBdn+/tvOjKSj9QVPTpSHF8JNu81sxscpPOKfYGWWqkl0CpcRjFDsFKqJ0CuwHspQlfSspS+KYGJIjQgwdvUTWUxtQk+7ou0jYESenyE9aYnGoALCTlmXYjUkgCY5AAbVtwSxNo6SWJPmYHTnE1OtubTmSzMVRWIg77QZ/h57aUsSHOop84Fq/8A7L8CAM2hLFm9Augn6H3rpA9aovZ+6LAQpBWMny/7U1xXba2sCNT9K25NM8kNaOAvPt1LLc5x5Kp/7ZMYA1lQepPtH965JhMebd1bqmGVgy+oMirj+0ziQuXrRBnwsD5SaodvDsyyoJjTahavuMDD+YTumduG785T7jgH2u440W4Q6yPw3PEPzj2p/wAGw4KKSGZ0++tqQxR3GadgCCABDAyDrEVWu+7yxZLalCbc+SjMs+kkfKutcEsXreGtz4l7oNKl1YDL4VFtQS5GkmRM6DYViTv2gBaAHdSXD9or4uqVsk6ZQCLgzfCT4jsSVKjZZIJ2oHE44PeGIODQ3l2crdU6khS0mNBk1OsHccrHgOIPfZ1W0xFtmWNFj7wxmZ7mugggCdZIMwBu0HFPsSOMqAsQUVCeeyEQNAZM7nTQc12C3bQ0X6rqvqpmxuGsuzMEtPd8TkSGYKNDc1JAEwFGpmJAqncd/aOS2SypCDMJnKDyBCx0686QX8BdxN8ICz3mkuc2i/zRtA39hFXXgnYOzbElDffmxUlQfIbD3rSh0rAN10PE/b/CDJqSO60X5DP56lULC9oWUsdSSZzbkfTfzpjZ/aFeGhyOvRlAmNpKwfrXSXw3dDW0yr5Jp9KExGBw95Tmt27g81Gn6inW6OKfDXglKP1k0Qt7CB4qtdlu2V835yE258QBIW2p0nMTsPM6xVq432gw2IRp8WmpQAXRqIMCJHodapPFezVtCWw7FD+4TKn0J1HvPtSC5iyDLgq42I3/ALj/AAUhqPZpjdbhQ8k/BrWyCxyrdaxgs+JL1u/anVW0fXcFGG/zpvgsR3izZ8GZ2zQ0zmBI+7aSHmCSPCYbeYFKu8Q7xBIGbm5Cz5AGJ9ZNb8L4g9q4Mh1mNt55HkfSlnQOb7yYtr+FeMJatllW5ZLpbw/dW1QMYAd2ALSAZCqN9dPWiFwduUtrYSHL22VUYgC2uYd4QfAucWyAdSAsAiIM7NX1xFpzbGW6i8xmCegO5aCJOo25aj4JnJNt7gs+BbAtqoi5cMF9F0D5IH8OYkabqOJs+SAW7cUt+H8UVbqsMP42tu8hBnkhtC2pDtkBiZ8WusyHhLWRSXw1052uO6rbbUsqkg7nx5ihPVTI0omxcYKBbxAtgJktqpUq90uZYKD4mYhljXY8xofgOIu1kBcRbzCFFxsrZsrFrhMEAxb9AN/ShNcfddSonafhDYbHLlXJavwdNBIALAf9QnqZ9aT8VsOrZfE7Awsyx2B0n4V2qzdrrN25ZLteF1bBtXATo0MSjwgMAag5tjOmxqocYx3esDodI1YCMsjnp7elaMJLqvwpCf7qFvcI7w5gYn/P7e1eUfgcVkUi5E5idCDodf61lGLyDSlrAQmfDSqouYDLlMgyPiP4SNm0qSzkHdC2XI7wt4p5GdeU6DahUZVygidDruQcx25UzwN0d7YAfOczGTE7GARy9K6AAyt9UWYkRuPkVbsLj/s9i2GXMxB589x+dVzF97cYnRaf3sHmUIxJA56SfflUY4YAIAHvqfnP6V7Rha2z1K8YSqD2swZW3bcmfERPtSnhTXVUQoKM5jrOitry0PP/AL3ntXwOcI8alIYe2/0mqpwPKVUwYOZGAP73P1AMj+U1ge1sO3eP2W7oHbmV4FQ28H4GObTOQPUrz+YrqOF4j3lmzHfapaUG2YALLBBYwszlMa89K59cwPdIynfMCdRlOUj4T0Ijf9Kt/ZXibGwtpVctbYqT48oGpU5vhGhGhPI6GvP6kWwOC2oxik7wuAW2Xfur4ZmJ0yxLZvGRIBZSScxiAy9NOa9rOOE4rWXybTGrHQFvYDQV0/7XcuoIt30PhBKtbzDXX4mjbc66GuK8d/8ANODoc35SPfau0edxPNKkuBSuXZ+29pFW0ne4rE+ODsBuDcPJBOY9SfYkY/h7NcK4jFXbjrGYWiqW1P7qggkx1gDyp9wnhZtl7ltCWuxbMHMbaBYGUgCevsKGxWJgQfweHMV19JiTB2P6RVZdU5zqZwMealkYCVYXg962ScJibmcfgfn0CuuhPkVHrRmD4iMUGVx3OKQbqIFwfxAaT9DTLhmJXKSf3srEA7fhbQaHTl5GguP4Q94L6ASEDMQImdGk9JBaPM0Jszt18HofNHaATtdkFVXiuIZSQ2h5+fp5Undw+h+fOrT20wmayl4ATHijy0P1g+9UY4mNq9hpdYNTB+56FYeq0/6ebucchMcKQk5so11nXf8AdXp1JpowFoMwkqSRlgw0HSCdCBodNdfmhw+IzbiYFWjhN5r+EbDhQTMyTtlBgg+kjXyrF1LNuDx9lpwP3CwtuAceNm8LlvcaskiGUxK+u/yB61euI4zC5bT2rXeNmLrq0KX8ZaJ1ObKI5SekVyd8BctnNlgqZnlpV37DcWDI1oqT/wDkSIzKdnAnzjbzrMljHvDojvG4WeU1wL286ZMLZWLpRGDH4BOVw2zeIaf6ekgOxeXIV7jDKCqkL3rGQ2UXBJnMrEW12ExrO9a4oW0VwLF+2yHKLkEBAGYEglpykBgSPwvM6yIQtpm7juLoIfKt24DkAVswAB0yGWUTynahgdc/nxS6ecSwtg4S6iW0R71p1JRSASBC6nU6xr5VyCxf7wHf4hAETqvnpyrs73MyIULBGUR4yN8p1BGpMk7azXFcDZAUzsXX8jR9EfetRKO6KRVjEZRBVZ57z7yRJ869rAr/AP7UXnEHSdea1lP9kDm0MPcBVJxgsYQEdVYkzAWeTc9DodBHOjbWKZr2HdkyDvQNwd+Wn9aWcPxBUKACYLaDnm/Ty8qJx2KKWli2y5LguTCADWNADoPQUKIhsoPmjyguYR5Lo9tBEmluM4kFJqbBYsPb0qo9o75VzvXtGMu7XjWi37SnDcZDAg6g6EeRqhKnc4h02V9UO0Earry5j/VWx4iRQPEL3eDXQjY0hrmNlYWjlaul/adas/CmFywtxxJzMGnZlJ3jkQSKK4TxJMJdA1a1dWGCzsIysI1JBZgRvBHSkQ4qrIxWAQuiTtyI9q3wdk3yqg6gHL0AglhHnr8q8yIt7S13y/PBbrXZsLqNni/x/dXssyCEuAnTXwkBi2kQoPrvXMf2gcOyYlbwBC3NSGBBDD4pknmRJn8VOsDx2bT2LxMhQqyfbK5AkeGQr7be9ifglq7auW7qse8YlAFJInUQcuhGuk6wOVIsP6d+QjOZvbygux/GluWwhLG6uqQdToANJ8Q0EzO00wxl4H4FBIEmdCY0M6biuc43gmIwZmDct7q6axHMxqvvp60bgu390CGZbhAgZ0Bf5xJoskAed8fVCa7oVdUtwGGYAA5mk6R/EeQAnX89qDtcaXEC6Mn3YhFYncQSJXkxjN5Aidd0Fy7isVCkFE3GZci6fupo1xv13NOGtWrSdxMZSTcaQSQTuY0kjT3gbUF0Ybzk/wBJqIbnYUHaG7GBGbmHb2J0/KuYG5Vq7W8f70QvhU+FV6KNp9vzNVCa3fZ7CyPPU2s32hIHyCugRFm9DCrPw/iQtQULBnKgnpE+esz6VTw1PbZnL6GPWr6oA8oelJHCuGPci0xBUoXHw5IBI0BA8UwI16EUl4BiRauidQra9CraGnPCcM1zAtOyw88wFZkj6yP5TSi7hAoRgf4GHsSD9Kx21ZatYAuaCrrj8pxVsPcOa6y+FZCDICo0Y7S+YaTI9BSzBYNMQ9u2t67kKEgy4nxw+bcbKoHWVE61Z8Zcd8LavIbwJ7mRaVSzbZufhB0kgjSq/wALztfTOcS4BYlbigAh0DHTPpkYdNGcD0WaaafL7JM8qx4u6sQCuXNmAyP1EaxvEfWuKPei2I3zT9BXYu0N827N9w1yERhOfcgEDlrrHzrjS4NmGYEAIQJ89xp7UfQjBKmQ4RK273MLI3kCeuum9ZRdnGHKM4IYyTB6knXz/tWVoHnhCHqi+DAm7puBmHkRNG38K1wsrXnLEaAKIMzGpHUKPfypVwHF5bqFupBk7dP0p7isQUMAFoMAhgBm0yGSfEZ5cp26ryNIJIRw4EI7sjxKVCnfKJnqulb9qcDmGYVX8NfNq9MZQxzgchJhhsNjyjlV1Yi5b8iK9ppJRLE148Mrx+uYYJ7XLsUkUvuNVn4zgIJ8qruItb0DVRlptPwvDghi/PmKa9m+MGzibVwaFXEjqJgj5UnIrzN9NjzrHmh35HKejlLcdF1/tBwBL5LYW4pZem5G4BX9Iqu2sTisP4WW5bgETlJUDWQjasgIP4eYBqj4fH3EMhm9QTNMU7RXW+K659WP51m9i4YdlPiZrlecPxqz3guOHtkIQGUI3i2UqGgABdNBJga1vb4tZt6h7sMsXQEVVfYKBLnKAJ1BJM/KkpxJjpmMedwn86l+2W1PxCPUfSBQ/wBOihzTkp3iuOazbAt6yCJL6iNzqTvBEQCRPVXisVlBJYhd45sZ3bz8uWlAXOPBRC6nrED+ppPiMU1wyx/oPQUxFprQ5NS1gpq2xeLNxpPt5VBFYBXlagFCgsokk2VkVYMDdKFGEeEyZ26RSKyskV1Ts9Yw1jDg5O8vtBZidBpOVOkbE76/JDWS7KCe0rbsqsvxc5Rbt5ltxqpO5knlvArDic9tYEZXWd+fnVsv3wwJNtLYggwzEiSIjnz/AD6VU8VhgiQJgsPofL1rOY4PNVS0wC1t2ugYGytzhyqxC/dlsyFu88GugBEmFIApBgMOhKC3dvAZxmDBltDxMzBTE5SFIAOpMaDlc+y4ZMNZ0dptCMqrpIDCG6jNsevOkeEtOMQEdcVdVbmWHI7tgo1cqRsWAI/1bRqvdFw87SN5UX7RcUEwIAChrrlRAbZYJ3Om0e/vVKawATlnw2m22kAAk/M/OmP7SuKF8StnMWFlZaf3rkEiORAyg+9LMPiC128o+FQxnz1Meh10/hprSspg+alxQ2H4ehEuS0nSOnQzzmayi8VwwgiLhHhEiefP61lO7kKkG9kg6HrHuKe3HNyysEAqdJk6x9NdOfxCkFrGgrJ3FEcK4hmlTz/wUB9kJkbVK9uQWLln+IHUDQ/eLG06hp5irJ2Z4qGXKTryqo47HRK/iBkGdZ6n+lR8K4oUfN56+/OOla/svUdk7s38FZXtHTduyxyFe+NYLNr5RVJ4hgcpMjYxV8wWMF1Pz2pXxXh3uNv6TXpXsD20V5zTzGN20qg3bNDslPsZgIOnrSy9ZisiaAtK2mPDhhAxXhqdrQqFkpQt8UUFR1k16VrCKpsHgpsryK9ArysmrUoW015XlegVxNZUgJv2b4I+JuELACiXdvhRebMfLpuTAFX3iONXKi5AoC+CFghRos9SRBMnmRSzsx4MKoaEXOSddbjCILCNgDA16+dNL3Fy4MqsEDXKJIXbXcecdKwdQ50knC2IWbWKK7hoWRlG22kk8tefPQc6U8Stl+7UcyAJ8hz94plmN1WYCcg3gnLJA11gA6QSOWlTcFwLXcSsKYteM+GY1AWQeU5d/OqwkN3OPRFlNClNexl7PfS2xXuTktxeZVVVRSpNsIQ4bUyTrsIimVztGlkfaGt22ZLSgsGfwwodUykCJZysQPEDI2ou+cPisWTbsT3SLneByaCoA+LcCCYnN0qj9rsUl7EfZMPIt22JfqXUZQAZMhFAXf8AIUBrd5pw80sHE3n0VQxGJNy4WcwbjSx5DMdY8h+lOMBi0UwJIkkqD8X87f5z60NiuDxJ2AJGsGYMH31H+CiVwPdrHONfU7TWo0CkMnK1x3EWdyduQA8qyg2uEfhn3r2jBlBUJUDpEij+FcNZnEbbV7bwoZhG39KuXZ3DoqtcJACj3+XMcvfnQJrY0lGiG5wQd7srbUC4xk89dR1J8vSTSLinBrauO6ZiOpHh9Jnb2q8W+A3GDM7C2hgwUYyOWlsMUXaCwHlWo7OhVdXvW/u7du4y5Lxyi8RkUZUOZmLQFWTJpaIyEcpidrY8lUvh+NfDsAxIU8+nr5Va7eLFwABgdB/WtMb2IW4hZcVZCqlm5IS+fDeYpb/DuWBEbiNYoG92VbC28Q64m3d+zFRctqlxT4rnd/dsyhWAYMpgkSpGhr0mh9okNDJvmvOa3RMkdujOVFxDCiT9KR4jCGmdvjK3AAD69R6g868viSSCJrcO14wkGF8eCq9ew9CXLJHpTzE2x0g0Hcs6RWfLp+oT7JLSlgKjK0bftCahNqkXNoowKGivKlZa0CzoNaG6gLKsM8LWjsBhpIJpnwLsx3pJusbSLGZspMTsI0EnXcjarnc4Hg8OoUhnbQw5MmdiyrlCDoCSx001isqfVtJ2hPQQV3nJUvFk7tUt21UKgVmkksZkkzsZ6DbSoHxObRduZpljLq27Zt2gq5jLZegnLrAE7nbmKU3b4A1Og3pMPu6CdqkficabVpbWYjXMdToYnw8tOtO8Gj4fDgAFbuIAZW7wLABOVRJAZpIka6EzFI+C2UuXTevhjbXNkUAnvXEQojSJIk89ABroTxntbdAa0jq5DlhKR3JO4t5hIaT/AKdagNNbR6lLyyWaCK4vxdcLYOHstmxTCLt0XCwQiSSSBBaCVGp2k7RVP4fhlt3EKsWbUmOXqa1NrKJYySJ8ySP81rbhgm6J0BnnrzPp+MUwxlDCH7qbXES4jllI1kGRE5pMDpHPyocgMYGxO/8AQUzvYgZIUyASYJJMkpBgRA13yjpPIKwxGUcyRpr58vemIx9FVxpeX+F2w0CTGh33G+08+selZR9zCJcClresSdJ+Mm4OfRxvrWUMzOvlQktrCOrZR+LY9KufZ+/3GhgqyvrEkmPhidJ/WqgmKyeEGZ+E+u8+lMeH8UyfdsZBBCnmCfStWbTNkBAH+j4fnkqRTFnJ/wB+acca49etgJcRtI1VlGYAQFZlXxqBpqTERXtr9odp86PhlDXUtIz944b7iO7KkCUIIDacwKXYvjZdsrBXAAEkAMAv7uv0FJOMhWjIse8n51liIt456p2SbtgA6q+Su2J7SLbT/wAsuTurVqFxFzKVsv3lvNpOcNJk6nMetBcc7Qh7eKtiwlp8RlLFrx0i53v3avACs7MxA3LHyqkvj7jDI5JGw8qOw+HuYmUZiwRSRqNQI89Y3jyNSLqiaKXLGg2Ag7eGBzK3huLqvI6TMHy6Hz6VlvFOhIMN5HRvnsaYYngtxgjrLBYGa2fECoA1B1mI18qHxmAYsB8Ek6tvE7EHSfLzosWqkhODSq+FknIUNziqxBRl9p+oqIY9f3gB5zNEY/h7W0zASBuQY8tjpv8AmKX2bwYw0rOxygj3jlTzfab3C8Jf9I1uAvXuJyM/OtGw7HZTHpR2GwzqdTlQc4EH+XXU00ONttlUjTYzMmeuu/pSsutceAjs0zepVeGBJ0kegPWnPBeCKxJO418hHWh2stadhlJXTKY3B2pj3zZGuK2VwQSNpGx2/Qj0rPmkc/qmY2NbwE4OJFq2uSPCcyiNC5Es0GZjTfcxyEAfAW9GvXpiTBJ3bmTOp/qfKk//AIxHPXr+cD1qLFcZZoEkgfLXelezPH1Rr6lP+KYNpLQVB+EMNI5QRpUfA+zb4kl7krhrZm5ckAHyVjpy1bYVWk4gQZyqQORBy+4BEjy2qTGcXvXoFy4So2XQIPRRCj5URsbmirVX97hW7jPapWtLhsJItrBLdCCYFmdRqfi0J08ya6LKoDpy19T+emvsKWLxDKNNf8/z51r9tLDxHXX6/wCfWiNjPA4Q7a31R73NQTtv/tOvsazDWY8R2G3tpp57VECGAn5DfYD2mJoy3h2YrOgMCTsAf050eOMnAQyepVk4jiApUZswCW2JKoMrESQsDz5/oKo3GeIt3kg7Exr0PWrLxbjIDXhkz5yMpAkBQABttp71WeLW2cW2kEsoESJ00GntHtRBTO6hPzlWrhfHD3YIWQwGwGmUBAPkorKq/DON3LCFABuTqNtv6VlRTP8AyoDT4ojD/g9BRGJ3X1H51lZXoJOHeo/oJFnI9D90LxT4z/nSssbD2rKykJf5XppnuNXl/cVrwz419RWVlZb+E41WTg//ADE/9xfyFeY3Z/8AV+lZWVWZQzlAYv8A8sfQfmKrifF71lZVIuCrlO7GwofBfE3r/WsrKjxU9QjuI/CvtUF74W/lP5VlZQW8BMdSlVe17WUygrQVtf8Ahr2srlx4KHFSW6ysoiWCZdfWjPxr/p/SsrKbh90qr+Uixf4/U/nQ+M+C3/Kf9xrKylAocozsPSsrKyuXD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data:image/jpeg;base64,/9j/4AAQSkZJRgABAQAAAQABAAD/2wCEAAkGBhQSERQUExQVFBUVGR0YFxgYFx8ZGBkYGhgYGB8aHRgYHCYfFxwjHRwYHy8gIycpLSwsFh4xNTAqNSYrLCkBCQoKDgwOGg8PGiwkHyUvLCwvLSwsLCwsLCwsLCwsLCwsLCwsLCwpLCwpLCwsLCwsLCwsLCksLC8sLCwsLCwsLP/AABEIAP8AxgMBIgACEQEDEQH/xAAbAAACAgMBAAAAAAAAAAAAAAAEBQMGAAECB//EAEgQAAIBAgQDBgMEBwUGBQUAAAECEQADBBIhMQVBUQYTImFxgTKRoSOxwfAUQlJictHhJDOCkrIVc4Ois/E0RMLD0gcWQ2OT/8QAGgEAAgMBAQAAAAAAAAAAAAAAAwQBAgUABv/EADERAAICAQMCAwgBAwUAAAAAAAABAhEDEiExBEEiUWETMnGBkbHB8BRSodEFI0Lh8f/aAAwDAQACEQMRAD8A85Uj9HGgnM2sa/q8/wA7054VfBwToyh4gqSJymeU7c/nSdR9gPVv/RTbhpAwbn+H5liPwqUSxLcAH6v0rgXfIfKmGF4O94+EBVGrMxhVHmaJQYO0YIfENzM5LftzNUlNJ0t2UclxyKFAiYHyrtiOg89Ks+Bx+BchGsLbJ2J1H+Yaj3+dS8X7GKQWsEg75CZB9CdQfWhfyFF1JNA/bJOpKioBh0BrlSJ2Hyrk6NBBBBgg6f8AatvcHSmbDnbuvID5VzOmw+VaitldTyrjjAV6fSsb0X5VyAaxjXHGwf3V+Vcn0Hyrat5Vo1xJ3A6fQVjADkPkK4k1samuONsR0HyrRYdB8hXINctrtXHHcg8h8hWBRzA+VatrWM9ccbZh0Hyrkx0Hyrg10q1Bw57KWlOJQMqnRtwCPhNXwYG1H93b/wAg/lVE7K6YlPRv9Jr0a3YOUEgidfX0rM6x1NfA0ulXg+YEOC2CSDat8iCEX5fnpWUbk1NZSty8xmkeWx9h/iP3LTPgGCa9a7tTochPoGeT9Z9qXj/w5H7x+4VcOwGHAw9y5zgL8mzH7x8q2Mk9EGzAyy0psSdpMeAf0e1pbt6EftMNyesff7UiC867vEsxPNiT7kzVl4bwLCtCPeD3DyRgAD0BjxfnSu1RxR3K2scdyrOYq29jONlpsOZIEoT0G6+248p6Ul49wo4e5lnMrCVPONoPmKD4XeNu9bcaZWHymD9JqMsVlx7fI6SWSBYu2XAyXW5bUk3DlYAa5o0PuP8ATWuDcAsWririHQ3SJFsnQevJm8vv3q0cVdhYuFDDBSQYnUCa8tu3ZadZOpJ1mfxpXA5ZYabqvqAw3khpsuvF+xSN4rRFvqD8HqP2fu9KDxPCLOFw7XGIvO4yod1BMiQOcCTPlypNwTCHEXVtkkrMtr+qPLlOg96Zdt8bN1bQHhtrsNpb+QC1dRmprG5X3LKMlJQ1WVvvK1NchakC06NnINaJrqKzLUnDLgXB+/Zmc5bVvVz9YHtz5D2phgu0rfpFtLKKlksFyBRJBMSTvm57/OpeJfYYFbY0LkZvMnxH7gPSlnZuwDfDnRbYzkny2/n7Uq0pqUpcdhXUpxlN8diTthYVcU2UASqkgbZjM/PQ+9Jc1EcSxvfXXuHZjp5DYfQColtp+2w/wD8Ho2NaYpMPBNRSZHmrRFFpw1m/uyLnOFnN/kYBj7A1AEohciC1IK6y1sLXEjTsos4pPRv9Jr1LEY8G3bUbgRqOeS2vvqrV5j2V0xC+jf6TXpNwzbteSkHT99m99CKzerdTr0/JodMvD8/waTzFZWWbcg6TrWUmhtnlTD7A+p+4VdOwdz+xuOhn5kfyNUvED7D/ABfhTnsnxTuUOb4GRZ8iLuh+ta2WLlCkee6iLlBpCjH4bJcZDupI9uX0++swCnvbeXfMsf5hVn4pgbGIhxcVW/aBBkeYmlto2cMSysL1wbR8C+Z6n86V0cuqNVuChnU40l4vI32zvBryj9lYPqST90VXydKJxDFyWJkkyfOhnWiwjoikHxw0xUT0y7dmyx6oT81mvMO7r0HG3suEY9LUe5WPxqgTSvSRpMU6PdS+JbuxWByo9zmxy+w1P1P0qrcaxBuYi63VzHoNB9AKvHBvs8Kn8GY+8t+NUVk0k86viWrJKRbBLXknL5AoY1c+zPB7V/AYnMi9+Lb3bDa5stk2y/OGnPlGn6pqni2Kt3BOPWsLisK6s1y1bstauDIVJzi4zwDvLvp5KJpncdom7E8Esm3fvYlBcyYe5eRCSAFQwHOUg+J5VR+456UpwnDLgwr3nsWil67bto5aHttJc5LYOzLpLcoiZmmWC49a/RscHYrdxSpbRVQlLdu23wTO2WFETtrWcPxNi5h8Fhg7oyXLt279nKhm2O8tCqBAH6x10gw7orPaLZnaTg918N34yd3b1YZxnhmVAcu8SaGwfZu+1m3ZTItzEyyq7ZWcLPhUex1MAmQCaeY7ilm3h8RbfOM3ciyIBL921xzOsDxMGO+8CYoe92tsDE4fFgsz2MOttbOQiLyoyyW2ySxbTU7QN6HBeFCuCFwiuy+/7+CrWOy19rPfQoTP3cs6rBgsSZPhUAas0ct67xfZa9av3LDhc1oBnYNKKpCtmLch4h7mBJIFWO93dvh2ES65HfXXxVy2FJa6oYW1APwrOU/Eec6xFRXe1Nq9axzXgwvYm7bYKolTbtyRbzkjKoOUE7wNp2KO0JsR2Yv271q2oDvdUXLfdtMqZKtOmXYmTEASYo3tBwucNYxWZGd3ezdKGQzqAwfYeIqTmjQlc2uY06v9qsMcbeuBnCPhTh0fu47s92qAhAZy6N0Pi201r3EuKKcLZwtqSttmuu5EB7j6aA6hVUQJ1MkwK6zqEmWuysVKECjWonPOrcHUNOzB/tK+jH6V6YLua3b/AHVIO+njY/cRXmfZXXEr/C33V6dfuzkgggIg57hVB0O2vTpWV1fv/I0em935mssDSsraPprWUnQw2eSX1/s5/iH3V3hl+x/4Y/6oru7bnDN/Ev3GusJZ+x/4Y/6grdTMaS3FuSTU6p1rdu38qmVedTyTVEREa1zlzQOZMfOu7pqfhFnNeToDmPtr98VLdIHkkoRcn2H/AGnxITD5f2iF9hr+Aqp3G99Jpv2jxWdws6L953/AfOlDQBQ8MNMRboYOOFN99y8Ykxh2HS0R/wAkVRBanSaut9y1lo52z9VqjG551TAqsX/02WpT+I74VwJWVr14kW12A3bl7CdPPyrT8UQGFw9kIORXM0ebTM0w44IwqIugBUfIH8areFUFlXmWA9qmK1XKQxgyLLF5JcX/AGLfjOG4fDo17u8x0yqxlQx8j89Z20pV2Ts58QT0Vm6DUgbct6K7WYr7JV6tPyB/nUHYt4a4fID5kn8BQt1ibfIHFk1dO5y7/wDhJx7u7d9mf7RtMtsGAogasfMyco996ZWsDav4UuLar4WIgCVZZ5gdRVQ4lfJvXCebsf8AmNWB8d3GCCfrODA8mJJPsp+orpwajFJ77BZwqMEnvsc9n7hxLjv/ALRbNtUtgiAqg+EQIB/W3nehO0WIzXmUABbfhUAQBtO3U/cKM7IHw3D1IHyBP40pxDl7rkayxj3JiKLGN5Gy+OerqJrskv7j7stw+2bZuOgY5jGbWAAOR061D2eC4i/ca6oaBPluANPIaUXhAbWFIbRsrE+pn+lKuz/ElsO2aYYRoNiDQqk9bQKE3l9rKG9bI32pYm8QAAtsBQAIAEA8vMmm3ZngqLb7y7bBYmRm1IWByO3PzoDFcTsd41xVZ2MHxaICABMbn02prg8Uf0V3JksHaepiPwFRkv2aS24JyyksUVVcL5iPszcL43O27Bjt5dPpXpeLxAZVAiEVfnlWR8x99eedlU/tCnllb7q9DxuIVkthSJAhv8lv8c3vPWgdSvFt5I3unSUUgO/eitVBirhgQJjSspahk8+/8q38Q+41Pg7X2I/3f/uCh7tyMKf4x9zUTw9/sD/u/wD3BWylsZUqv6Bdu4tm0DGsfMnlSjF49rhkgDpU73hcUKTBG3Q1GmCPVfnURST3M3DCEJuU/evv+APJTWwww9ssfjbYfn5/KhnuLb1gs3XZR/OgL19nJJNWe+wWcXn8LVR7+vp8Dl70zJmajIJ2qRLY6SfpXbCN/pVhqix8JxU2VB3Ayken9Iqu4rhxRysMRy0mR7VPw93U5kHhO8nQ/wBaMvcSfIYWB1mfkKElpexnQwZcOWTgrTO72MAQJdGpGq7nynoaCt3sp+yTL1J39NaO7K8GXF4hbV17iC5IV1j4gC0HMNZAPvUWO4YllCHFwXy5CW5BhAYzP4ZkmQAN99BE9qinQzj6SEee/bt9P8nPEMYjgZg0jl/WuMBxLu+UIdgOXnPPzmh/0C6HCm3cDHULlYNGuoETGh+Rru9gbmfJlfPyTKc2v7sSZqfDVF10uNR09iW93LOXKsecSImh8RiAz5nzk9NFAHTnpU1vht0Nl7pySJAyNJG0gRtOlcXMM+cK6XAxAgFTJnaARJmpWkssEbW4Vw/i4tggqAJkZNfnJknzoVsaqGbYYE/rMZIH7oG3rvWPwlpI7u4Cok+A+ERMnTQRrrFQDhj5S2Riq7sAYHqdhyqdK5B/xYRk5efIzs8YQ2u7adoPU+9CXMUIyqIXz1J9Ty9BUJ4Xd1+zcZRmMqRAIkE6aCOZojBcNY3lW6LiLobjLbZmVN82XmI+6uVInFghjk2u7v0siZI9DViNzLgxrrlH1P8AWk+Iw4QqAxIImSpUEE6FQwBIjnA1mOpNxVybSquu30FRNXTB9WtUsa7aiXsp/fjzDadPP0q+4pgVTWYWD5HM34R9KofZa0RiVBH6rV6JjnXJbyxMax/Cg16ag/U86z+q3n8l9zawbxQnxSQAetZU+MAKj1rKWDnmt3/wp/j/AAajMEv2Df7tf+oKDvD+y/4//lR/DVHcmdfAv+utlXRmSq/oAJCieZ0FSwYnyqO43iIjSNKxrjEwI6T0j8mpVkHVqzmO/tWr2CjWRPy+nWt2MWygjnz9fxosYQ3FDTUOVFlESrJMfkV1bs5TJXN0/Z/r6V3iFyttqeXP+lF4K+0x9P51NEE1nClsokyY8I+Ik7AdKh8J8IhRykyTP52FT32ZWUhiDMyDBkGQQd9+dEnj96TlMtzZUVWPq6qG+tRpfY4nwTLg2R2k3lIKJtl83H6p6KddZMACbBjLtq3j8RfR0dmsNcsQ6sBfgAiQdHGpE9dKpP6KxliFXrLTqZPnO3Wo3AAkv8l0j1JqHjT3s5FpxcMMJYtFHa1bIusXCqxutmdRcMBgp3Kn9bnrTa5fslsYyXrUgWsPbcsFyWNA2TXxaZlkamPOqImItxqX+YGv+XandnhdlEsviLlxFvlssAMVRR8ZhZ1MAKBzmRVJQiu/7ySy14i59tir1pg3cWFw9kqwIl9BrMSNTvsaBvYxLovrbuKb9rC27Fu4zhS+p71lZiNdYzTrr1pf2eIu4a8rnJZVXvQEWSbcAMWOu/hA55W2jWTDdmVOVGc96bLX4MZbaxKhpEmeeoiedC0RXL/f37nGdnsYWtYgXHtvcdrNgywVRYT4jKldAJWRzjedT8DewqKbIuKExGIcrLDwJaBNsuDyNwCA0SDS7Edlkt2S9+R9l3hYAeBjGS3G7FtZPhC9TXON7DpGYu4VMMb1z4ZznVE29ZJ8qq68yQvgbJcsXFvYhC169atXSboJ7u3DQCTqCTlzDTczFb/Tbd27xJ3v20N57eHX7QaWSQCQJ8XhEaSJnWJNB8M7GW1W0zO4zWGv3vh8Kx4VGn6xnfpWxwC2cNYvuHhwWfKB4VnKuWebHUTyB6Vbwt8/v6iGhJ264gr41wpUpbC20ynMAqKABI03k+/WRS9MWY0P4VDxHC+IlCckmJGoE6Exty8qEdztMgUzFUkgTSe0kWrszriAf3TV64jeByKoGiiSI1OVenQz7k1532Quzej91q9B4ky5bWSCcsNEfspvHnm35zSHVe+68kaOF7L5g95ZitVHcuxrGu1ZSqDOzz7Fr/ZFMbsfeDc/pR/DbH2GYjTuxGu5z1wyq2DCkfrE7+b024e6vYI0MIvP96tbXRmqF7iVcKD4m0A9p5R86DfHDM2RY0jyPn9aMxjqwy5tB56Dlr11oTD8Nlv3etct92Wa8jSYQkK/IsATyE9ad4W4FVtQAmk9fSpO+Fi2QZiJHnQF3GC6y5SMijMR+9rv6aVK3OewDet5nIHh5eZI3qfCYAmSmgG7TCj1P4Demtjg5Km5cBA3C7E85PRfrWcRvBB4o1/u7Y0H8R2gfU1PtVemO52lgpwltVV3cMD1ECdNAu7fXzob9NLeBBCyTrE/LYbDYcqiezcukHc7eQHQDkBXdrDdz8R8bfqjkN9T18qrdcu2XUUCujO0LJA0nX6k00fA20VRcIEamTHyn5bVBd4w0Mqga8yOUD8/OoiGYEMM09QBGu40mo3ZZLyO7GMsKYFuZ9Tr5aj8aYYniVx7dqybCXDbEW3ZWBCs3wkTlPqdqVrh43Py0j3pxb7QuttEQoFtkMog6MDMzMnWT7+kS6OeKRzc4/dC37aYdFW6qplUNCKrEwuuoLMTroZHpXN3jmIuhwLWV7ttbTuJlraD4ZJhcwGsbx7VN/8Acd4iAwEAQQIIgkiJnkY9NKJTtPfkGLc6keHq2bry1jpJqPAuxaPTzfABe7T37guAW/Fd7tLrZWOcWgIXTRZ5wNZ5VNe7U37gxAeyP7QUkhW8ASAABzGo3nU+dS8P4q1q2bYAK+IjlDMMuY9dOXkOlR3uOYjMrKyZl0nLvqp11gyUUyI+EdBXLQTLpci7WH4ztLeNq6GsqBctpbJVWPhCkg6HUxPhOgnbUyP/ALeuQ2ezNo2rdgoAwCi3LqQd53M7VDh+2l233assZQAW1IMbHLyGWF0nb5Q8U7RXGUoChtFVEBTOkxBnWAYnyjlXeziLu1ygbE45Lqm0qBFmdJ8R8yxJaPM+wpbe4UZhFmOY1B/7fjU2HsAlddDz8iYinWPw5JyA92FAI89ZB9Zq11sVasq2HvvYaVOVhp567703w/H7zD+8PyH8qV8TtMNWEE8yI28+lQYW5E61bTF7tJnRm1tYzu9ob0x3hj2/lW6R3jFZUaY+S+h3tX5jjG6YVT+8fveisAxWyT+4v+usxNofoQ6Zj970ZhcP9gSQSMqgx/E38qjY5J0AWMCGdlMzIPkRzFM8dg8qDKYJO+wjp5+9S2GOmYbc+R8/KoOJ4jOrKNiIM/n8xQ07l6BWtKFl/vLrAPEW9BAjzEz93lVg4Xw1bK97e1LGUUjUnQAmB6ae9d9l+Dd54mByodm2Zh58wPzzpmeHG7cm/mCpvIGU85EahYjry3ihZuoSelExx7WAfprIHuvq9w5UTkdoPp9eu9VXiLMXMks53P4DyFOOI8SLF7nI/Z29NtRrp+da2/B0t2FuPch4BIA2BkgSeZ3gUeMVjjbW7O5+AAXSygDk94JmJkTrHr/Ol6Fr10sJ308vzvW8Rhc12BMab7yQDB9Jprh7QUQPc1VvSguLG8kvQ5s4AL512bNEKtadTQHNtm1Dp4xjshffs0ku3WU+U1ZLuGJFKsbg26UxCSM3qcMuUiLB8Q604w9wEaUnsWI3pngcPFROgnSOd0wuK5K1PlrRWgWa6xkFy3Ig0uvYQrqnup/DpTjJQ95INFhOhLq+njJWwbAPm0OggsdNdNJjyI+lMWxcs+xMaHXLljSIIPnPkagS3kPegTAYFR5gihbDg5ZhhERz0jbz8vWryd7mLPE8cqZzxa+99chhSsEDeTtE7yRSO9h2QgNpz3n7quV7BI1y3kLIWO86/CZEmZ0096rWPwoz+FQg6TO0jXzkH6VaErF5RoXXdvesreIEb9ayiAi0/wDko/eP3tTLhVwFI1+BffxMPz7UsDf2UzoMx+9qK4W3hI//AFjX0agNcjcHsgnG4lUXaOmv5/JpdhcO9y4La6Ft/JdyfbWtpaFx8puZgARBGhO8zM6dYp/wTDNZXOtvvHd+7QfCIG7EwdCR9KHOWiDrn8l6t2xjisUbaKihrcAFW2XKJ3cqwUn94AHrW+0N1rWDAYg3LhC8tOZ29hPnR9tXe6rG2UOgZku5swEmGR7YO5IkAESdaQducR40XWFBOvUx/T50t0eHXlin8WdkyeFifh+BGZGuaqNvMx9RMTSztHimfEFdNOQ2B2PtAHsKbcFx+dDmMBJKj1mCAeY39Pekvc22YsoaQfiJnN9NBO1aE5XNsok6SJBC68zIHpzP4e1dpdFL796WMbDQeg/nv71tVY0OSvdjmKenZDm1cog0BhUNMLSE6ATQJI2cE3Vs0K4uWQdKbW+CtEuyoPMgffUrcEGgzrJ/eHlVdVEzz4ns2Vy7hh0raDKKsV3s4/IgyNBvp+RSPHcIvqJCyPl99XU09rF3kxR3gQXMYAKjXigJFJOJ4l18JUr61zwu2xEk6Ub2aqxT+dOWTTEta1xdszQ2H4gvwzNHmg04s19cc0CK3pSrEr3d2RoD9DMgj3/OtMTek1FibGfT866fn0okdnuZvUwWSFLlcHeL4p3lpdCrKVBbfbZh58pnlXFni6swzGMwi4AslmB3iDoyxMdKI4NwcXrbTGZfC3XTn6GaS4zhxtm4pEldV6kVeKVuJhzsB4qQT4YgEiFJIA8pAIG+h1rKGvYgkakx0mayjICyw4gxhP8AEfvamnC8PNhmgmVVdN4LFj91LMcn9hPlcOv+arFgbDJhmyFS6opAE/ECIBmN9dulDYzDgX7CMuWZ1I110jNtp1HLpNWnhmNyjKHSECiVMggkbEgeL+YPOq9w52uYi2SskQYBEQOcxG5mrTbssq+Gys9JXmPT9qNT0pLqWqS+YeISthQTdV5Z4gwPhAhVGvwgyY6k1Su07m7duyVmYmNNMo08hA+Zq4m9cgL3CeEgCWExuSIEA7fOvNOP33N+8p8BLwROgzESJ6ba+VF6B+KT9AOVUgt8SLWEe2ACx1zxyYAADz+L5Cl2HulUPkPz9Y+VR3ibRNp9ChIIIDCZPnuNp6VNZI19vwovC2CQVyBrVs9KYWXiibag8qlGCk6DU0NzRp48DStE/DsPnkk5UX4m6eXmfKu8Rx3LKWUKjYMQZJjXX3FCcQxakCwhIRQZjSWEEs3lIp5wHs0rjvb8gHVbQJkg8210Hlpvr0qXpx7y5FMuaeTwx4EJxZYgNmdgBsxMHXkRvp9a0cSQxdg6wxIDArprzjQSfw869CtXbaDLbCKOgZB9AalPEVkB1NvpnHhP+LahPPL+kFofJQuFcUe4yhbkCdg2sctzrvvPOnw4gbiqukk+MsYyoIY6dTO+4APu1xnZ7D35LWxbYfrp4W16xo3uKqvEcDew0yQ9toAuRp5BhOh89jVYzhkdotb4YNxm0jEqwDDXLHWSPE3UdR086VYrBd1aLKMyj6e4prbw5YQ5BAEakQqyJYx8hR91ArqAFh1ChNiBGrMNjMgimH4F5omMnfqUngaZnJAMDU/OrO50NRf7KS0zZRlkkR+FTVE5KTtGr0GJxxNPli1gQfOjLSQJNae3uTWrd6TBIHlzrrsjTpluQ4XS+BsrnX2Gn3/SpeJ2yjZWbQEkDWI5wBptrJrjHJkCseTKfbY/Sh+JXe8cFs0ERAO0Sp3H8hV07aZjdXjeOTT+Ii4vhsjabTWUXxwHu7R9QfbTfY7VlGi7QlJbjm5azYMj94/ead4RotsVgDugCCRJhgRCz9Y6UkdAcLB08R+ctT1rAym2wyHuwQNydQBqNI/nQnQxDhEXZ22C9yCRCECOUkbU8weItgIfHorHnsAfLeOvUUo7GYlUa4W0AVYn186e4zG3VlxcTu8wjMAsAlSASd/hZf8AiTyrP6hNza9A8XsC3GsO9zM10eIsYzSQp1iPMjbpzqndqsMLPEG/ZJR/EeRgkE/MVecDizmyjEo5JH6oBOTMWiDoTp6Zdtarf/1JweZrV7cEG2THuD9/yonSZKno81+9l5AskdrEWPwPeY1gZIe42o35ketbslQenl7D/wCJoLBY1y6HQtaMj96BoPPQRTPG3bbMWtjKreIKd53Kzz3bX+tNJPj0L42lTRo44cg59FP8qIwmPzZjlZYGmbTU6DXlvQ7WF00rm+ctt46VSFakac3kWOW/YLwDKbviACIM7HXYAeGTuM28b603u4e7iFz3Wa3abVbYMFhIGZyNR18vnCfsai3jdFwAyF02kA7b+lWPG27uZQmVc07sDAiSQoU5pGbQddt6FmyOD258/wDBmrdegvbgFiYAYeYZtNSAJJIJJHSu8Neu4WMzd7YbRlbl69PUVLjMZd1MgAAEyysDOn6i6NJ8hrFS27EpdB2ya6aSCOZA6nSKDHJL/luEjzSGGFxgtmM32L7E/qc4J6cvKimxVogglXVtCJDTI5Rv6eVV/hQz2riE8pHll/oaecMvB7aljJiDA2bnJj+nrFUywrcPNaXRVuJ4EWXyg5rTz3ZOuUz8BPSfwrnD2QWbKDIXVmO2mxncb69Naecbs98jIJMagRJDDYb+Hn86qtpzcVY0M5TA66bczGlOYMjyQ3F5KnsMMYsEA5iDuSIAPKOZ8z50HhVK+HXTmTM/jRrZULA3FuK28HlsNJOVhH/eh8SkMRM/jpIPuK5f0jnTZNMkyN7yjQmPn9+1RYHDWx4kVvIn6nX7zUmUSJHpWO3qK7saMnqkm0tvQD4iO8JX4conceIwdI6b0OLodZOxzTrGkg9NdYpgbYmdNvfbrS7DMEFoeIz03MsNPoKNB7GN18Hd+d/9AvFroNm2qmQGMaR1rdc8YEjQk+I6npr+EfKspiMdtjKk3Y2xjEYQkftH7zT+3ZyWHuiXzIgGUTGsRB2Ov0qv44ThY5an3zvTnD49lshQMylDmHmLigfIE/Ogv8h4cA/ZsTeKNpK7RuQRprtzq1XAqiZBXKDL6gBWBOmuYxMb6xVNwV8/pSPEK0CJ5wRzGxPSdquWH8OZiAuhI2BJyEQJ0mT/AM1Z/UxetP0/IaL7UQ8JGbMQbREmCobOrNBiWG0EfOjOL8MF6y9uZlZmdMwBI1P51qHhAZkYksYygE5TIEjTLMa/U0e+JGUhgZjXz0/70nKUo5LT3QWk40eQNbKOQdGUwfbY0e2VvEuk6kT8LDeOg5+9Pe2vAD/f24LD4wOYic3ryPpNV3hGLjN4c2YQ3ULz/A+wrbjOMvGuBZX7r5JnzKYYRBiOnOPlBHkaxbvI1Y8Pw9MTYzFlBUQHOzKNg/7LLtPnVTvKRqPEvUcvXoaolb25HY5dKp8EvB8V3F701HmOlXK/cW9a+xCzoIWVcT4TmMyNJmK89vuGrLfFmQjXUcwYNWyYvaU+4nrjHa9i34bs61tsxCiCcwUnxAaiRmMjbQgV3xbjKoO7tkGfjYbHllGuwmSR5Rzqr4jtS7CJZvU6fLnUvCAbjBnGk/5o5Doo5mhrA09U3YTHOOpRiW/hPhRm6JHu5/lTPhGMYWF8JiW130LHWBrE+XntVbxWNa4Vs2ti0fxOefoPumrpYwLW0UIoKgAA5uWup05iPmemqmdNR37/AGG55E5AWIdl2EkdSJOh/wC2wql91kv3bcwA/SdJ6ehq63CWEgATO4IO+0ETA0+tUnFOf0q4W3B1Ez+oOcCu6Tacl6Ap9ia7gGVWKfDPSB0BgaH4q7x4y3co18Kg/wASr/KKO4ZimDNnjKTAPQc2EfT50HxGJZpB8eYEbQSB91N34tzoI4LVpWk0JfvwSK3grs1DjRrwzqTVk9wDXypW5CqrGTAgfKjsRd8Dny+/Sg79pk+IGCmcRqImNxtrp7RzouMy+ukm0QYxM6httdgPUz+evlWqGxeIZkHTNoPatUwZTY9x2mFB05/67lE2cSAhVzlBUMrb5Wz8xzUgCfShOLD+xr5k/wCu6fwrrHJ9mdYlF9vHVEvuXTpEuLuMSt03bZZIgKRJhiRtqT8J186vVvF27qIfG2xUm3n1OsAkb8tP2fKvM7WFZ7YKjVSPUyBpvyI2P7VXXsNxAundGQ1syug8IJIO+sgk7cjSnURuNrt9g8HuOk4rbUEB2Crppa0BLHkB7V02LX4WLTymyfhjkAun9Kht35a+seG0Y0C+LXTSNB58oNd3OIox8edSeRUEhcqvMgHqsjlGu1Z7jvwwyl6r6GxctkkBiI3HdN9fD+QRVI7ScBFt+9wrTmM91lYHrKgjUdelXsY6xrNyGmSShk5dY+HkJ0rV67YnJmUnNGXuxC+I+W0z9/U0XDJ43aTBz8W1o8/4T2pW0miqxc5XttsVgyekk1Dbw4uNmsOo5sjGI1+TDWrRxbgGHxRZmJsuN3hRmJ2BQGSY8gd+lVK5wS9h2zW3S8o/ZOpG2qnX76chOL42fqUcmufqiPG4FBBIPiMZkkCfQjQ0IeCW5+NvkPwokcYujwhWRRyCyPcEa1zaxLHQW7jE9En5ADSmE5Ff9t8klnhSDZS3r/L+Zqa6wAhtB0G52gafcPKi7fZ7G3ACuGK6QO8YKevwsR0pnwPhV6w4Z8L3t3WGa6sKQHgKo0WWWM25zTptQ55Eld38winFbRQZ2S4eqfb3NGg5RBAtrzJJ0znaBJA061ZUx/iysrQNyUI1YwFkaMdtppY/G7lsk3cMe70dmVhcKyqnMUiQARGn7INQ/wC2r1233gwdq7bcCWF9TIUkgARqRvHX0pGac3qf3ROoMfGgoDDayICkkeoA094rz8t3uJuRPidgOsCR89KtuJ4ndRLxvYZba5CcwuK+YiAFIAB1nT5VTOGKdSJLASI3Ma+231FW6WGlthXLVQeMI924qkBVOvxDKV5SR7afMVq/YKG5bYQR0III0IIjQzRGExCrJfOzySZJGm0FeRnnQxv+BoAETA/PmfrTe7Zy4sV4654/kaksXYFB4q8M7fL5Cu7L0eaB4cniGAh3RCQAzCSTAgan8KcX3sktYViuYZYWR4FJMHMYjfX+cUn4ViLa3GuXNRbEKOrfdvJ/w11xLiSu8GJIEHYweh5UOK8RXqJ6pE13g9lfC6sSIIVcx0M67KZgCdf1vllIOI4jcEz4tzJPPnWUahNsseKtA4VJ8/8AXdqbGYcQfJR9HoHjd4rhbKjmCT//AEuURxTFE2yP3RP+ehqwqapC58kBWzKFkyBodt/PTzqfBcVbD4o3F5Nt+0DoR7jn6Gh8hKS6mCNCBz5aVvCYUXAqsSGTf9o2+RA6r06VFeZY9UtPbuql23kKuCdQJMsCwM8/ikdRUAtCF8FmFiIgwBtpOsaxVM4LxdsJc7u6A1ttQTsCf1wRyPP0q8FGC5xbTYEHNAjQzObbn8jWXmxShLbh8DUJRrchxuCtlSCtpGluag6TBn5T67VzdVSzEdzoCUeVzFpmSSQAZLH1rO4ZvELKvp4jmnUyG2YA7agdYoPili4llnNlbf8AdgHMf17iKdAx1hj71EU+ALpBWKsoSwAt84JuDMM25gkjefr51Dbw1sKQVtkRqS411UyYI6A/4RU+DCi1aa5bRXuIrjLMEnLMAbRnYxtrUN23ahlKoAAJ3JgQNRuBAMfw+VVlqT7h4Si1wiHCXMlyUygNAIDaRC9TqdP+WnaXVOmbX1+YikmDtK2UsqgCJMmdNQf9JqRcQIJRCjRoQjMNQBIOx3J9IqsouYRuFDLiN0ogvFm+wDeAGFYsAoLaT4ZP1pf+m94ly2wZGZicytBBOVs66krBjTUb8tKH4mtxbTMr6i010DKcsKJ1Dg5tZGVtQCazgOEe7aU5gnxDwKEMLcKgEqNAQNYjYUVbRtsXrcJ4Vw7LkzXLha3cNxnzavK5IYxDKAsQNBlGxFGXbNte8VRlR5LhfCJZdW3gHzrTcPylUGVEaVWGgsArQoB55Z67Hpon45efDW7lx7i5icsAQzmIUCBod5gCIqrubpMmKS3K32ushHt2hfv3jGdg7hlA/VgADXc+gHWuMJhWFoshAIBYzJ8I0MRrIEHToaEwFh7ztcY5mJzMTJ9tPl7eVNbGJyz3k+EkRP6pEHUbAyeVaajpil3KruD4i4BbVrjs7NO5mTzHUddeR+Qb38yZjpqPYLLfgB7VzjnQj7NnaTK5lAI0iJB8U6chtQOPvZUCgzpH4k/nrRMaVnTlpiL1aTPnP40TnyrI32HrUFlDMUZw5Va8qsMykgAevOiSFsbpWF9ncSqh1ZcwbLuY0GbeTr6UKzi7de4Tl/ZHONgI5QKsmN4bZw1pmRZZwd2O0HQHcVTBc1gDT8/Oh45KXiR0lVWdcR2Edays4gAqr1rKOBa3LJxe1Niz/Cf9dz+dS3sKXzR+ynpqSa74lcAw9jrl/wDU9bfGeBokSiAc+bfKqRWwQzAYVbXxsDy5aD1Gsepo27wS0D31i4GjV1DZjoNwZlW94NQdlcFae5c7wLAXScurakDMwIWdpirWbCZbwsWUZ7dpyoFqJcQAIBPeesDc6UvJ1OkOKF4tXzK/i7SNbK3iFU/Cx0Kt5evTy5ULw/tK+HtNaM3rDAhDzQmdJgiP3YPUdKtnE+FuHuJ+iW3VMOWT7HOvei2pBDbMTcLLkA2APOt8T4aVt3BZwaFc6ZF/RyZU2M+qGN70IWPwSdo0J7NVT4FHmsF4Z2hZntKistsm5cZ1+0Vli7P/AOMQBcA9dN9aDXC4+/bU3GBt3UsnKW1BU23zEC3oSc3+aD8IpP2g4m+Cx+ITDMLShl+zA8HwIfh257jXWnHDu3lm5Au97afbVx3c+Txp/i2peWJw9xbE3q3ZLZ4jjLFxbQTMCbaFdWWUtWFbLcjwLBzZoiQ0ih7/ABDEPfuRbZAMi3AD4oDXV8DG34wZVp5CYiZqzWzKg2+8ZWHJ1KxqdG1BM6aGob2FYz/eCQY8SEmZkgeVJylb4QWCruIMX2kuIt1VBJNx+7YHxhJ0PdZJyaZc3mDWsXx7GG41tUAY3R3ZALILa5ZVjl6NJad1I5VYbeHYajvJ5SUk+s8hvXDXGi4kuWgGDBPizx8O2in8nWE64igq3dWVl8Ti3a9bdA023WYyKA6oAQ+QlhJaVB5eQo6xib+Gw8ZF8BdiVfdcxuaAodTJWI9+jS/eyo3ekougJuQACQwkTpuVMUh4n2yBBFkFo0LAkICYAKgEOw8hHxCuSnOkoqgjgocsD4v2iui3Ya5mVBeLjXW4ou5lUrlXKAmg66TSXiGPuYq4HueEDRE5AH8TG/3RUXErb3GLXLputHhOp0OogHYUZcH6yAiBqQNYCxGUgbgmT5eer8IxjXmBSfIThma3AAjLrEQTpAObmATHkagx2MD23c7lsq/5RP1M/OhMRdYwWJWRBJkbeUyfSgrlzNrsq6AdT09evSr1Za6NvdJ18oXyHM/gPel1+7mafYeldYm8T/TaOg8hWrWHLeQ6/wAqNFaULTbm6QVwvAteYquw1Y09sYRLJzEeIdaY8CvWcJhwxjMwljuY1gfnmaQ8a46t0+AUq5SySpcBY1DnkH4zimuRrp0pdhlCsCdhRmDuGZ6bUHjrwJgU5COlAJu9wfiN2dT1rKixXwisqwBsuXGU/s9g/ugfV664hZK2Ty0T8TQ+I4knc2wZzJpHI+ImD6g/SiMVxq26ZSYOg2PLczVYx2CWA4TFkAkSCRrlMbT71iX2dlzOxAMkEkgQKAvYhVaVP0ruzxJAZ3BBBER57geUe9RFLhhXN1sxpc4ibgbTwLyC6soMEzOw8taixXEAbcZSA3wmAfqRIoRcYgbMjFSNQdZH06Vq9xDMDJkef11iY9Zrq0PYjVqW5rhOHR7uS8Hltip9513q0WLdi3ZKR34AJ0AFySfw9eVVjDcTCqyqTDfENdY8x91R4jG2zrqPTl7c6rKGp3FkqSSpjC8uGH91fuWTr4SCDMEbggEwSPehk4hdzFzczEqVllnRgynUc4Yid9ugqK12gXIQSWMQsiQJ56jWoeHcZ7mcmUg7gqDPzGntFRv3R3h7DVu02Ja4zk2znCqR3crCFSNJ6qJHPnNT4LH4l8+S64zDxi0kHrrAkc9fM60tvdow21q2h6qD9xbWgkxzAki64JMmNNfY1WlXCLqkNeIYFlBa6WzR4e8JLTPIEyOs0WLX2TsAZU5xlPjX4cjR+susSOs6c6490H4nY0VY4mFXLqdImSDlPKRuPI1Di63LqS7DLG8Te9BVAt4TndRlkRqCNjBB1FCYfEgBlf7SRvyDdZPLlPvQtzGAgKNAPLXXzA1ozh2ERhmZoT01J8hED1Mmo2itydmDBSzS0k8gNz5AfjRB4ZeePDkA2zECPaZpiON2LRAtiORMGT6kiTQGM40OTfQ1ClN8IiWnuyHEcLFuMzAnoP5mucwUab/Sg7uPzbn6Vu3iF2n76KovuD9pFbROL95joST0qTC2ZNdLiLY57c4NY2NRdjPtV1EHqQ1fARazAiddKrj6HXeir/FswiTHSgTcBPlV2UlJGYkaCsrt8rDVwsdQTPyFZUamDd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https://encrypted-tbn3.gstatic.com/images?q=tbn:ANd9GcSPslVHNnU9SPb1V6CpYXxSzzTsLSUfqki7V4xxI1t-7CqDLFT4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140968"/>
            <a:ext cx="2736304" cy="3524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25B54F3-4D54-464E-B68E-DF25E4ECAA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TS101908702</Template>
  <TotalTime>99</TotalTime>
  <Words>421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TS101908702</vt:lpstr>
      <vt:lpstr>Мілорад Павич</vt:lpstr>
      <vt:lpstr>Слайд 2</vt:lpstr>
      <vt:lpstr>Слайд 3</vt:lpstr>
      <vt:lpstr>«Народився я 1929 р. на узбережжі однієї із чотирьох райських річок о 8:30 ранку під знаком Терезів (підзнак Скорпіона), за ацтецьким гороскопом – Змія».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оформления</dc:subject>
  <dc:creator>Olenka</dc:creator>
  <dc:description>Шаблон оформления</dc:description>
  <cp:lastModifiedBy>Olenka</cp:lastModifiedBy>
  <cp:revision>10</cp:revision>
  <dcterms:created xsi:type="dcterms:W3CDTF">2013-03-16T12:46:47Z</dcterms:created>
  <dcterms:modified xsi:type="dcterms:W3CDTF">2013-03-16T14:26:25Z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TC019087029991</vt:lpwstr>
  </property>
</Properties>
</file>