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3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D1F"/>
    <a:srgbClr val="3B231D"/>
    <a:srgbClr val="505368"/>
    <a:srgbClr val="451C0F"/>
    <a:srgbClr val="170D0B"/>
    <a:srgbClr val="C75F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E260F-CAB5-409B-B434-695506458D7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CDE931C5-713A-4492-86E6-B90BB06439A2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Забруднення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gm:t>
    </dgm:pt>
    <dgm:pt modelId="{A1B43AA7-7758-47C3-B7F4-51A20C8D884E}" type="parTrans" cxnId="{A79FE2BB-14FD-474E-85F4-A7A580253070}">
      <dgm:prSet/>
      <dgm:spPr/>
      <dgm:t>
        <a:bodyPr/>
        <a:lstStyle/>
        <a:p>
          <a:endParaRPr lang="ru-RU"/>
        </a:p>
      </dgm:t>
    </dgm:pt>
    <dgm:pt modelId="{36E22C0B-3B8E-4D27-9BA4-31A5B774B0A0}" type="sibTrans" cxnId="{A79FE2BB-14FD-474E-85F4-A7A580253070}">
      <dgm:prSet/>
      <dgm:spPr/>
      <dgm:t>
        <a:bodyPr/>
        <a:lstStyle/>
        <a:p>
          <a:endParaRPr lang="ru-RU"/>
        </a:p>
      </dgm:t>
    </dgm:pt>
    <dgm:pt modelId="{C995435E-52AD-489F-A74E-DCF4526C6D70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Зміна складу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gm:t>
    </dgm:pt>
    <dgm:pt modelId="{643269D2-77CE-4401-8832-D008CF864DB4}" type="parTrans" cxnId="{72BAE8A5-0D55-4C4D-ADCE-1DA97DD14130}">
      <dgm:prSet/>
      <dgm:spPr/>
      <dgm:t>
        <a:bodyPr/>
        <a:lstStyle/>
        <a:p>
          <a:endParaRPr lang="ru-RU"/>
        </a:p>
      </dgm:t>
    </dgm:pt>
    <dgm:pt modelId="{B3A6A06F-59CF-4C38-92F5-9B3AC641D006}" type="sibTrans" cxnId="{72BAE8A5-0D55-4C4D-ADCE-1DA97DD14130}">
      <dgm:prSet/>
      <dgm:spPr/>
      <dgm:t>
        <a:bodyPr/>
        <a:lstStyle/>
        <a:p>
          <a:endParaRPr lang="ru-RU"/>
        </a:p>
      </dgm:t>
    </dgm:pt>
    <dgm:pt modelId="{29DD9895-25B9-4DC6-ADBB-FBB812581ED4}">
      <dgm:prSet phldrT="[Текст]" custT="1"/>
      <dgm:spPr/>
      <dgm:t>
        <a:bodyPr/>
        <a:lstStyle/>
        <a:p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Знищення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gm:t>
    </dgm:pt>
    <dgm:pt modelId="{91C47DC7-4D1C-4FBC-8538-49F22C9ECAC9}" type="parTrans" cxnId="{02EAB446-225D-46A2-8D5E-121AEABD09C2}">
      <dgm:prSet/>
      <dgm:spPr/>
      <dgm:t>
        <a:bodyPr/>
        <a:lstStyle/>
        <a:p>
          <a:endParaRPr lang="ru-RU"/>
        </a:p>
      </dgm:t>
    </dgm:pt>
    <dgm:pt modelId="{6D0DF45A-07D4-4FAA-877F-2A8AB0A4FEF5}" type="sibTrans" cxnId="{02EAB446-225D-46A2-8D5E-121AEABD09C2}">
      <dgm:prSet/>
      <dgm:spPr/>
      <dgm:t>
        <a:bodyPr/>
        <a:lstStyle/>
        <a:p>
          <a:endParaRPr lang="ru-RU"/>
        </a:p>
      </dgm:t>
    </dgm:pt>
    <dgm:pt modelId="{B7DD82EB-11CB-4DB1-83DD-F713765156CA}" type="pres">
      <dgm:prSet presAssocID="{52AE260F-CAB5-409B-B434-695506458D7E}" presName="Name0" presStyleCnt="0">
        <dgm:presLayoutVars>
          <dgm:dir/>
          <dgm:animLvl val="lvl"/>
          <dgm:resizeHandles val="exact"/>
        </dgm:presLayoutVars>
      </dgm:prSet>
      <dgm:spPr/>
    </dgm:pt>
    <dgm:pt modelId="{61856103-8934-4FE7-B664-12C2BF8A89EB}" type="pres">
      <dgm:prSet presAssocID="{CDE931C5-713A-4492-86E6-B90BB06439A2}" presName="parTxOnly" presStyleLbl="node1" presStyleIdx="0" presStyleCnt="3" custScaleX="108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DE73F-32E7-4390-87C9-F7A6872BF8C8}" type="pres">
      <dgm:prSet presAssocID="{36E22C0B-3B8E-4D27-9BA4-31A5B774B0A0}" presName="parTxOnlySpace" presStyleCnt="0"/>
      <dgm:spPr/>
    </dgm:pt>
    <dgm:pt modelId="{34A2EEC0-A09D-4FC7-A297-ACEDFC296C9A}" type="pres">
      <dgm:prSet presAssocID="{C995435E-52AD-489F-A74E-DCF4526C6D7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82EF587-B34C-427A-A151-5BF5201CAA27}" type="pres">
      <dgm:prSet presAssocID="{B3A6A06F-59CF-4C38-92F5-9B3AC641D006}" presName="parTxOnlySpace" presStyleCnt="0"/>
      <dgm:spPr/>
    </dgm:pt>
    <dgm:pt modelId="{FFDCEF36-351D-4079-AED8-0512BC92B77E}" type="pres">
      <dgm:prSet presAssocID="{29DD9895-25B9-4DC6-ADBB-FBB812581ED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BAE8A5-0D55-4C4D-ADCE-1DA97DD14130}" srcId="{52AE260F-CAB5-409B-B434-695506458D7E}" destId="{C995435E-52AD-489F-A74E-DCF4526C6D70}" srcOrd="1" destOrd="0" parTransId="{643269D2-77CE-4401-8832-D008CF864DB4}" sibTransId="{B3A6A06F-59CF-4C38-92F5-9B3AC641D006}"/>
    <dgm:cxn modelId="{294B57F3-585D-4B80-9361-40BC6F941BE8}" type="presOf" srcId="{29DD9895-25B9-4DC6-ADBB-FBB812581ED4}" destId="{FFDCEF36-351D-4079-AED8-0512BC92B77E}" srcOrd="0" destOrd="0" presId="urn:microsoft.com/office/officeart/2005/8/layout/chevron1"/>
    <dgm:cxn modelId="{EA5D737A-241E-445B-969B-65E289E4FEAA}" type="presOf" srcId="{C995435E-52AD-489F-A74E-DCF4526C6D70}" destId="{34A2EEC0-A09D-4FC7-A297-ACEDFC296C9A}" srcOrd="0" destOrd="0" presId="urn:microsoft.com/office/officeart/2005/8/layout/chevron1"/>
    <dgm:cxn modelId="{02EAB446-225D-46A2-8D5E-121AEABD09C2}" srcId="{52AE260F-CAB5-409B-B434-695506458D7E}" destId="{29DD9895-25B9-4DC6-ADBB-FBB812581ED4}" srcOrd="2" destOrd="0" parTransId="{91C47DC7-4D1C-4FBC-8538-49F22C9ECAC9}" sibTransId="{6D0DF45A-07D4-4FAA-877F-2A8AB0A4FEF5}"/>
    <dgm:cxn modelId="{E73CA7A1-5910-463D-AF5B-487F14BF5533}" type="presOf" srcId="{CDE931C5-713A-4492-86E6-B90BB06439A2}" destId="{61856103-8934-4FE7-B664-12C2BF8A89EB}" srcOrd="0" destOrd="0" presId="urn:microsoft.com/office/officeart/2005/8/layout/chevron1"/>
    <dgm:cxn modelId="{FF752FC2-FE3F-49D6-BD77-9025BB32A865}" type="presOf" srcId="{52AE260F-CAB5-409B-B434-695506458D7E}" destId="{B7DD82EB-11CB-4DB1-83DD-F713765156CA}" srcOrd="0" destOrd="0" presId="urn:microsoft.com/office/officeart/2005/8/layout/chevron1"/>
    <dgm:cxn modelId="{A79FE2BB-14FD-474E-85F4-A7A580253070}" srcId="{52AE260F-CAB5-409B-B434-695506458D7E}" destId="{CDE931C5-713A-4492-86E6-B90BB06439A2}" srcOrd="0" destOrd="0" parTransId="{A1B43AA7-7758-47C3-B7F4-51A20C8D884E}" sibTransId="{36E22C0B-3B8E-4D27-9BA4-31A5B774B0A0}"/>
    <dgm:cxn modelId="{0101A73C-684F-4D63-B4B5-21228909BED2}" type="presParOf" srcId="{B7DD82EB-11CB-4DB1-83DD-F713765156CA}" destId="{61856103-8934-4FE7-B664-12C2BF8A89EB}" srcOrd="0" destOrd="0" presId="urn:microsoft.com/office/officeart/2005/8/layout/chevron1"/>
    <dgm:cxn modelId="{3ED48BFF-5D1B-491B-AEA9-3B85A738641E}" type="presParOf" srcId="{B7DD82EB-11CB-4DB1-83DD-F713765156CA}" destId="{1C9DE73F-32E7-4390-87C9-F7A6872BF8C8}" srcOrd="1" destOrd="0" presId="urn:microsoft.com/office/officeart/2005/8/layout/chevron1"/>
    <dgm:cxn modelId="{BACE3F4A-1A70-46F2-A87B-F96594114A43}" type="presParOf" srcId="{B7DD82EB-11CB-4DB1-83DD-F713765156CA}" destId="{34A2EEC0-A09D-4FC7-A297-ACEDFC296C9A}" srcOrd="2" destOrd="0" presId="urn:microsoft.com/office/officeart/2005/8/layout/chevron1"/>
    <dgm:cxn modelId="{D8F61EE5-D4E9-4378-9D6A-C5721D8E2E84}" type="presParOf" srcId="{B7DD82EB-11CB-4DB1-83DD-F713765156CA}" destId="{282EF587-B34C-427A-A151-5BF5201CAA27}" srcOrd="3" destOrd="0" presId="urn:microsoft.com/office/officeart/2005/8/layout/chevron1"/>
    <dgm:cxn modelId="{AB2383D8-8458-4E4B-9720-D53CBC244FA4}" type="presParOf" srcId="{B7DD82EB-11CB-4DB1-83DD-F713765156CA}" destId="{FFDCEF36-351D-4079-AED8-0512BC92B77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DAAD22-4F60-4264-A3BB-2B1DA32AD7B3}" type="doc">
      <dgm:prSet loTypeId="urn:microsoft.com/office/officeart/2005/8/layout/arrow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87ADFE4-C467-4D0A-BE5D-47304529B70B}">
      <dgm:prSet phldrT="[Текст]" custT="1"/>
      <dgm:spPr/>
      <dgm:t>
        <a:bodyPr/>
        <a:lstStyle/>
        <a:p>
          <a:r>
            <a:rPr lang="uk-UA" sz="2400" b="1" i="0" dirty="0" smtClean="0">
              <a:latin typeface="Bookman Old Style" pitchFamily="18" charset="0"/>
            </a:rPr>
            <a:t>Знищення лісів і природного трав'янистого покрову</a:t>
          </a:r>
          <a:endParaRPr lang="ru-RU" sz="2400" b="1" i="0" dirty="0"/>
        </a:p>
      </dgm:t>
    </dgm:pt>
    <dgm:pt modelId="{B6FBD8B2-C493-4E1D-B540-BA4244D23BFF}" type="parTrans" cxnId="{459A5C89-49E3-467A-BE94-26D3FDB345F0}">
      <dgm:prSet/>
      <dgm:spPr/>
      <dgm:t>
        <a:bodyPr/>
        <a:lstStyle/>
        <a:p>
          <a:endParaRPr lang="ru-RU"/>
        </a:p>
      </dgm:t>
    </dgm:pt>
    <dgm:pt modelId="{0D4F05FE-54B8-48A0-8716-830ED7887859}" type="sibTrans" cxnId="{459A5C89-49E3-467A-BE94-26D3FDB345F0}">
      <dgm:prSet/>
      <dgm:spPr/>
      <dgm:t>
        <a:bodyPr/>
        <a:lstStyle/>
        <a:p>
          <a:endParaRPr lang="ru-RU"/>
        </a:p>
      </dgm:t>
    </dgm:pt>
    <dgm:pt modelId="{2E8895E6-F21B-4FC8-B4BD-219CAE233CF2}">
      <dgm:prSet phldrT="[Текст]" custT="1"/>
      <dgm:spPr/>
      <dgm:t>
        <a:bodyPr/>
        <a:lstStyle/>
        <a:p>
          <a:r>
            <a:rPr lang="uk-UA" sz="2400" b="1" i="0" dirty="0" smtClean="0">
              <a:latin typeface="Bookman Old Style" pitchFamily="18" charset="0"/>
            </a:rPr>
            <a:t>Багаторазова рілля землі без дотримання правил агротехніки</a:t>
          </a:r>
          <a:endParaRPr lang="ru-RU" sz="2400" b="1" i="0" dirty="0"/>
        </a:p>
      </dgm:t>
    </dgm:pt>
    <dgm:pt modelId="{C7F495D3-F9F1-4530-83D8-87FAB14BD265}" type="parTrans" cxnId="{B16FD57F-3628-41F8-BAD3-31390EE1B79A}">
      <dgm:prSet/>
      <dgm:spPr/>
      <dgm:t>
        <a:bodyPr/>
        <a:lstStyle/>
        <a:p>
          <a:endParaRPr lang="ru-RU"/>
        </a:p>
      </dgm:t>
    </dgm:pt>
    <dgm:pt modelId="{BB95D344-2C30-43F6-9913-CB13C15E9EEC}" type="sibTrans" cxnId="{B16FD57F-3628-41F8-BAD3-31390EE1B79A}">
      <dgm:prSet/>
      <dgm:spPr/>
      <dgm:t>
        <a:bodyPr/>
        <a:lstStyle/>
        <a:p>
          <a:endParaRPr lang="ru-RU"/>
        </a:p>
      </dgm:t>
    </dgm:pt>
    <dgm:pt modelId="{431D142C-4C67-4B9A-9F32-01A54D12DF58}" type="pres">
      <dgm:prSet presAssocID="{41DAAD22-4F60-4264-A3BB-2B1DA32AD7B3}" presName="compositeShape" presStyleCnt="0">
        <dgm:presLayoutVars>
          <dgm:chMax val="2"/>
          <dgm:dir/>
          <dgm:resizeHandles val="exact"/>
        </dgm:presLayoutVars>
      </dgm:prSet>
      <dgm:spPr/>
    </dgm:pt>
    <dgm:pt modelId="{3AEB32F0-1069-402D-AC16-CD2AD8302929}" type="pres">
      <dgm:prSet presAssocID="{41DAAD22-4F60-4264-A3BB-2B1DA32AD7B3}" presName="divider" presStyleLbl="fgShp" presStyleIdx="0" presStyleCnt="1" custAng="21031266"/>
      <dgm:spPr/>
    </dgm:pt>
    <dgm:pt modelId="{46B1214F-51AE-443A-892F-83E077B6E7E5}" type="pres">
      <dgm:prSet presAssocID="{987ADFE4-C467-4D0A-BE5D-47304529B70B}" presName="downArrow" presStyleLbl="node1" presStyleIdx="0" presStyleCnt="2" custScaleX="73968" custScaleY="108766"/>
      <dgm:spPr/>
    </dgm:pt>
    <dgm:pt modelId="{CFE5924D-4E09-4193-9493-E25798956662}" type="pres">
      <dgm:prSet presAssocID="{987ADFE4-C467-4D0A-BE5D-47304529B70B}" presName="downArrowText" presStyleLbl="revTx" presStyleIdx="0" presStyleCnt="2" custScaleX="190578" custScaleY="137106" custLinFactNeighborX="-26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FCB50-C81D-4EC6-9239-0A280DB47285}" type="pres">
      <dgm:prSet presAssocID="{2E8895E6-F21B-4FC8-B4BD-219CAE233CF2}" presName="upArrow" presStyleLbl="node1" presStyleIdx="1" presStyleCnt="2" custScaleX="73968" custScaleY="108766"/>
      <dgm:spPr/>
    </dgm:pt>
    <dgm:pt modelId="{3149A34C-174C-428A-9846-554A6BF6752B}" type="pres">
      <dgm:prSet presAssocID="{2E8895E6-F21B-4FC8-B4BD-219CAE233CF2}" presName="upArrowText" presStyleLbl="revTx" presStyleIdx="1" presStyleCnt="2" custScaleX="181250" custScaleY="137106" custLinFactNeighborX="20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A5C89-49E3-467A-BE94-26D3FDB345F0}" srcId="{41DAAD22-4F60-4264-A3BB-2B1DA32AD7B3}" destId="{987ADFE4-C467-4D0A-BE5D-47304529B70B}" srcOrd="0" destOrd="0" parTransId="{B6FBD8B2-C493-4E1D-B540-BA4244D23BFF}" sibTransId="{0D4F05FE-54B8-48A0-8716-830ED7887859}"/>
    <dgm:cxn modelId="{EEF476B9-3B13-4CDC-A0BE-1968C3E4B666}" type="presOf" srcId="{987ADFE4-C467-4D0A-BE5D-47304529B70B}" destId="{CFE5924D-4E09-4193-9493-E25798956662}" srcOrd="0" destOrd="0" presId="urn:microsoft.com/office/officeart/2005/8/layout/arrow3"/>
    <dgm:cxn modelId="{4593594A-6C9F-4A6A-ABF5-201508E727B3}" type="presOf" srcId="{2E8895E6-F21B-4FC8-B4BD-219CAE233CF2}" destId="{3149A34C-174C-428A-9846-554A6BF6752B}" srcOrd="0" destOrd="0" presId="urn:microsoft.com/office/officeart/2005/8/layout/arrow3"/>
    <dgm:cxn modelId="{B16FD57F-3628-41F8-BAD3-31390EE1B79A}" srcId="{41DAAD22-4F60-4264-A3BB-2B1DA32AD7B3}" destId="{2E8895E6-F21B-4FC8-B4BD-219CAE233CF2}" srcOrd="1" destOrd="0" parTransId="{C7F495D3-F9F1-4530-83D8-87FAB14BD265}" sibTransId="{BB95D344-2C30-43F6-9913-CB13C15E9EEC}"/>
    <dgm:cxn modelId="{9527B4D0-B5CA-4B72-9609-BC5202931381}" type="presOf" srcId="{41DAAD22-4F60-4264-A3BB-2B1DA32AD7B3}" destId="{431D142C-4C67-4B9A-9F32-01A54D12DF58}" srcOrd="0" destOrd="0" presId="urn:microsoft.com/office/officeart/2005/8/layout/arrow3"/>
    <dgm:cxn modelId="{0632FE82-1CDA-4BDE-A5C7-0C43326DAE4F}" type="presParOf" srcId="{431D142C-4C67-4B9A-9F32-01A54D12DF58}" destId="{3AEB32F0-1069-402D-AC16-CD2AD8302929}" srcOrd="0" destOrd="0" presId="urn:microsoft.com/office/officeart/2005/8/layout/arrow3"/>
    <dgm:cxn modelId="{1CA5B8A1-A377-48C3-9058-18AA42F37DCE}" type="presParOf" srcId="{431D142C-4C67-4B9A-9F32-01A54D12DF58}" destId="{46B1214F-51AE-443A-892F-83E077B6E7E5}" srcOrd="1" destOrd="0" presId="urn:microsoft.com/office/officeart/2005/8/layout/arrow3"/>
    <dgm:cxn modelId="{51F12CE3-DE0F-4C7D-8948-00E50406A153}" type="presParOf" srcId="{431D142C-4C67-4B9A-9F32-01A54D12DF58}" destId="{CFE5924D-4E09-4193-9493-E25798956662}" srcOrd="2" destOrd="0" presId="urn:microsoft.com/office/officeart/2005/8/layout/arrow3"/>
    <dgm:cxn modelId="{4A9EE186-93C7-456A-A5BB-83E45D440ADE}" type="presParOf" srcId="{431D142C-4C67-4B9A-9F32-01A54D12DF58}" destId="{0E8FCB50-C81D-4EC6-9239-0A280DB47285}" srcOrd="3" destOrd="0" presId="urn:microsoft.com/office/officeart/2005/8/layout/arrow3"/>
    <dgm:cxn modelId="{3880FA2F-E9BD-4273-976D-A96955D434DA}" type="presParOf" srcId="{431D142C-4C67-4B9A-9F32-01A54D12DF58}" destId="{3149A34C-174C-428A-9846-554A6BF6752B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83CA3-C858-4001-8443-E3C5C178828A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51357402-939A-4E39-AA7C-3F1A0F5DAE10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400" b="1" i="0" noProof="0" dirty="0" smtClean="0">
            <a:latin typeface="Bookman Old Style" pitchFamily="18" charset="0"/>
          </a:endParaRPr>
        </a:p>
        <a:p>
          <a:r>
            <a:rPr lang="uk-UA" sz="2400" b="1" i="0" noProof="0" dirty="0" smtClean="0">
              <a:latin typeface="Bookman Old Style" pitchFamily="18" charset="0"/>
            </a:rPr>
            <a:t>Метали та інші з'єднання</a:t>
          </a:r>
          <a:endParaRPr lang="uk-UA" sz="2400" b="1" i="0" noProof="0" dirty="0">
            <a:latin typeface="Bookman Old Style" pitchFamily="18" charset="0"/>
          </a:endParaRPr>
        </a:p>
      </dgm:t>
    </dgm:pt>
    <dgm:pt modelId="{1ECD76C0-A404-491C-AEE8-FB8264A7BA26}" type="parTrans" cxnId="{A475EDEF-3C6E-49C6-92B0-A4F2099C544F}">
      <dgm:prSet/>
      <dgm:spPr/>
      <dgm:t>
        <a:bodyPr/>
        <a:lstStyle/>
        <a:p>
          <a:endParaRPr lang="ru-RU"/>
        </a:p>
      </dgm:t>
    </dgm:pt>
    <dgm:pt modelId="{0B281AA2-E591-433D-9671-9E40AA43E4BA}" type="sibTrans" cxnId="{A475EDEF-3C6E-49C6-92B0-A4F2099C544F}">
      <dgm:prSet/>
      <dgm:spPr/>
      <dgm:t>
        <a:bodyPr/>
        <a:lstStyle/>
        <a:p>
          <a:endParaRPr lang="ru-RU"/>
        </a:p>
      </dgm:t>
    </dgm:pt>
    <dgm:pt modelId="{F6C8064C-416B-476F-9D10-2BFB1721C55E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400" b="1" i="0" noProof="0" dirty="0" smtClean="0">
            <a:latin typeface="Bookman Old Style" pitchFamily="18" charset="0"/>
          </a:endParaRPr>
        </a:p>
        <a:p>
          <a:r>
            <a:rPr lang="uk-UA" sz="2400" b="1" i="0" noProof="0" dirty="0" smtClean="0">
              <a:latin typeface="Bookman Old Style" pitchFamily="18" charset="0"/>
            </a:rPr>
            <a:t>Радіоактивні елементи</a:t>
          </a:r>
          <a:endParaRPr lang="uk-UA" sz="2400" b="1" i="0" noProof="0" dirty="0">
            <a:latin typeface="Bookman Old Style" pitchFamily="18" charset="0"/>
          </a:endParaRPr>
        </a:p>
      </dgm:t>
    </dgm:pt>
    <dgm:pt modelId="{03D14BB1-9C4D-488C-9EB6-64B9D0A0030F}" type="parTrans" cxnId="{B38FA44C-1DA8-4FB0-B3BD-3B0F5FE66120}">
      <dgm:prSet/>
      <dgm:spPr/>
      <dgm:t>
        <a:bodyPr/>
        <a:lstStyle/>
        <a:p>
          <a:endParaRPr lang="ru-RU"/>
        </a:p>
      </dgm:t>
    </dgm:pt>
    <dgm:pt modelId="{EBC4E250-C3DC-451B-A11A-B202E6D1723D}" type="sibTrans" cxnId="{B38FA44C-1DA8-4FB0-B3BD-3B0F5FE66120}">
      <dgm:prSet/>
      <dgm:spPr/>
      <dgm:t>
        <a:bodyPr/>
        <a:lstStyle/>
        <a:p>
          <a:endParaRPr lang="ru-RU"/>
        </a:p>
      </dgm:t>
    </dgm:pt>
    <dgm:pt modelId="{F5838018-FAD1-4915-859A-CAB426F17680}">
      <dgm:prSet phldrT="[Текст]" custT="1"/>
      <dgm:spPr/>
      <dgm:t>
        <a:bodyPr/>
        <a:lstStyle/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000" b="1" i="0" noProof="0" dirty="0" smtClean="0">
            <a:latin typeface="Bookman Old Style" pitchFamily="18" charset="0"/>
          </a:endParaRPr>
        </a:p>
        <a:p>
          <a:endParaRPr lang="uk-UA" sz="2000" b="1" i="0" noProof="0" dirty="0" smtClean="0">
            <a:latin typeface="Bookman Old Style" pitchFamily="18" charset="0"/>
          </a:endParaRPr>
        </a:p>
        <a:p>
          <a:r>
            <a:rPr lang="uk-UA" sz="2000" b="1" i="0" noProof="0" dirty="0" smtClean="0">
              <a:latin typeface="Bookman Old Style" pitchFamily="18" charset="0"/>
            </a:rPr>
            <a:t>Добрива й отрутохімікати, застосовувані в с</a:t>
          </a:r>
          <a:r>
            <a:rPr lang="en-US" sz="2000" b="1" i="0" noProof="0" dirty="0" smtClean="0">
              <a:latin typeface="Bookman Old Style" pitchFamily="18" charset="0"/>
            </a:rPr>
            <a:t>/</a:t>
          </a:r>
          <a:r>
            <a:rPr lang="uk-UA" sz="2000" b="1" i="0" noProof="0" dirty="0" smtClean="0">
              <a:latin typeface="Bookman Old Style" pitchFamily="18" charset="0"/>
            </a:rPr>
            <a:t>г</a:t>
          </a:r>
          <a:endParaRPr lang="uk-UA" sz="2000" b="1" i="0" noProof="0" dirty="0">
            <a:latin typeface="Bookman Old Style" pitchFamily="18" charset="0"/>
          </a:endParaRPr>
        </a:p>
      </dgm:t>
    </dgm:pt>
    <dgm:pt modelId="{3ED9422C-AA8B-48BE-8C9D-1117D6F80E8B}" type="parTrans" cxnId="{33135AA1-E3D7-4C03-902F-BE8029B705F1}">
      <dgm:prSet/>
      <dgm:spPr/>
      <dgm:t>
        <a:bodyPr/>
        <a:lstStyle/>
        <a:p>
          <a:endParaRPr lang="ru-RU"/>
        </a:p>
      </dgm:t>
    </dgm:pt>
    <dgm:pt modelId="{90903FD2-7E1C-483E-9EF9-2275050098AF}" type="sibTrans" cxnId="{33135AA1-E3D7-4C03-902F-BE8029B705F1}">
      <dgm:prSet/>
      <dgm:spPr/>
      <dgm:t>
        <a:bodyPr/>
        <a:lstStyle/>
        <a:p>
          <a:endParaRPr lang="ru-RU"/>
        </a:p>
      </dgm:t>
    </dgm:pt>
    <dgm:pt modelId="{14D7BE0F-2EAF-4231-94B3-D5FE0708AF38}" type="pres">
      <dgm:prSet presAssocID="{E2683CA3-C858-4001-8443-E3C5C178828A}" presName="Name0" presStyleCnt="0">
        <dgm:presLayoutVars>
          <dgm:dir/>
          <dgm:resizeHandles val="exact"/>
        </dgm:presLayoutVars>
      </dgm:prSet>
      <dgm:spPr/>
    </dgm:pt>
    <dgm:pt modelId="{DA3B2FF8-75BD-4623-A4B4-5FF186F5C83A}" type="pres">
      <dgm:prSet presAssocID="{E2683CA3-C858-4001-8443-E3C5C178828A}" presName="fgShape" presStyleLbl="fgShp" presStyleIdx="0" presStyleCnt="1" custLinFactNeighborY="46359"/>
      <dgm:spPr/>
    </dgm:pt>
    <dgm:pt modelId="{1DB779BD-75AF-4E8E-A428-9263C409633C}" type="pres">
      <dgm:prSet presAssocID="{E2683CA3-C858-4001-8443-E3C5C178828A}" presName="linComp" presStyleCnt="0"/>
      <dgm:spPr/>
    </dgm:pt>
    <dgm:pt modelId="{F076E674-1064-4690-B1A9-9DB2682F4772}" type="pres">
      <dgm:prSet presAssocID="{51357402-939A-4E39-AA7C-3F1A0F5DAE10}" presName="compNode" presStyleCnt="0"/>
      <dgm:spPr/>
    </dgm:pt>
    <dgm:pt modelId="{03E5F62F-C189-4BA3-BF7B-A84BDE5319EF}" type="pres">
      <dgm:prSet presAssocID="{51357402-939A-4E39-AA7C-3F1A0F5DAE10}" presName="bkgdShape" presStyleLbl="node1" presStyleIdx="0" presStyleCnt="3"/>
      <dgm:spPr/>
      <dgm:t>
        <a:bodyPr/>
        <a:lstStyle/>
        <a:p>
          <a:endParaRPr lang="ru-RU"/>
        </a:p>
      </dgm:t>
    </dgm:pt>
    <dgm:pt modelId="{A6F2A135-5B2C-4878-9ADF-F528936E5416}" type="pres">
      <dgm:prSet presAssocID="{51357402-939A-4E39-AA7C-3F1A0F5DAE1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BEA25-62AF-44F6-AC64-CB0CE9026903}" type="pres">
      <dgm:prSet presAssocID="{51357402-939A-4E39-AA7C-3F1A0F5DAE10}" presName="invisiNode" presStyleLbl="node1" presStyleIdx="0" presStyleCnt="3"/>
      <dgm:spPr/>
    </dgm:pt>
    <dgm:pt modelId="{D2FE0780-D1FD-41C2-A849-1E7651DF8A3E}" type="pres">
      <dgm:prSet presAssocID="{51357402-939A-4E39-AA7C-3F1A0F5DAE10}" presName="imagNode" presStyleLbl="fgImgPlace1" presStyleIdx="0" presStyleCnt="3" custScaleX="153693" custScaleY="153693" custLinFactNeighborY="1877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136F63-ECD4-467A-AC1E-034F5522DB10}" type="pres">
      <dgm:prSet presAssocID="{0B281AA2-E591-433D-9671-9E40AA43E4BA}" presName="sibTrans" presStyleLbl="sibTrans2D1" presStyleIdx="0" presStyleCnt="0"/>
      <dgm:spPr/>
    </dgm:pt>
    <dgm:pt modelId="{A96BD13A-7897-478F-BCCD-83A6A9C0B1B2}" type="pres">
      <dgm:prSet presAssocID="{F6C8064C-416B-476F-9D10-2BFB1721C55E}" presName="compNode" presStyleCnt="0"/>
      <dgm:spPr/>
    </dgm:pt>
    <dgm:pt modelId="{6EC9D31E-940D-4831-8238-76FBCF928C4B}" type="pres">
      <dgm:prSet presAssocID="{F6C8064C-416B-476F-9D10-2BFB1721C55E}" presName="bkgdShape" presStyleLbl="node1" presStyleIdx="1" presStyleCnt="3"/>
      <dgm:spPr/>
      <dgm:t>
        <a:bodyPr/>
        <a:lstStyle/>
        <a:p>
          <a:endParaRPr lang="ru-RU"/>
        </a:p>
      </dgm:t>
    </dgm:pt>
    <dgm:pt modelId="{F50A11CB-AF04-405D-8523-B738F925DDC5}" type="pres">
      <dgm:prSet presAssocID="{F6C8064C-416B-476F-9D10-2BFB1721C55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D527A2-FA8C-47DE-A517-FE95084E1FBA}" type="pres">
      <dgm:prSet presAssocID="{F6C8064C-416B-476F-9D10-2BFB1721C55E}" presName="invisiNode" presStyleLbl="node1" presStyleIdx="1" presStyleCnt="3"/>
      <dgm:spPr/>
    </dgm:pt>
    <dgm:pt modelId="{92951202-D9B9-4742-BB18-4BCF665FC9AE}" type="pres">
      <dgm:prSet presAssocID="{F6C8064C-416B-476F-9D10-2BFB1721C55E}" presName="imagNode" presStyleLbl="fgImgPlace1" presStyleIdx="1" presStyleCnt="3" custScaleX="153693" custScaleY="153693" custLinFactNeighborY="187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43BCE2-449D-4A70-B06D-76F86B225639}" type="pres">
      <dgm:prSet presAssocID="{EBC4E250-C3DC-451B-A11A-B202E6D1723D}" presName="sibTrans" presStyleLbl="sibTrans2D1" presStyleIdx="0" presStyleCnt="0"/>
      <dgm:spPr/>
    </dgm:pt>
    <dgm:pt modelId="{FE086D08-E92E-4CEC-A51C-06268D2C0777}" type="pres">
      <dgm:prSet presAssocID="{F5838018-FAD1-4915-859A-CAB426F17680}" presName="compNode" presStyleCnt="0"/>
      <dgm:spPr/>
    </dgm:pt>
    <dgm:pt modelId="{7755204E-3454-4C1A-98A9-EF9856475D8C}" type="pres">
      <dgm:prSet presAssocID="{F5838018-FAD1-4915-859A-CAB426F17680}" presName="bkgdShape" presStyleLbl="node1" presStyleIdx="2" presStyleCnt="3"/>
      <dgm:spPr/>
      <dgm:t>
        <a:bodyPr/>
        <a:lstStyle/>
        <a:p>
          <a:endParaRPr lang="ru-RU"/>
        </a:p>
      </dgm:t>
    </dgm:pt>
    <dgm:pt modelId="{896FEE0A-D80F-4E6C-9FF9-EDB13BE3D7DD}" type="pres">
      <dgm:prSet presAssocID="{F5838018-FAD1-4915-859A-CAB426F1768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B2CB4-0FE8-464B-B2C2-53CC2400B0FC}" type="pres">
      <dgm:prSet presAssocID="{F5838018-FAD1-4915-859A-CAB426F17680}" presName="invisiNode" presStyleLbl="node1" presStyleIdx="2" presStyleCnt="3"/>
      <dgm:spPr/>
    </dgm:pt>
    <dgm:pt modelId="{D0B62194-7D83-4B62-8EF6-2CF8159A676C}" type="pres">
      <dgm:prSet presAssocID="{F5838018-FAD1-4915-859A-CAB426F17680}" presName="imagNode" presStyleLbl="fgImgPlace1" presStyleIdx="2" presStyleCnt="3" custScaleX="153693" custScaleY="153693" custLinFactNeighborY="187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F83D03-A7F3-4B6D-AA04-66F43A69343B}" type="presOf" srcId="{F6C8064C-416B-476F-9D10-2BFB1721C55E}" destId="{6EC9D31E-940D-4831-8238-76FBCF928C4B}" srcOrd="0" destOrd="0" presId="urn:microsoft.com/office/officeart/2005/8/layout/hList7"/>
    <dgm:cxn modelId="{A475EDEF-3C6E-49C6-92B0-A4F2099C544F}" srcId="{E2683CA3-C858-4001-8443-E3C5C178828A}" destId="{51357402-939A-4E39-AA7C-3F1A0F5DAE10}" srcOrd="0" destOrd="0" parTransId="{1ECD76C0-A404-491C-AEE8-FB8264A7BA26}" sibTransId="{0B281AA2-E591-433D-9671-9E40AA43E4BA}"/>
    <dgm:cxn modelId="{33135AA1-E3D7-4C03-902F-BE8029B705F1}" srcId="{E2683CA3-C858-4001-8443-E3C5C178828A}" destId="{F5838018-FAD1-4915-859A-CAB426F17680}" srcOrd="2" destOrd="0" parTransId="{3ED9422C-AA8B-48BE-8C9D-1117D6F80E8B}" sibTransId="{90903FD2-7E1C-483E-9EF9-2275050098AF}"/>
    <dgm:cxn modelId="{051C9EDC-EF90-4806-A2F9-854898D5AE37}" type="presOf" srcId="{51357402-939A-4E39-AA7C-3F1A0F5DAE10}" destId="{03E5F62F-C189-4BA3-BF7B-A84BDE5319EF}" srcOrd="0" destOrd="0" presId="urn:microsoft.com/office/officeart/2005/8/layout/hList7"/>
    <dgm:cxn modelId="{8244284C-B941-433C-B475-BC5F25ABB9A9}" type="presOf" srcId="{F5838018-FAD1-4915-859A-CAB426F17680}" destId="{7755204E-3454-4C1A-98A9-EF9856475D8C}" srcOrd="0" destOrd="0" presId="urn:microsoft.com/office/officeart/2005/8/layout/hList7"/>
    <dgm:cxn modelId="{7648638D-B7AD-4FB1-A667-4A299968B094}" type="presOf" srcId="{EBC4E250-C3DC-451B-A11A-B202E6D1723D}" destId="{1243BCE2-449D-4A70-B06D-76F86B225639}" srcOrd="0" destOrd="0" presId="urn:microsoft.com/office/officeart/2005/8/layout/hList7"/>
    <dgm:cxn modelId="{6F6F74F3-D091-45F9-AE70-8DADEA902226}" type="presOf" srcId="{E2683CA3-C858-4001-8443-E3C5C178828A}" destId="{14D7BE0F-2EAF-4231-94B3-D5FE0708AF38}" srcOrd="0" destOrd="0" presId="urn:microsoft.com/office/officeart/2005/8/layout/hList7"/>
    <dgm:cxn modelId="{3B84544B-CF7A-44AD-BEED-A90374E650A4}" type="presOf" srcId="{F6C8064C-416B-476F-9D10-2BFB1721C55E}" destId="{F50A11CB-AF04-405D-8523-B738F925DDC5}" srcOrd="1" destOrd="0" presId="urn:microsoft.com/office/officeart/2005/8/layout/hList7"/>
    <dgm:cxn modelId="{C07A3A1E-6EE4-4F34-96FB-2805DF46BB44}" type="presOf" srcId="{F5838018-FAD1-4915-859A-CAB426F17680}" destId="{896FEE0A-D80F-4E6C-9FF9-EDB13BE3D7DD}" srcOrd="1" destOrd="0" presId="urn:microsoft.com/office/officeart/2005/8/layout/hList7"/>
    <dgm:cxn modelId="{B38FA44C-1DA8-4FB0-B3BD-3B0F5FE66120}" srcId="{E2683CA3-C858-4001-8443-E3C5C178828A}" destId="{F6C8064C-416B-476F-9D10-2BFB1721C55E}" srcOrd="1" destOrd="0" parTransId="{03D14BB1-9C4D-488C-9EB6-64B9D0A0030F}" sibTransId="{EBC4E250-C3DC-451B-A11A-B202E6D1723D}"/>
    <dgm:cxn modelId="{E11120F1-221A-4E82-B32B-26EB379A47B1}" type="presOf" srcId="{0B281AA2-E591-433D-9671-9E40AA43E4BA}" destId="{BD136F63-ECD4-467A-AC1E-034F5522DB10}" srcOrd="0" destOrd="0" presId="urn:microsoft.com/office/officeart/2005/8/layout/hList7"/>
    <dgm:cxn modelId="{EBD471BD-84A2-425F-9B3F-3E3D3B802CDE}" type="presOf" srcId="{51357402-939A-4E39-AA7C-3F1A0F5DAE10}" destId="{A6F2A135-5B2C-4878-9ADF-F528936E5416}" srcOrd="1" destOrd="0" presId="urn:microsoft.com/office/officeart/2005/8/layout/hList7"/>
    <dgm:cxn modelId="{775FE179-E0EA-477F-BD4E-2FFA5BB6E3A8}" type="presParOf" srcId="{14D7BE0F-2EAF-4231-94B3-D5FE0708AF38}" destId="{DA3B2FF8-75BD-4623-A4B4-5FF186F5C83A}" srcOrd="0" destOrd="0" presId="urn:microsoft.com/office/officeart/2005/8/layout/hList7"/>
    <dgm:cxn modelId="{3845E54C-71EF-4CBA-BBB5-F674884AC06A}" type="presParOf" srcId="{14D7BE0F-2EAF-4231-94B3-D5FE0708AF38}" destId="{1DB779BD-75AF-4E8E-A428-9263C409633C}" srcOrd="1" destOrd="0" presId="urn:microsoft.com/office/officeart/2005/8/layout/hList7"/>
    <dgm:cxn modelId="{99064D65-0436-46E9-9997-BCB26A1E0847}" type="presParOf" srcId="{1DB779BD-75AF-4E8E-A428-9263C409633C}" destId="{F076E674-1064-4690-B1A9-9DB2682F4772}" srcOrd="0" destOrd="0" presId="urn:microsoft.com/office/officeart/2005/8/layout/hList7"/>
    <dgm:cxn modelId="{FC2B083F-13F3-4E6A-8BFB-F3D177149900}" type="presParOf" srcId="{F076E674-1064-4690-B1A9-9DB2682F4772}" destId="{03E5F62F-C189-4BA3-BF7B-A84BDE5319EF}" srcOrd="0" destOrd="0" presId="urn:microsoft.com/office/officeart/2005/8/layout/hList7"/>
    <dgm:cxn modelId="{386C303D-B5AF-451B-B8AD-5CEF4E4FEF21}" type="presParOf" srcId="{F076E674-1064-4690-B1A9-9DB2682F4772}" destId="{A6F2A135-5B2C-4878-9ADF-F528936E5416}" srcOrd="1" destOrd="0" presId="urn:microsoft.com/office/officeart/2005/8/layout/hList7"/>
    <dgm:cxn modelId="{94EAB662-9C8D-4B89-B555-7086E232B791}" type="presParOf" srcId="{F076E674-1064-4690-B1A9-9DB2682F4772}" destId="{5BABEA25-62AF-44F6-AC64-CB0CE9026903}" srcOrd="2" destOrd="0" presId="urn:microsoft.com/office/officeart/2005/8/layout/hList7"/>
    <dgm:cxn modelId="{D030CE58-46DA-43BB-9488-0826E9B41D2F}" type="presParOf" srcId="{F076E674-1064-4690-B1A9-9DB2682F4772}" destId="{D2FE0780-D1FD-41C2-A849-1E7651DF8A3E}" srcOrd="3" destOrd="0" presId="urn:microsoft.com/office/officeart/2005/8/layout/hList7"/>
    <dgm:cxn modelId="{7903D5E9-34E0-4512-9B7D-7EC48FD2BDF3}" type="presParOf" srcId="{1DB779BD-75AF-4E8E-A428-9263C409633C}" destId="{BD136F63-ECD4-467A-AC1E-034F5522DB10}" srcOrd="1" destOrd="0" presId="urn:microsoft.com/office/officeart/2005/8/layout/hList7"/>
    <dgm:cxn modelId="{61DEDF0D-87EA-4E7A-A255-225944DFCFF0}" type="presParOf" srcId="{1DB779BD-75AF-4E8E-A428-9263C409633C}" destId="{A96BD13A-7897-478F-BCCD-83A6A9C0B1B2}" srcOrd="2" destOrd="0" presId="urn:microsoft.com/office/officeart/2005/8/layout/hList7"/>
    <dgm:cxn modelId="{E02F93F2-8609-4E14-B217-749BD57A3F2E}" type="presParOf" srcId="{A96BD13A-7897-478F-BCCD-83A6A9C0B1B2}" destId="{6EC9D31E-940D-4831-8238-76FBCF928C4B}" srcOrd="0" destOrd="0" presId="urn:microsoft.com/office/officeart/2005/8/layout/hList7"/>
    <dgm:cxn modelId="{6C6C77EC-0624-452D-8E84-D7E611BA4C7E}" type="presParOf" srcId="{A96BD13A-7897-478F-BCCD-83A6A9C0B1B2}" destId="{F50A11CB-AF04-405D-8523-B738F925DDC5}" srcOrd="1" destOrd="0" presId="urn:microsoft.com/office/officeart/2005/8/layout/hList7"/>
    <dgm:cxn modelId="{767CCDC8-D84F-41A3-A915-A2769984E776}" type="presParOf" srcId="{A96BD13A-7897-478F-BCCD-83A6A9C0B1B2}" destId="{A6D527A2-FA8C-47DE-A517-FE95084E1FBA}" srcOrd="2" destOrd="0" presId="urn:microsoft.com/office/officeart/2005/8/layout/hList7"/>
    <dgm:cxn modelId="{BE19FF81-8BB2-472D-88A9-75B169CC4AFA}" type="presParOf" srcId="{A96BD13A-7897-478F-BCCD-83A6A9C0B1B2}" destId="{92951202-D9B9-4742-BB18-4BCF665FC9AE}" srcOrd="3" destOrd="0" presId="urn:microsoft.com/office/officeart/2005/8/layout/hList7"/>
    <dgm:cxn modelId="{F38B4343-7DF4-4CFD-8330-343AF13DF5A1}" type="presParOf" srcId="{1DB779BD-75AF-4E8E-A428-9263C409633C}" destId="{1243BCE2-449D-4A70-B06D-76F86B225639}" srcOrd="3" destOrd="0" presId="urn:microsoft.com/office/officeart/2005/8/layout/hList7"/>
    <dgm:cxn modelId="{BA9DF4D1-6B75-4E8F-90B7-0455408502C3}" type="presParOf" srcId="{1DB779BD-75AF-4E8E-A428-9263C409633C}" destId="{FE086D08-E92E-4CEC-A51C-06268D2C0777}" srcOrd="4" destOrd="0" presId="urn:microsoft.com/office/officeart/2005/8/layout/hList7"/>
    <dgm:cxn modelId="{AD6FEA80-EA93-4B94-BAF8-0F3F05CD13FB}" type="presParOf" srcId="{FE086D08-E92E-4CEC-A51C-06268D2C0777}" destId="{7755204E-3454-4C1A-98A9-EF9856475D8C}" srcOrd="0" destOrd="0" presId="urn:microsoft.com/office/officeart/2005/8/layout/hList7"/>
    <dgm:cxn modelId="{221F6785-0EB1-4975-8C8B-2F1953C103BC}" type="presParOf" srcId="{FE086D08-E92E-4CEC-A51C-06268D2C0777}" destId="{896FEE0A-D80F-4E6C-9FF9-EDB13BE3D7DD}" srcOrd="1" destOrd="0" presId="urn:microsoft.com/office/officeart/2005/8/layout/hList7"/>
    <dgm:cxn modelId="{0EE12055-1B99-478A-8293-D22E27B8F3A5}" type="presParOf" srcId="{FE086D08-E92E-4CEC-A51C-06268D2C0777}" destId="{099B2CB4-0FE8-464B-B2C2-53CC2400B0FC}" srcOrd="2" destOrd="0" presId="urn:microsoft.com/office/officeart/2005/8/layout/hList7"/>
    <dgm:cxn modelId="{21FCDA93-B3B9-4611-8321-0458D4F798DC}" type="presParOf" srcId="{FE086D08-E92E-4CEC-A51C-06268D2C0777}" destId="{D0B62194-7D83-4B62-8EF6-2CF8159A67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D76DE-5976-4D0E-BC6B-F8BF72204E6D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</dgm:pt>
    <dgm:pt modelId="{5838B477-7286-4FF8-86B3-249F207A0150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itchFamily="18" charset="0"/>
            </a:rPr>
            <a:t>Профілактика</a:t>
          </a:r>
        </a:p>
      </dgm:t>
    </dgm:pt>
    <dgm:pt modelId="{9F8FB7C0-F798-4C45-8DEA-BA26C8D62A58}" type="parTrans" cxnId="{A4CF5A50-773E-4107-A9A8-CD9CAFCFFD9B}">
      <dgm:prSet/>
      <dgm:spPr/>
      <dgm:t>
        <a:bodyPr/>
        <a:lstStyle/>
        <a:p>
          <a:endParaRPr lang="ru-RU"/>
        </a:p>
      </dgm:t>
    </dgm:pt>
    <dgm:pt modelId="{82C933E4-CFED-4E8B-B3C7-3DE50F03F3F9}" type="sibTrans" cxnId="{A4CF5A50-773E-4107-A9A8-CD9CAFCFFD9B}">
      <dgm:prSet/>
      <dgm:spPr/>
      <dgm:t>
        <a:bodyPr/>
        <a:lstStyle/>
        <a:p>
          <a:endParaRPr lang="ru-RU"/>
        </a:p>
      </dgm:t>
    </dgm:pt>
    <dgm:pt modelId="{BF53A646-7479-49DE-9843-51DDD7FA7E48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itchFamily="18" charset="0"/>
            </a:rPr>
            <a:t>Припинення використання ґрунтів</a:t>
          </a:r>
        </a:p>
      </dgm:t>
    </dgm:pt>
    <dgm:pt modelId="{D38A899A-4DD1-472F-B6EF-444B8C4131A7}" type="parTrans" cxnId="{D866C74B-F454-4B02-B70E-FF6CC77507F3}">
      <dgm:prSet/>
      <dgm:spPr/>
      <dgm:t>
        <a:bodyPr/>
        <a:lstStyle/>
        <a:p>
          <a:endParaRPr lang="ru-RU"/>
        </a:p>
      </dgm:t>
    </dgm:pt>
    <dgm:pt modelId="{9A0842F7-18FE-445E-9309-53C382701648}" type="sibTrans" cxnId="{D866C74B-F454-4B02-B70E-FF6CC77507F3}">
      <dgm:prSet/>
      <dgm:spPr/>
      <dgm:t>
        <a:bodyPr/>
        <a:lstStyle/>
        <a:p>
          <a:endParaRPr lang="ru-RU"/>
        </a:p>
      </dgm:t>
    </dgm:pt>
    <dgm:pt modelId="{6F2B322A-BBD4-4781-A56E-E834A73E3CC6}">
      <dgm:prSet phldrT="[Текст]"/>
      <dgm:spPr/>
      <dgm:t>
        <a:bodyPr/>
        <a:lstStyle/>
        <a:p>
          <a:r>
            <a:rPr lang="uk-UA" b="1" i="0" noProof="0" dirty="0" smtClean="0">
              <a:solidFill>
                <a:srgbClr val="3E4D1F"/>
              </a:solidFill>
              <a:latin typeface="Bookman Old Style" pitchFamily="18" charset="0"/>
            </a:rPr>
            <a:t>Перебудова</a:t>
          </a:r>
        </a:p>
      </dgm:t>
    </dgm:pt>
    <dgm:pt modelId="{BEEF0035-361E-455C-9B49-1C0BB263FF92}" type="parTrans" cxnId="{23D8B427-72BE-4D4C-90ED-4AC347E3DEB3}">
      <dgm:prSet/>
      <dgm:spPr/>
      <dgm:t>
        <a:bodyPr/>
        <a:lstStyle/>
        <a:p>
          <a:endParaRPr lang="ru-RU"/>
        </a:p>
      </dgm:t>
    </dgm:pt>
    <dgm:pt modelId="{DD6E10A8-57C3-4BE6-BA2E-B11EC5B8C044}" type="sibTrans" cxnId="{23D8B427-72BE-4D4C-90ED-4AC347E3DEB3}">
      <dgm:prSet/>
      <dgm:spPr/>
      <dgm:t>
        <a:bodyPr/>
        <a:lstStyle/>
        <a:p>
          <a:endParaRPr lang="ru-RU"/>
        </a:p>
      </dgm:t>
    </dgm:pt>
    <dgm:pt modelId="{050636D9-FD5A-4CBC-A9DF-E9F11391EBD4}" type="pres">
      <dgm:prSet presAssocID="{559D76DE-5976-4D0E-BC6B-F8BF72204E6D}" presName="CompostProcess" presStyleCnt="0">
        <dgm:presLayoutVars>
          <dgm:dir/>
          <dgm:resizeHandles val="exact"/>
        </dgm:presLayoutVars>
      </dgm:prSet>
      <dgm:spPr/>
    </dgm:pt>
    <dgm:pt modelId="{15285B19-6500-4686-97E2-2559E291F31A}" type="pres">
      <dgm:prSet presAssocID="{559D76DE-5976-4D0E-BC6B-F8BF72204E6D}" presName="arrow" presStyleLbl="bgShp" presStyleIdx="0" presStyleCnt="1"/>
      <dgm:spPr/>
    </dgm:pt>
    <dgm:pt modelId="{EBE9E43C-3170-4BB7-BF4E-C926CF72DD0A}" type="pres">
      <dgm:prSet presAssocID="{559D76DE-5976-4D0E-BC6B-F8BF72204E6D}" presName="linearProcess" presStyleCnt="0"/>
      <dgm:spPr/>
    </dgm:pt>
    <dgm:pt modelId="{E14D15AC-F224-474B-8642-EC8F9EBF25EF}" type="pres">
      <dgm:prSet presAssocID="{5838B477-7286-4FF8-86B3-249F207A01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4A66-8AC2-48AC-B749-D0A2A765D31C}" type="pres">
      <dgm:prSet presAssocID="{82C933E4-CFED-4E8B-B3C7-3DE50F03F3F9}" presName="sibTrans" presStyleCnt="0"/>
      <dgm:spPr/>
    </dgm:pt>
    <dgm:pt modelId="{D76FD947-BFB1-4A4C-A8AD-ED31E71EB201}" type="pres">
      <dgm:prSet presAssocID="{6F2B322A-BBD4-4781-A56E-E834A73E3CC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C2139-7384-4560-B49C-C70E0DFEFE2E}" type="pres">
      <dgm:prSet presAssocID="{DD6E10A8-57C3-4BE6-BA2E-B11EC5B8C044}" presName="sibTrans" presStyleCnt="0"/>
      <dgm:spPr/>
    </dgm:pt>
    <dgm:pt modelId="{F33F6F40-067C-4952-9334-F7510F66D601}" type="pres">
      <dgm:prSet presAssocID="{BF53A646-7479-49DE-9843-51DDD7FA7E4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31DD42-28D6-4D81-84DE-09518CC96F30}" type="presOf" srcId="{6F2B322A-BBD4-4781-A56E-E834A73E3CC6}" destId="{D76FD947-BFB1-4A4C-A8AD-ED31E71EB201}" srcOrd="0" destOrd="0" presId="urn:microsoft.com/office/officeart/2005/8/layout/hProcess9"/>
    <dgm:cxn modelId="{600AC193-CCCB-463E-A33E-963F55A49BD5}" type="presOf" srcId="{559D76DE-5976-4D0E-BC6B-F8BF72204E6D}" destId="{050636D9-FD5A-4CBC-A9DF-E9F11391EBD4}" srcOrd="0" destOrd="0" presId="urn:microsoft.com/office/officeart/2005/8/layout/hProcess9"/>
    <dgm:cxn modelId="{28E99EDD-B6A7-4C3C-9D6F-84CBFC8D5A13}" type="presOf" srcId="{5838B477-7286-4FF8-86B3-249F207A0150}" destId="{E14D15AC-F224-474B-8642-EC8F9EBF25EF}" srcOrd="0" destOrd="0" presId="urn:microsoft.com/office/officeart/2005/8/layout/hProcess9"/>
    <dgm:cxn modelId="{41528C28-46EA-44E6-A1BC-EE9A72761BB3}" type="presOf" srcId="{BF53A646-7479-49DE-9843-51DDD7FA7E48}" destId="{F33F6F40-067C-4952-9334-F7510F66D601}" srcOrd="0" destOrd="0" presId="urn:microsoft.com/office/officeart/2005/8/layout/hProcess9"/>
    <dgm:cxn modelId="{D866C74B-F454-4B02-B70E-FF6CC77507F3}" srcId="{559D76DE-5976-4D0E-BC6B-F8BF72204E6D}" destId="{BF53A646-7479-49DE-9843-51DDD7FA7E48}" srcOrd="2" destOrd="0" parTransId="{D38A899A-4DD1-472F-B6EF-444B8C4131A7}" sibTransId="{9A0842F7-18FE-445E-9309-53C382701648}"/>
    <dgm:cxn modelId="{A4CF5A50-773E-4107-A9A8-CD9CAFCFFD9B}" srcId="{559D76DE-5976-4D0E-BC6B-F8BF72204E6D}" destId="{5838B477-7286-4FF8-86B3-249F207A0150}" srcOrd="0" destOrd="0" parTransId="{9F8FB7C0-F798-4C45-8DEA-BA26C8D62A58}" sibTransId="{82C933E4-CFED-4E8B-B3C7-3DE50F03F3F9}"/>
    <dgm:cxn modelId="{23D8B427-72BE-4D4C-90ED-4AC347E3DEB3}" srcId="{559D76DE-5976-4D0E-BC6B-F8BF72204E6D}" destId="{6F2B322A-BBD4-4781-A56E-E834A73E3CC6}" srcOrd="1" destOrd="0" parTransId="{BEEF0035-361E-455C-9B49-1C0BB263FF92}" sibTransId="{DD6E10A8-57C3-4BE6-BA2E-B11EC5B8C044}"/>
    <dgm:cxn modelId="{C7114C62-7004-4D02-A5AA-8C0D9ACB5A3C}" type="presParOf" srcId="{050636D9-FD5A-4CBC-A9DF-E9F11391EBD4}" destId="{15285B19-6500-4686-97E2-2559E291F31A}" srcOrd="0" destOrd="0" presId="urn:microsoft.com/office/officeart/2005/8/layout/hProcess9"/>
    <dgm:cxn modelId="{794C41BD-A4D6-4124-8642-BE06483C969F}" type="presParOf" srcId="{050636D9-FD5A-4CBC-A9DF-E9F11391EBD4}" destId="{EBE9E43C-3170-4BB7-BF4E-C926CF72DD0A}" srcOrd="1" destOrd="0" presId="urn:microsoft.com/office/officeart/2005/8/layout/hProcess9"/>
    <dgm:cxn modelId="{4C6BAD08-6D31-4EC3-AA21-4D5FC60B1878}" type="presParOf" srcId="{EBE9E43C-3170-4BB7-BF4E-C926CF72DD0A}" destId="{E14D15AC-F224-474B-8642-EC8F9EBF25EF}" srcOrd="0" destOrd="0" presId="urn:microsoft.com/office/officeart/2005/8/layout/hProcess9"/>
    <dgm:cxn modelId="{F2FF2B9B-DE63-4996-B688-E03709243446}" type="presParOf" srcId="{EBE9E43C-3170-4BB7-BF4E-C926CF72DD0A}" destId="{7AF14A66-8AC2-48AC-B749-D0A2A765D31C}" srcOrd="1" destOrd="0" presId="urn:microsoft.com/office/officeart/2005/8/layout/hProcess9"/>
    <dgm:cxn modelId="{6BD5009E-DF43-4AB1-AFCA-C75A7510E233}" type="presParOf" srcId="{EBE9E43C-3170-4BB7-BF4E-C926CF72DD0A}" destId="{D76FD947-BFB1-4A4C-A8AD-ED31E71EB201}" srcOrd="2" destOrd="0" presId="urn:microsoft.com/office/officeart/2005/8/layout/hProcess9"/>
    <dgm:cxn modelId="{ABBF21C4-3AF7-4B58-B6E9-771250543A3B}" type="presParOf" srcId="{EBE9E43C-3170-4BB7-BF4E-C926CF72DD0A}" destId="{64BC2139-7384-4560-B49C-C70E0DFEFE2E}" srcOrd="3" destOrd="0" presId="urn:microsoft.com/office/officeart/2005/8/layout/hProcess9"/>
    <dgm:cxn modelId="{BA0DDD05-4CFD-4B41-97E9-44A9575734D0}" type="presParOf" srcId="{EBE9E43C-3170-4BB7-BF4E-C926CF72DD0A}" destId="{F33F6F40-067C-4952-9334-F7510F66D6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DB3954-2A8C-4C90-BADE-7FDC330B5F8F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3224B3-9112-4FA3-8F8A-E3CC07F671AA}">
      <dgm:prSet phldrT="[Текст]" custT="1"/>
      <dgm:spPr/>
      <dgm:t>
        <a:bodyPr/>
        <a:lstStyle/>
        <a:p>
          <a:r>
            <a:rPr lang="uk-UA" sz="1800" b="0" noProof="0" dirty="0" smtClean="0">
              <a:latin typeface="Bookman Old Style" pitchFamily="18" charset="0"/>
            </a:rPr>
            <a:t> Боротьба з вітровою ерозією</a:t>
          </a:r>
        </a:p>
        <a:p>
          <a:endParaRPr lang="uk-UA" sz="1800" b="0" noProof="0" dirty="0" smtClean="0">
            <a:latin typeface="Bookman Old Style" pitchFamily="18" charset="0"/>
          </a:endParaRPr>
        </a:p>
        <a:p>
          <a:r>
            <a:rPr lang="uk-UA" sz="1800" b="0" noProof="0" dirty="0" smtClean="0">
              <a:latin typeface="Bookman Old Style" pitchFamily="18" charset="0"/>
            </a:rPr>
            <a:t> </a:t>
          </a:r>
          <a:endParaRPr lang="uk-UA" sz="1800" b="0" noProof="0" dirty="0">
            <a:latin typeface="Bookman Old Style" pitchFamily="18" charset="0"/>
          </a:endParaRPr>
        </a:p>
      </dgm:t>
    </dgm:pt>
    <dgm:pt modelId="{80311DFC-72EC-4644-A239-D14F6CBB8587}" type="parTrans" cxnId="{A749A627-1D2F-4D32-B99A-7521B9452456}">
      <dgm:prSet/>
      <dgm:spPr/>
      <dgm:t>
        <a:bodyPr/>
        <a:lstStyle/>
        <a:p>
          <a:endParaRPr lang="ru-RU"/>
        </a:p>
      </dgm:t>
    </dgm:pt>
    <dgm:pt modelId="{A711FB54-4FE7-4F2B-96DA-34F3DAB1DAAE}" type="sibTrans" cxnId="{A749A627-1D2F-4D32-B99A-7521B9452456}">
      <dgm:prSet/>
      <dgm:spPr/>
      <dgm:t>
        <a:bodyPr/>
        <a:lstStyle/>
        <a:p>
          <a:endParaRPr lang="ru-RU"/>
        </a:p>
      </dgm:t>
    </dgm:pt>
    <dgm:pt modelId="{B8B3F6D9-6824-4F27-BAC5-0EE8E0E2D451}">
      <dgm:prSet phldrT="[Текст]" custT="1"/>
      <dgm:spPr/>
      <dgm:t>
        <a:bodyPr/>
        <a:lstStyle/>
        <a:p>
          <a:r>
            <a:rPr lang="uk-UA" sz="1800" b="0" noProof="0" dirty="0" smtClean="0">
              <a:latin typeface="Bookman Old Style" pitchFamily="18" charset="0"/>
            </a:rPr>
            <a:t>Боротьба з водною ерозією</a:t>
          </a:r>
        </a:p>
        <a:p>
          <a:endParaRPr lang="uk-UA" sz="1800" b="0" noProof="0" dirty="0" smtClean="0">
            <a:latin typeface="Bookman Old Style" pitchFamily="18" charset="0"/>
          </a:endParaRPr>
        </a:p>
        <a:p>
          <a:endParaRPr lang="uk-UA" sz="1800" b="0" noProof="0" dirty="0">
            <a:latin typeface="Bookman Old Style" pitchFamily="18" charset="0"/>
          </a:endParaRPr>
        </a:p>
      </dgm:t>
    </dgm:pt>
    <dgm:pt modelId="{837A71F2-4954-4140-9A5A-9BC9128696AF}" type="parTrans" cxnId="{F4A36634-989B-4363-A9D2-57CE1974E15E}">
      <dgm:prSet/>
      <dgm:spPr/>
      <dgm:t>
        <a:bodyPr/>
        <a:lstStyle/>
        <a:p>
          <a:endParaRPr lang="ru-RU"/>
        </a:p>
      </dgm:t>
    </dgm:pt>
    <dgm:pt modelId="{683A1E1F-BF56-48A3-BE9D-A11F941DDA3E}" type="sibTrans" cxnId="{F4A36634-989B-4363-A9D2-57CE1974E15E}">
      <dgm:prSet/>
      <dgm:spPr/>
      <dgm:t>
        <a:bodyPr/>
        <a:lstStyle/>
        <a:p>
          <a:endParaRPr lang="ru-RU"/>
        </a:p>
      </dgm:t>
    </dgm:pt>
    <dgm:pt modelId="{3F9B6B40-4852-46FB-831B-4F91A09781F9}">
      <dgm:prSet phldrT="[Текст]" custT="1"/>
      <dgm:spPr/>
      <dgm:t>
        <a:bodyPr/>
        <a:lstStyle/>
        <a:p>
          <a:endParaRPr lang="uk-UA" sz="1800" b="0" noProof="0" dirty="0" smtClean="0">
            <a:latin typeface="Bookman Old Style" pitchFamily="18" charset="0"/>
          </a:endParaRPr>
        </a:p>
        <a:p>
          <a:r>
            <a:rPr lang="uk-UA" sz="1800" b="0" noProof="0" dirty="0" err="1" smtClean="0">
              <a:latin typeface="Bookman Old Style" pitchFamily="18" charset="0"/>
            </a:rPr>
            <a:t>Прове-денн</a:t>
          </a:r>
          <a:r>
            <a:rPr lang="uk-UA" sz="1800" b="0" noProof="0" dirty="0" smtClean="0">
              <a:latin typeface="Bookman Old Style" pitchFamily="18" charset="0"/>
            </a:rPr>
            <a:t> меліорації </a:t>
          </a:r>
          <a:endParaRPr lang="uk-UA" sz="1800" b="0" noProof="0" dirty="0">
            <a:latin typeface="Bookman Old Style" pitchFamily="18" charset="0"/>
          </a:endParaRPr>
        </a:p>
      </dgm:t>
    </dgm:pt>
    <dgm:pt modelId="{6F50A878-CE4E-4782-B474-5A237B07B311}" type="parTrans" cxnId="{C963EE58-53AB-4F84-8460-B7C748664F1C}">
      <dgm:prSet/>
      <dgm:spPr/>
      <dgm:t>
        <a:bodyPr/>
        <a:lstStyle/>
        <a:p>
          <a:endParaRPr lang="ru-RU"/>
        </a:p>
      </dgm:t>
    </dgm:pt>
    <dgm:pt modelId="{548F8F75-2D8D-4D16-950F-FC543041C928}" type="sibTrans" cxnId="{C963EE58-53AB-4F84-8460-B7C748664F1C}">
      <dgm:prSet/>
      <dgm:spPr/>
      <dgm:t>
        <a:bodyPr/>
        <a:lstStyle/>
        <a:p>
          <a:endParaRPr lang="ru-RU"/>
        </a:p>
      </dgm:t>
    </dgm:pt>
    <dgm:pt modelId="{2B1D7D92-D169-47BD-B28E-318BBC69DDF2}">
      <dgm:prSet phldrT="[Текст]" custT="1"/>
      <dgm:spPr/>
      <dgm:t>
        <a:bodyPr/>
        <a:lstStyle/>
        <a:p>
          <a:endParaRPr lang="uk-UA" sz="1800" b="0" noProof="0" dirty="0" smtClean="0">
            <a:latin typeface="Bookman Old Style" pitchFamily="18" charset="0"/>
          </a:endParaRPr>
        </a:p>
        <a:p>
          <a:r>
            <a:rPr lang="uk-UA" sz="1800" b="0" noProof="0" dirty="0" err="1" smtClean="0">
              <a:latin typeface="Bookman Old Style" pitchFamily="18" charset="0"/>
            </a:rPr>
            <a:t>Рекуль-тивація</a:t>
          </a:r>
          <a:r>
            <a:rPr lang="uk-UA" sz="1800" b="0" noProof="0" dirty="0" smtClean="0">
              <a:latin typeface="Bookman Old Style" pitchFamily="18" charset="0"/>
            </a:rPr>
            <a:t> земель </a:t>
          </a:r>
          <a:endParaRPr lang="uk-UA" sz="1800" b="0" noProof="0" dirty="0">
            <a:latin typeface="Bookman Old Style" pitchFamily="18" charset="0"/>
          </a:endParaRPr>
        </a:p>
      </dgm:t>
    </dgm:pt>
    <dgm:pt modelId="{6E17A4B4-5A3C-4F6D-94F2-3346D0F086D8}" type="parTrans" cxnId="{A3779A28-134B-4D21-9972-04C26EF6F892}">
      <dgm:prSet/>
      <dgm:spPr/>
      <dgm:t>
        <a:bodyPr/>
        <a:lstStyle/>
        <a:p>
          <a:endParaRPr lang="ru-RU"/>
        </a:p>
      </dgm:t>
    </dgm:pt>
    <dgm:pt modelId="{D77B2E52-17EA-43D0-92FB-8AE8D98A1866}" type="sibTrans" cxnId="{A3779A28-134B-4D21-9972-04C26EF6F892}">
      <dgm:prSet/>
      <dgm:spPr/>
      <dgm:t>
        <a:bodyPr/>
        <a:lstStyle/>
        <a:p>
          <a:endParaRPr lang="ru-RU"/>
        </a:p>
      </dgm:t>
    </dgm:pt>
    <dgm:pt modelId="{63B69158-C80D-4C22-A9D4-F60019E4EDFC}" type="pres">
      <dgm:prSet presAssocID="{8BDB3954-2A8C-4C90-BADE-7FDC330B5F8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E6D92C4-70A9-485A-9615-0DB0E59934D9}" type="pres">
      <dgm:prSet presAssocID="{8BDB3954-2A8C-4C90-BADE-7FDC330B5F8F}" presName="children" presStyleCnt="0"/>
      <dgm:spPr/>
    </dgm:pt>
    <dgm:pt modelId="{C9AE5BD8-459A-4116-8F57-399C19738136}" type="pres">
      <dgm:prSet presAssocID="{8BDB3954-2A8C-4C90-BADE-7FDC330B5F8F}" presName="childPlaceholder" presStyleCnt="0"/>
      <dgm:spPr/>
    </dgm:pt>
    <dgm:pt modelId="{E27B78C7-3F72-46B8-B7EA-53E9CD75C6ED}" type="pres">
      <dgm:prSet presAssocID="{8BDB3954-2A8C-4C90-BADE-7FDC330B5F8F}" presName="circle" presStyleCnt="0"/>
      <dgm:spPr/>
    </dgm:pt>
    <dgm:pt modelId="{D377F1AC-0DAF-446B-84C4-00D8C3914024}" type="pres">
      <dgm:prSet presAssocID="{8BDB3954-2A8C-4C90-BADE-7FDC330B5F8F}" presName="quadrant1" presStyleLbl="node1" presStyleIdx="0" presStyleCnt="4" custScaleX="114900" custLinFactNeighborX="-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3D7E7-CF0E-431A-8B25-01C7155282F2}" type="pres">
      <dgm:prSet presAssocID="{8BDB3954-2A8C-4C90-BADE-7FDC330B5F8F}" presName="quadrant2" presStyleLbl="node1" presStyleIdx="1" presStyleCnt="4" custScaleX="114900" custLinFactNeighborX="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F0DDE-3F19-4AAF-8933-0CB0E0F3BB6A}" type="pres">
      <dgm:prSet presAssocID="{8BDB3954-2A8C-4C90-BADE-7FDC330B5F8F}" presName="quadrant3" presStyleLbl="node1" presStyleIdx="2" presStyleCnt="4" custScaleX="114900" custLinFactNeighborX="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0D101-A3EE-4218-96A2-261E8B2A41ED}" type="pres">
      <dgm:prSet presAssocID="{8BDB3954-2A8C-4C90-BADE-7FDC330B5F8F}" presName="quadrant4" presStyleLbl="node1" presStyleIdx="3" presStyleCnt="4" custScaleX="114900" custLinFactNeighborX="-94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25427-6B2F-4EA5-80BE-DED27F4F7A4E}" type="pres">
      <dgm:prSet presAssocID="{8BDB3954-2A8C-4C90-BADE-7FDC330B5F8F}" presName="quadrantPlaceholder" presStyleCnt="0"/>
      <dgm:spPr/>
    </dgm:pt>
    <dgm:pt modelId="{86E7B743-CF2D-4838-BD53-A3659092B428}" type="pres">
      <dgm:prSet presAssocID="{8BDB3954-2A8C-4C90-BADE-7FDC330B5F8F}" presName="center1" presStyleLbl="fgShp" presStyleIdx="0" presStyleCnt="2"/>
      <dgm:spPr/>
    </dgm:pt>
    <dgm:pt modelId="{319617FF-8DCA-4DDC-8DE3-5E3CE1974C94}" type="pres">
      <dgm:prSet presAssocID="{8BDB3954-2A8C-4C90-BADE-7FDC330B5F8F}" presName="center2" presStyleLbl="fgShp" presStyleIdx="1" presStyleCnt="2"/>
      <dgm:spPr/>
    </dgm:pt>
  </dgm:ptLst>
  <dgm:cxnLst>
    <dgm:cxn modelId="{F4A36634-989B-4363-A9D2-57CE1974E15E}" srcId="{8BDB3954-2A8C-4C90-BADE-7FDC330B5F8F}" destId="{B8B3F6D9-6824-4F27-BAC5-0EE8E0E2D451}" srcOrd="1" destOrd="0" parTransId="{837A71F2-4954-4140-9A5A-9BC9128696AF}" sibTransId="{683A1E1F-BF56-48A3-BE9D-A11F941DDA3E}"/>
    <dgm:cxn modelId="{49F58BDE-7052-4B8E-9930-1A137A2CA512}" type="presOf" srcId="{2B1D7D92-D169-47BD-B28E-318BBC69DDF2}" destId="{6410D101-A3EE-4218-96A2-261E8B2A41ED}" srcOrd="0" destOrd="0" presId="urn:microsoft.com/office/officeart/2005/8/layout/cycle4"/>
    <dgm:cxn modelId="{A7A3C203-33DE-4504-B03C-B6ED5AC1C575}" type="presOf" srcId="{EB3224B3-9112-4FA3-8F8A-E3CC07F671AA}" destId="{D377F1AC-0DAF-446B-84C4-00D8C3914024}" srcOrd="0" destOrd="0" presId="urn:microsoft.com/office/officeart/2005/8/layout/cycle4"/>
    <dgm:cxn modelId="{A749A627-1D2F-4D32-B99A-7521B9452456}" srcId="{8BDB3954-2A8C-4C90-BADE-7FDC330B5F8F}" destId="{EB3224B3-9112-4FA3-8F8A-E3CC07F671AA}" srcOrd="0" destOrd="0" parTransId="{80311DFC-72EC-4644-A239-D14F6CBB8587}" sibTransId="{A711FB54-4FE7-4F2B-96DA-34F3DAB1DAAE}"/>
    <dgm:cxn modelId="{A3779A28-134B-4D21-9972-04C26EF6F892}" srcId="{8BDB3954-2A8C-4C90-BADE-7FDC330B5F8F}" destId="{2B1D7D92-D169-47BD-B28E-318BBC69DDF2}" srcOrd="3" destOrd="0" parTransId="{6E17A4B4-5A3C-4F6D-94F2-3346D0F086D8}" sibTransId="{D77B2E52-17EA-43D0-92FB-8AE8D98A1866}"/>
    <dgm:cxn modelId="{D3201AF0-6E67-4DED-8BB6-AF3FB3CB31C7}" type="presOf" srcId="{3F9B6B40-4852-46FB-831B-4F91A09781F9}" destId="{1E0F0DDE-3F19-4AAF-8933-0CB0E0F3BB6A}" srcOrd="0" destOrd="0" presId="urn:microsoft.com/office/officeart/2005/8/layout/cycle4"/>
    <dgm:cxn modelId="{C963EE58-53AB-4F84-8460-B7C748664F1C}" srcId="{8BDB3954-2A8C-4C90-BADE-7FDC330B5F8F}" destId="{3F9B6B40-4852-46FB-831B-4F91A09781F9}" srcOrd="2" destOrd="0" parTransId="{6F50A878-CE4E-4782-B474-5A237B07B311}" sibTransId="{548F8F75-2D8D-4D16-950F-FC543041C928}"/>
    <dgm:cxn modelId="{4D04598A-FE2B-40DE-A7AC-B31D6D3139CB}" type="presOf" srcId="{8BDB3954-2A8C-4C90-BADE-7FDC330B5F8F}" destId="{63B69158-C80D-4C22-A9D4-F60019E4EDFC}" srcOrd="0" destOrd="0" presId="urn:microsoft.com/office/officeart/2005/8/layout/cycle4"/>
    <dgm:cxn modelId="{28A1C6A6-F6C0-42DD-B3AC-F814DA2B267A}" type="presOf" srcId="{B8B3F6D9-6824-4F27-BAC5-0EE8E0E2D451}" destId="{4A83D7E7-CF0E-431A-8B25-01C7155282F2}" srcOrd="0" destOrd="0" presId="urn:microsoft.com/office/officeart/2005/8/layout/cycle4"/>
    <dgm:cxn modelId="{218BB76C-DBF1-4537-9CB7-0E5E2AAF0619}" type="presParOf" srcId="{63B69158-C80D-4C22-A9D4-F60019E4EDFC}" destId="{1E6D92C4-70A9-485A-9615-0DB0E59934D9}" srcOrd="0" destOrd="0" presId="urn:microsoft.com/office/officeart/2005/8/layout/cycle4"/>
    <dgm:cxn modelId="{70458CC8-75CD-412F-9B5F-46ECE80DC149}" type="presParOf" srcId="{1E6D92C4-70A9-485A-9615-0DB0E59934D9}" destId="{C9AE5BD8-459A-4116-8F57-399C19738136}" srcOrd="0" destOrd="0" presId="urn:microsoft.com/office/officeart/2005/8/layout/cycle4"/>
    <dgm:cxn modelId="{87DD490F-1AE0-4288-BF1E-5C68765E05D4}" type="presParOf" srcId="{63B69158-C80D-4C22-A9D4-F60019E4EDFC}" destId="{E27B78C7-3F72-46B8-B7EA-53E9CD75C6ED}" srcOrd="1" destOrd="0" presId="urn:microsoft.com/office/officeart/2005/8/layout/cycle4"/>
    <dgm:cxn modelId="{BC1BCF68-95D5-444B-89E9-A6B3B2608A16}" type="presParOf" srcId="{E27B78C7-3F72-46B8-B7EA-53E9CD75C6ED}" destId="{D377F1AC-0DAF-446B-84C4-00D8C3914024}" srcOrd="0" destOrd="0" presId="urn:microsoft.com/office/officeart/2005/8/layout/cycle4"/>
    <dgm:cxn modelId="{4E9A2F48-C230-4CD5-A71C-C30D4284EE38}" type="presParOf" srcId="{E27B78C7-3F72-46B8-B7EA-53E9CD75C6ED}" destId="{4A83D7E7-CF0E-431A-8B25-01C7155282F2}" srcOrd="1" destOrd="0" presId="urn:microsoft.com/office/officeart/2005/8/layout/cycle4"/>
    <dgm:cxn modelId="{5CF766B4-DFAF-421D-A24B-5A36C05EB6B7}" type="presParOf" srcId="{E27B78C7-3F72-46B8-B7EA-53E9CD75C6ED}" destId="{1E0F0DDE-3F19-4AAF-8933-0CB0E0F3BB6A}" srcOrd="2" destOrd="0" presId="urn:microsoft.com/office/officeart/2005/8/layout/cycle4"/>
    <dgm:cxn modelId="{F02753A9-BFD8-416C-8550-DA539DF08451}" type="presParOf" srcId="{E27B78C7-3F72-46B8-B7EA-53E9CD75C6ED}" destId="{6410D101-A3EE-4218-96A2-261E8B2A41ED}" srcOrd="3" destOrd="0" presId="urn:microsoft.com/office/officeart/2005/8/layout/cycle4"/>
    <dgm:cxn modelId="{40714F1B-41B5-4363-9AD8-0EC77722DD00}" type="presParOf" srcId="{E27B78C7-3F72-46B8-B7EA-53E9CD75C6ED}" destId="{AA025427-6B2F-4EA5-80BE-DED27F4F7A4E}" srcOrd="4" destOrd="0" presId="urn:microsoft.com/office/officeart/2005/8/layout/cycle4"/>
    <dgm:cxn modelId="{3A00D0F9-878B-4259-8F3C-B33797A72A5F}" type="presParOf" srcId="{63B69158-C80D-4C22-A9D4-F60019E4EDFC}" destId="{86E7B743-CF2D-4838-BD53-A3659092B428}" srcOrd="2" destOrd="0" presId="urn:microsoft.com/office/officeart/2005/8/layout/cycle4"/>
    <dgm:cxn modelId="{9763646B-64D1-40B9-8BC9-A8CC4C19E0D0}" type="presParOf" srcId="{63B69158-C80D-4C22-A9D4-F60019E4EDFC}" destId="{319617FF-8DCA-4DDC-8DE3-5E3CE1974C9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56103-8934-4FE7-B664-12C2BF8A89EB}">
      <dsp:nvSpPr>
        <dsp:cNvPr id="0" name=""/>
        <dsp:cNvSpPr/>
      </dsp:nvSpPr>
      <dsp:spPr>
        <a:xfrm>
          <a:off x="8" y="504878"/>
          <a:ext cx="3365196" cy="123655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Забруднення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sp:txBody>
      <dsp:txXfrm>
        <a:off x="8" y="504878"/>
        <a:ext cx="3365196" cy="1236556"/>
      </dsp:txXfrm>
    </dsp:sp>
    <dsp:sp modelId="{34A2EEC0-A09D-4FC7-A297-ACEDFC296C9A}">
      <dsp:nvSpPr>
        <dsp:cNvPr id="0" name=""/>
        <dsp:cNvSpPr/>
      </dsp:nvSpPr>
      <dsp:spPr>
        <a:xfrm>
          <a:off x="3056065" y="504878"/>
          <a:ext cx="3091391" cy="123655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Зміна складу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sp:txBody>
      <dsp:txXfrm>
        <a:off x="3056065" y="504878"/>
        <a:ext cx="3091391" cy="1236556"/>
      </dsp:txXfrm>
    </dsp:sp>
    <dsp:sp modelId="{FFDCEF36-351D-4079-AED8-0512BC92B77E}">
      <dsp:nvSpPr>
        <dsp:cNvPr id="0" name=""/>
        <dsp:cNvSpPr/>
      </dsp:nvSpPr>
      <dsp:spPr>
        <a:xfrm>
          <a:off x="5838317" y="504878"/>
          <a:ext cx="3091391" cy="123655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>
              <a:latin typeface="Bookman Old Style" pitchFamily="18" charset="0"/>
              <a:ea typeface="+mn-ea"/>
              <a:cs typeface="+mn-cs"/>
            </a:rPr>
            <a:t>Знищення ґрунту</a:t>
          </a:r>
          <a:endParaRPr lang="ru-RU" sz="2200" b="1" i="0" kern="1200" dirty="0" smtClean="0">
            <a:latin typeface="Bookman Old Style" pitchFamily="18" charset="0"/>
            <a:ea typeface="+mn-ea"/>
            <a:cs typeface="+mn-cs"/>
          </a:endParaRPr>
        </a:p>
      </dsp:txBody>
      <dsp:txXfrm>
        <a:off x="5838317" y="504878"/>
        <a:ext cx="3091391" cy="1236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EB32F0-1069-402D-AC16-CD2AD8302929}">
      <dsp:nvSpPr>
        <dsp:cNvPr id="0" name=""/>
        <dsp:cNvSpPr/>
      </dsp:nvSpPr>
      <dsp:spPr>
        <a:xfrm rot="20731266">
          <a:off x="22662" y="2393081"/>
          <a:ext cx="4455269" cy="714562"/>
        </a:xfrm>
        <a:prstGeom prst="mathMinus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1214F-51AE-443A-892F-83E077B6E7E5}">
      <dsp:nvSpPr>
        <dsp:cNvPr id="0" name=""/>
        <dsp:cNvSpPr/>
      </dsp:nvSpPr>
      <dsp:spPr>
        <a:xfrm>
          <a:off x="715810" y="178597"/>
          <a:ext cx="998699" cy="2393167"/>
        </a:xfrm>
        <a:prstGeom prst="down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924D-4E09-4193-9493-E25798956662}">
      <dsp:nvSpPr>
        <dsp:cNvPr id="0" name=""/>
        <dsp:cNvSpPr/>
      </dsp:nvSpPr>
      <dsp:spPr>
        <a:xfrm>
          <a:off x="1357321" y="-428630"/>
          <a:ext cx="2744685" cy="316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Bookman Old Style" pitchFamily="18" charset="0"/>
            </a:rPr>
            <a:t>Знищення лісів і природного трав'янистого покрову</a:t>
          </a:r>
          <a:endParaRPr lang="ru-RU" sz="2400" b="1" i="0" kern="1200" dirty="0"/>
        </a:p>
      </dsp:txBody>
      <dsp:txXfrm>
        <a:off x="1357321" y="-428630"/>
        <a:ext cx="2744685" cy="3167566"/>
      </dsp:txXfrm>
    </dsp:sp>
    <dsp:sp modelId="{0E8FCB50-C81D-4EC6-9239-0A280DB47285}">
      <dsp:nvSpPr>
        <dsp:cNvPr id="0" name=""/>
        <dsp:cNvSpPr/>
      </dsp:nvSpPr>
      <dsp:spPr>
        <a:xfrm>
          <a:off x="2786083" y="2928960"/>
          <a:ext cx="998699" cy="2393167"/>
        </a:xfrm>
        <a:prstGeom prst="upArrow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9A34C-174C-428A-9846-554A6BF6752B}">
      <dsp:nvSpPr>
        <dsp:cNvPr id="0" name=""/>
        <dsp:cNvSpPr/>
      </dsp:nvSpPr>
      <dsp:spPr>
        <a:xfrm>
          <a:off x="390046" y="2761790"/>
          <a:ext cx="2610344" cy="3167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Bookman Old Style" pitchFamily="18" charset="0"/>
            </a:rPr>
            <a:t>Багаторазова рілля землі без дотримання правил агротехніки</a:t>
          </a:r>
          <a:endParaRPr lang="ru-RU" sz="2400" b="1" i="0" kern="1200" dirty="0"/>
        </a:p>
      </dsp:txBody>
      <dsp:txXfrm>
        <a:off x="390046" y="2761790"/>
        <a:ext cx="2610344" cy="316756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E5F62F-C189-4BA3-BF7B-A84BDE5319EF}">
      <dsp:nvSpPr>
        <dsp:cNvPr id="0" name=""/>
        <dsp:cNvSpPr/>
      </dsp:nvSpPr>
      <dsp:spPr>
        <a:xfrm>
          <a:off x="6233" y="59738"/>
          <a:ext cx="2914134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Bookman Old Style" pitchFamily="18" charset="0"/>
            </a:rPr>
            <a:t>Метали та інші з'єднання</a:t>
          </a:r>
          <a:endParaRPr lang="uk-UA" sz="2400" b="1" i="0" kern="1200" noProof="0" dirty="0">
            <a:latin typeface="Bookman Old Style" pitchFamily="18" charset="0"/>
          </a:endParaRPr>
        </a:p>
      </dsp:txBody>
      <dsp:txXfrm>
        <a:off x="6233" y="1685338"/>
        <a:ext cx="2914134" cy="1625600"/>
      </dsp:txXfrm>
    </dsp:sp>
    <dsp:sp modelId="{D2FE0780-D1FD-41C2-A849-1E7651DF8A3E}">
      <dsp:nvSpPr>
        <dsp:cNvPr id="0" name=""/>
        <dsp:cNvSpPr/>
      </dsp:nvSpPr>
      <dsp:spPr>
        <a:xfrm>
          <a:off x="423327" y="194372"/>
          <a:ext cx="2079945" cy="20799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9D31E-940D-4831-8238-76FBCF928C4B}">
      <dsp:nvSpPr>
        <dsp:cNvPr id="0" name=""/>
        <dsp:cNvSpPr/>
      </dsp:nvSpPr>
      <dsp:spPr>
        <a:xfrm>
          <a:off x="3007791" y="59738"/>
          <a:ext cx="2914134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latin typeface="Bookman Old Style" pitchFamily="18" charset="0"/>
            </a:rPr>
            <a:t>Радіоактивні елементи</a:t>
          </a:r>
          <a:endParaRPr lang="uk-UA" sz="2400" b="1" i="0" kern="1200" noProof="0" dirty="0">
            <a:latin typeface="Bookman Old Style" pitchFamily="18" charset="0"/>
          </a:endParaRPr>
        </a:p>
      </dsp:txBody>
      <dsp:txXfrm>
        <a:off x="3007791" y="1685338"/>
        <a:ext cx="2914134" cy="1625600"/>
      </dsp:txXfrm>
    </dsp:sp>
    <dsp:sp modelId="{92951202-D9B9-4742-BB18-4BCF665FC9AE}">
      <dsp:nvSpPr>
        <dsp:cNvPr id="0" name=""/>
        <dsp:cNvSpPr/>
      </dsp:nvSpPr>
      <dsp:spPr>
        <a:xfrm>
          <a:off x="3424886" y="194372"/>
          <a:ext cx="2079945" cy="20799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55204E-3454-4C1A-98A9-EF9856475D8C}">
      <dsp:nvSpPr>
        <dsp:cNvPr id="0" name=""/>
        <dsp:cNvSpPr/>
      </dsp:nvSpPr>
      <dsp:spPr>
        <a:xfrm>
          <a:off x="6009350" y="59738"/>
          <a:ext cx="2914134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0" kern="1200" noProof="0" dirty="0" smtClean="0">
            <a:latin typeface="Bookman Old Style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noProof="0" dirty="0" smtClean="0">
              <a:latin typeface="Bookman Old Style" pitchFamily="18" charset="0"/>
            </a:rPr>
            <a:t>Добрива й отрутохімікати, застосовувані в с</a:t>
          </a:r>
          <a:r>
            <a:rPr lang="en-US" sz="2000" b="1" i="0" kern="1200" noProof="0" dirty="0" smtClean="0">
              <a:latin typeface="Bookman Old Style" pitchFamily="18" charset="0"/>
            </a:rPr>
            <a:t>/</a:t>
          </a:r>
          <a:r>
            <a:rPr lang="uk-UA" sz="2000" b="1" i="0" kern="1200" noProof="0" dirty="0" smtClean="0">
              <a:latin typeface="Bookman Old Style" pitchFamily="18" charset="0"/>
            </a:rPr>
            <a:t>г</a:t>
          </a:r>
          <a:endParaRPr lang="uk-UA" sz="2000" b="1" i="0" kern="1200" noProof="0" dirty="0">
            <a:latin typeface="Bookman Old Style" pitchFamily="18" charset="0"/>
          </a:endParaRPr>
        </a:p>
      </dsp:txBody>
      <dsp:txXfrm>
        <a:off x="6009350" y="1685338"/>
        <a:ext cx="2914134" cy="1625600"/>
      </dsp:txXfrm>
    </dsp:sp>
    <dsp:sp modelId="{D0B62194-7D83-4B62-8EF6-2CF8159A676C}">
      <dsp:nvSpPr>
        <dsp:cNvPr id="0" name=""/>
        <dsp:cNvSpPr/>
      </dsp:nvSpPr>
      <dsp:spPr>
        <a:xfrm>
          <a:off x="6426444" y="194372"/>
          <a:ext cx="2079945" cy="20799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B2FF8-75BD-4623-A4B4-5FF186F5C83A}">
      <dsp:nvSpPr>
        <dsp:cNvPr id="0" name=""/>
        <dsp:cNvSpPr/>
      </dsp:nvSpPr>
      <dsp:spPr>
        <a:xfrm>
          <a:off x="357188" y="3454400"/>
          <a:ext cx="821534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285B19-6500-4686-97E2-2559E291F31A}">
      <dsp:nvSpPr>
        <dsp:cNvPr id="0" name=""/>
        <dsp:cNvSpPr/>
      </dsp:nvSpPr>
      <dsp:spPr>
        <a:xfrm>
          <a:off x="659015" y="0"/>
          <a:ext cx="7468842" cy="4675206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D15AC-F224-474B-8642-EC8F9EBF25EF}">
      <dsp:nvSpPr>
        <dsp:cNvPr id="0" name=""/>
        <dsp:cNvSpPr/>
      </dsp:nvSpPr>
      <dsp:spPr>
        <a:xfrm>
          <a:off x="9439" y="1402561"/>
          <a:ext cx="2828275" cy="187008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solidFill>
                <a:srgbClr val="3E4D1F"/>
              </a:solidFill>
              <a:latin typeface="Bookman Old Style" pitchFamily="18" charset="0"/>
            </a:rPr>
            <a:t>Профілактика</a:t>
          </a:r>
        </a:p>
      </dsp:txBody>
      <dsp:txXfrm>
        <a:off x="9439" y="1402561"/>
        <a:ext cx="2828275" cy="1870082"/>
      </dsp:txXfrm>
    </dsp:sp>
    <dsp:sp modelId="{D76FD947-BFB1-4A4C-A8AD-ED31E71EB201}">
      <dsp:nvSpPr>
        <dsp:cNvPr id="0" name=""/>
        <dsp:cNvSpPr/>
      </dsp:nvSpPr>
      <dsp:spPr>
        <a:xfrm>
          <a:off x="2979299" y="1402561"/>
          <a:ext cx="2828275" cy="187008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solidFill>
                <a:srgbClr val="3E4D1F"/>
              </a:solidFill>
              <a:latin typeface="Bookman Old Style" pitchFamily="18" charset="0"/>
            </a:rPr>
            <a:t>Перебудова</a:t>
          </a:r>
        </a:p>
      </dsp:txBody>
      <dsp:txXfrm>
        <a:off x="2979299" y="1402561"/>
        <a:ext cx="2828275" cy="1870082"/>
      </dsp:txXfrm>
    </dsp:sp>
    <dsp:sp modelId="{F33F6F40-067C-4952-9334-F7510F66D601}">
      <dsp:nvSpPr>
        <dsp:cNvPr id="0" name=""/>
        <dsp:cNvSpPr/>
      </dsp:nvSpPr>
      <dsp:spPr>
        <a:xfrm>
          <a:off x="5949159" y="1402561"/>
          <a:ext cx="2828275" cy="1870082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noProof="0" dirty="0" smtClean="0">
              <a:solidFill>
                <a:srgbClr val="3E4D1F"/>
              </a:solidFill>
              <a:latin typeface="Bookman Old Style" pitchFamily="18" charset="0"/>
            </a:rPr>
            <a:t>Припинення використання ґрунтів</a:t>
          </a:r>
        </a:p>
      </dsp:txBody>
      <dsp:txXfrm>
        <a:off x="5949159" y="1402561"/>
        <a:ext cx="2828275" cy="18700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77F1AC-0DAF-446B-84C4-00D8C3914024}">
      <dsp:nvSpPr>
        <dsp:cNvPr id="0" name=""/>
        <dsp:cNvSpPr/>
      </dsp:nvSpPr>
      <dsp:spPr>
        <a:xfrm>
          <a:off x="2285982" y="252461"/>
          <a:ext cx="2203580" cy="19178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latin typeface="Bookman Old Style" pitchFamily="18" charset="0"/>
            </a:rPr>
            <a:t> Боротьба з вітровою ерозією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noProof="0" dirty="0" smtClean="0">
            <a:latin typeface="Bookman Old Style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latin typeface="Bookman Old Style" pitchFamily="18" charset="0"/>
            </a:rPr>
            <a:t> </a:t>
          </a:r>
          <a:endParaRPr lang="uk-UA" sz="1800" b="0" kern="1200" noProof="0" dirty="0">
            <a:latin typeface="Bookman Old Style" pitchFamily="18" charset="0"/>
          </a:endParaRPr>
        </a:p>
      </dsp:txBody>
      <dsp:txXfrm>
        <a:off x="2285982" y="252461"/>
        <a:ext cx="2203580" cy="1917824"/>
      </dsp:txXfrm>
    </dsp:sp>
    <dsp:sp modelId="{4A83D7E7-CF0E-431A-8B25-01C7155282F2}">
      <dsp:nvSpPr>
        <dsp:cNvPr id="0" name=""/>
        <dsp:cNvSpPr/>
      </dsp:nvSpPr>
      <dsp:spPr>
        <a:xfrm rot="5400000">
          <a:off x="4797315" y="109583"/>
          <a:ext cx="1917824" cy="220358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smtClean="0">
              <a:latin typeface="Bookman Old Style" pitchFamily="18" charset="0"/>
            </a:rPr>
            <a:t>Боротьба з водною ерозією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noProof="0" dirty="0" smtClean="0">
            <a:latin typeface="Bookman Old Style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noProof="0" dirty="0">
            <a:latin typeface="Bookman Old Style" pitchFamily="18" charset="0"/>
          </a:endParaRPr>
        </a:p>
      </dsp:txBody>
      <dsp:txXfrm rot="5400000">
        <a:off x="4797315" y="109583"/>
        <a:ext cx="1917824" cy="2203580"/>
      </dsp:txXfrm>
    </dsp:sp>
    <dsp:sp modelId="{1E0F0DDE-3F19-4AAF-8933-0CB0E0F3BB6A}">
      <dsp:nvSpPr>
        <dsp:cNvPr id="0" name=""/>
        <dsp:cNvSpPr/>
      </dsp:nvSpPr>
      <dsp:spPr>
        <a:xfrm rot="10800000">
          <a:off x="4654437" y="2258869"/>
          <a:ext cx="2203580" cy="191782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noProof="0" dirty="0" smtClean="0">
            <a:latin typeface="Bookman Old Style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err="1" smtClean="0">
              <a:latin typeface="Bookman Old Style" pitchFamily="18" charset="0"/>
            </a:rPr>
            <a:t>Прове-денн</a:t>
          </a:r>
          <a:r>
            <a:rPr lang="uk-UA" sz="1800" b="0" kern="1200" noProof="0" dirty="0" smtClean="0">
              <a:latin typeface="Bookman Old Style" pitchFamily="18" charset="0"/>
            </a:rPr>
            <a:t> меліорації </a:t>
          </a:r>
          <a:endParaRPr lang="uk-UA" sz="1800" b="0" kern="1200" noProof="0" dirty="0">
            <a:latin typeface="Bookman Old Style" pitchFamily="18" charset="0"/>
          </a:endParaRPr>
        </a:p>
      </dsp:txBody>
      <dsp:txXfrm rot="10800000">
        <a:off x="4654437" y="2258869"/>
        <a:ext cx="2203580" cy="1917824"/>
      </dsp:txXfrm>
    </dsp:sp>
    <dsp:sp modelId="{6410D101-A3EE-4218-96A2-261E8B2A41ED}">
      <dsp:nvSpPr>
        <dsp:cNvPr id="0" name=""/>
        <dsp:cNvSpPr/>
      </dsp:nvSpPr>
      <dsp:spPr>
        <a:xfrm rot="16200000">
          <a:off x="2428860" y="2115991"/>
          <a:ext cx="1917824" cy="2203580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noProof="0" dirty="0" smtClean="0">
            <a:latin typeface="Bookman Old Style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noProof="0" dirty="0" err="1" smtClean="0">
              <a:latin typeface="Bookman Old Style" pitchFamily="18" charset="0"/>
            </a:rPr>
            <a:t>Рекуль-тивація</a:t>
          </a:r>
          <a:r>
            <a:rPr lang="uk-UA" sz="1800" b="0" kern="1200" noProof="0" dirty="0" smtClean="0">
              <a:latin typeface="Bookman Old Style" pitchFamily="18" charset="0"/>
            </a:rPr>
            <a:t> земель </a:t>
          </a:r>
          <a:endParaRPr lang="uk-UA" sz="1800" b="0" kern="1200" noProof="0" dirty="0">
            <a:latin typeface="Bookman Old Style" pitchFamily="18" charset="0"/>
          </a:endParaRPr>
        </a:p>
      </dsp:txBody>
      <dsp:txXfrm rot="16200000">
        <a:off x="2428860" y="2115991"/>
        <a:ext cx="1917824" cy="2203580"/>
      </dsp:txXfrm>
    </dsp:sp>
    <dsp:sp modelId="{86E7B743-CF2D-4838-BD53-A3659092B428}">
      <dsp:nvSpPr>
        <dsp:cNvPr id="0" name=""/>
        <dsp:cNvSpPr/>
      </dsp:nvSpPr>
      <dsp:spPr>
        <a:xfrm>
          <a:off x="4240920" y="1815953"/>
          <a:ext cx="662158" cy="5757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617FF-8DCA-4DDC-8DE3-5E3CE1974C94}">
      <dsp:nvSpPr>
        <dsp:cNvPr id="0" name=""/>
        <dsp:cNvSpPr/>
      </dsp:nvSpPr>
      <dsp:spPr>
        <a:xfrm rot="10800000">
          <a:off x="4240920" y="2037411"/>
          <a:ext cx="662158" cy="57579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Titl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800600"/>
            <a:ext cx="7772400" cy="685800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Sylfae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562600"/>
            <a:ext cx="6400800" cy="5334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505368"/>
                </a:solidFill>
                <a:latin typeface="Sylfae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053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slide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C75F09"/>
          </a:solidFill>
          <a:latin typeface="Sylfae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rslide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2562-91BF-4820-9E8E-6DC0F06D721A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2BCD9-F9D1-4A03-91EF-AD445DDDE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05368"/>
          </a:solidFill>
          <a:latin typeface="Sylfae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0402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8" y="357166"/>
            <a:ext cx="4968880" cy="39876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4500570"/>
            <a:ext cx="852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3B231D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ґрунтів</a:t>
            </a:r>
            <a:endParaRPr lang="uk-UA" sz="5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3B231D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7214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>
                <a:solidFill>
                  <a:srgbClr val="170D0B"/>
                </a:solidFill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sz="2400" i="1" dirty="0" smtClean="0">
                <a:solidFill>
                  <a:srgbClr val="170D0B"/>
                </a:solidFill>
                <a:latin typeface="Bookman Old Style" pitchFamily="18" charset="0"/>
              </a:rPr>
              <a:t>учениця 11-А класу</a:t>
            </a:r>
          </a:p>
          <a:p>
            <a:pPr algn="ctr"/>
            <a:r>
              <a:rPr lang="uk-UA" sz="2400" i="1" dirty="0" err="1" smtClean="0">
                <a:solidFill>
                  <a:srgbClr val="170D0B"/>
                </a:solidFill>
                <a:latin typeface="Bookman Old Style" pitchFamily="18" charset="0"/>
              </a:rPr>
              <a:t>Кошина</a:t>
            </a:r>
            <a:r>
              <a:rPr lang="uk-UA" sz="2400" i="1" dirty="0" smtClean="0">
                <a:solidFill>
                  <a:srgbClr val="170D0B"/>
                </a:solidFill>
                <a:latin typeface="Bookman Old Style" pitchFamily="18" charset="0"/>
              </a:rPr>
              <a:t> Анна</a:t>
            </a:r>
            <a:endParaRPr lang="ru-RU" sz="2400" i="1" dirty="0">
              <a:solidFill>
                <a:srgbClr val="170D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9822" y="142852"/>
            <a:ext cx="8438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металами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Поблизу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значних центрів чорної і кольорової металургії ґрунти забруднені залізом, міддю, цинком, марганцем, нікелем, алюмінієм і іншими металами. У багатьох місцях їхня концентрація в десятки разів перевищує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гранично допустимі концентрації.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143248"/>
            <a:ext cx="4276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22847"/>
          <a:stretch>
            <a:fillRect/>
          </a:stretch>
        </p:blipFill>
        <p:spPr bwMode="auto">
          <a:xfrm>
            <a:off x="4572000" y="3143272"/>
            <a:ext cx="442912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радіоактивними речовинами</a:t>
            </a:r>
            <a:endParaRPr lang="uk-UA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44291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Радіоактивні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елемен-ти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можуть потрапляти в ґрунт і накопичуватися в ньому у результаті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випа-дання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опадів від атомних вибухів або при віддаленні рідких і твердих відходів промислових підприємств, АЕС або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науково-дослід-них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заснувань, пов'язаних із вивченням 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використ-анням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атомної енергії. 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56" y="1285860"/>
            <a:ext cx="464343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55721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Радіоактивні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речовини з ґрунтів потрапляють у рослини, потім в організми тварин і людини, накопичуються в них.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809" y="142852"/>
            <a:ext cx="84545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добривами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157101"/>
            <a:ext cx="46434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Особливо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небезпечні стійкі органічні сполуки,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застосовувані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 якості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отру-тохімікатів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. Вони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накопичу-ються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 ґрунті, у воді,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дон-них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відкладеннях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водойм. Але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найголовніше -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вони включаються в екологічні харчові ланцюги,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перехо-дять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із ґрунту і води в рослини, потім у тварини, а в остаточному підсумку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потрапляють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із їжею в організм людини.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4071966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3970" b="9512"/>
          <a:stretch>
            <a:fillRect/>
          </a:stretch>
        </p:blipFill>
        <p:spPr bwMode="auto">
          <a:xfrm>
            <a:off x="285720" y="4071902"/>
            <a:ext cx="4143403" cy="25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42844" y="1397000"/>
          <a:ext cx="878687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7141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	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Розрізняють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три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ступені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забруднення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що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вимагають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 таких </a:t>
            </a:r>
            <a:r>
              <a:rPr lang="ru-RU" sz="2400" b="1" dirty="0" err="1" smtClean="0">
                <a:solidFill>
                  <a:srgbClr val="3B231D"/>
                </a:solidFill>
                <a:latin typeface="Bookman Old Style" pitchFamily="18" charset="0"/>
              </a:rPr>
              <a:t>дій</a:t>
            </a:r>
            <a:r>
              <a:rPr lang="ru-RU" sz="2400" b="1" dirty="0" smtClean="0">
                <a:solidFill>
                  <a:srgbClr val="3B231D"/>
                </a:solidFill>
                <a:latin typeface="Bookman Old Style" pitchFamily="18" charset="0"/>
              </a:rPr>
              <a:t>:</a:t>
            </a:r>
            <a:endParaRPr lang="ru-RU" sz="2400" b="1" dirty="0">
              <a:solidFill>
                <a:srgbClr val="3B231D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2000240"/>
          <a:ext cx="9144000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1406" y="2071678"/>
            <a:ext cx="292895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itchFamily="18" charset="0"/>
              </a:rPr>
              <a:t>Проведення безвідвальної обробки ґрунту зі збереженням стерні на поверхні </a:t>
            </a:r>
            <a:r>
              <a:rPr lang="uk-UA" dirty="0" smtClean="0">
                <a:latin typeface="Bookman Old Style" pitchFamily="18" charset="0"/>
              </a:rPr>
              <a:t>поля</a:t>
            </a:r>
            <a:endParaRPr lang="uk-UA" dirty="0" smtClean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Охорона і раціональне використання ґрунтів</a:t>
            </a:r>
            <a:endParaRPr lang="uk-UA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Серед першочергових заходів, спрямованих на охорону земельних ресурсів, виділяють такі: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06" y="4857760"/>
            <a:ext cx="2928958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itchFamily="18" charset="0"/>
              </a:rPr>
              <a:t>Комплекс робіт, спрямованих на відновлення продуктивності й </a:t>
            </a:r>
            <a:r>
              <a:rPr lang="uk-UA" dirty="0" smtClean="0">
                <a:latin typeface="Bookman Old Style" pitchFamily="18" charset="0"/>
              </a:rPr>
              <a:t>с</a:t>
            </a:r>
            <a:r>
              <a:rPr lang="en-US" dirty="0" smtClean="0">
                <a:latin typeface="Bookman Old Style" pitchFamily="18" charset="0"/>
              </a:rPr>
              <a:t>/</a:t>
            </a:r>
            <a:r>
              <a:rPr lang="uk-UA" dirty="0" smtClean="0">
                <a:latin typeface="Bookman Old Style" pitchFamily="18" charset="0"/>
              </a:rPr>
              <a:t>г цінності </a:t>
            </a:r>
            <a:r>
              <a:rPr lang="uk-UA" dirty="0" smtClean="0">
                <a:latin typeface="Bookman Old Style" pitchFamily="18" charset="0"/>
              </a:rPr>
              <a:t>порушених земель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15074" y="2071678"/>
            <a:ext cx="2847996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itchFamily="18" charset="0"/>
              </a:rPr>
              <a:t>Проведення заходів, які покращують проходження води в ґрунт та запобігають </a:t>
            </a:r>
            <a:r>
              <a:rPr lang="uk-UA" dirty="0" smtClean="0">
                <a:latin typeface="Bookman Old Style" pitchFamily="18" charset="0"/>
              </a:rPr>
              <a:t>її стіканню</a:t>
            </a:r>
            <a:endParaRPr lang="uk-UA" dirty="0">
              <a:latin typeface="Bookman Old Style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5074" y="4857760"/>
            <a:ext cx="2847996" cy="17145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latin typeface="Bookman Old Style" pitchFamily="18" charset="0"/>
              </a:rPr>
              <a:t>Системи заходів </a:t>
            </a:r>
            <a:r>
              <a:rPr lang="uk-UA" dirty="0" smtClean="0">
                <a:latin typeface="Bookman Old Style" pitchFamily="18" charset="0"/>
              </a:rPr>
              <a:t>для </a:t>
            </a:r>
            <a:r>
              <a:rPr lang="uk-UA" dirty="0" smtClean="0">
                <a:latin typeface="Bookman Old Style" pitchFamily="18" charset="0"/>
              </a:rPr>
              <a:t>підвищення </a:t>
            </a:r>
            <a:r>
              <a:rPr lang="uk-UA" dirty="0" smtClean="0">
                <a:latin typeface="Bookman Old Style" pitchFamily="18" charset="0"/>
              </a:rPr>
              <a:t>родючості </a:t>
            </a:r>
            <a:r>
              <a:rPr lang="uk-UA" dirty="0" smtClean="0">
                <a:latin typeface="Bookman Old Style" pitchFamily="18" charset="0"/>
              </a:rPr>
              <a:t>ґрунту та отримання високих і стійких урожаї</a:t>
            </a:r>
            <a:endParaRPr lang="uk-UA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89228" y="357166"/>
            <a:ext cx="73260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8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Дякую</a:t>
            </a:r>
            <a:r>
              <a:rPr lang="ru-RU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за </a:t>
            </a:r>
            <a:r>
              <a:rPr lang="ru-RU" sz="88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увагу</a:t>
            </a:r>
            <a:r>
              <a:rPr lang="ru-RU" sz="88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8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6898" y="142852"/>
            <a:ext cx="77043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Визначення проблеми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</a:t>
            </a:r>
            <a:r>
              <a:rPr lang="vi-VN" sz="2400" b="1" dirty="0" smtClean="0">
                <a:solidFill>
                  <a:srgbClr val="170D0B"/>
                </a:solidFill>
                <a:latin typeface="Bookman Old Style" pitchFamily="18" charset="0"/>
              </a:rPr>
              <a:t>Забруднення ґрунтів</a:t>
            </a:r>
            <a:r>
              <a:rPr lang="vi-VN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vi-VN" sz="2400" dirty="0" smtClean="0">
                <a:solidFill>
                  <a:srgbClr val="170D0B"/>
                </a:solidFill>
                <a:latin typeface="Bookman Old Style" pitchFamily="18" charset="0"/>
              </a:rPr>
              <a:t>— вид антропогенної трансформації ґрунтів, при якій вміст хімічних речовин у ґрунтах, які піддаються антропогенному впливу, перевищує природний регіональний рівень їх вмісту у ґрунтах.</a:t>
            </a:r>
            <a:endParaRPr lang="ru-RU" sz="2400" dirty="0">
              <a:solidFill>
                <a:srgbClr val="170D0B"/>
              </a:solidFill>
              <a:latin typeface="Bookman Old Style" pitchFamily="18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4000496" y="1500174"/>
            <a:ext cx="4929222" cy="4357718"/>
            <a:chOff x="2258846" y="1500174"/>
            <a:chExt cx="5742178" cy="46434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451C0F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58846" y="1500174"/>
              <a:ext cx="3075146" cy="464347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9469" y="1506703"/>
              <a:ext cx="2931555" cy="46369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33004" y="142852"/>
            <a:ext cx="50321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Вплив людини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14818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В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результаті розвитку господарської діяльності людини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відбувається: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4611686"/>
          <a:ext cx="8929718" cy="2246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9042"/>
          <a:stretch>
            <a:fillRect/>
          </a:stretch>
        </p:blipFill>
        <p:spPr bwMode="auto">
          <a:xfrm>
            <a:off x="4643438" y="1285860"/>
            <a:ext cx="4143364" cy="295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4314" y="1285860"/>
            <a:ext cx="4500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У нормальних природних у мовах усі процеси, що відбуваються в </a:t>
            </a:r>
            <a:r>
              <a:rPr lang="uk-UA" sz="2200" dirty="0" smtClean="0">
                <a:solidFill>
                  <a:srgbClr val="170D0B"/>
                </a:solidFill>
                <a:latin typeface="Bookman Old Style" pitchFamily="18" charset="0"/>
              </a:rPr>
              <a:t>ґрунті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, знаходяться в рівновазі. Але нерідко в порушенні рівноважного стан ґрунту винна людина.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21" y="142852"/>
            <a:ext cx="9074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Сільськогосподарська земля</a:t>
            </a:r>
            <a:endParaRPr lang="uk-UA" sz="44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799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 В даний час на кожного жителя нашої планети припадає менше одного гектара орної землі І ці незначні площі продовжують скорочуватися через недотепну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гос-подарську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діяльність людини. Величезні площі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родючих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земель гинуть при гірничопромислових роботах, при будівництві підприємстві міст. </a:t>
            </a:r>
          </a:p>
        </p:txBody>
      </p:sp>
      <p:pic>
        <p:nvPicPr>
          <p:cNvPr id="3074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643314"/>
            <a:ext cx="2428892" cy="2475070"/>
          </a:xfrm>
          <a:prstGeom prst="rect">
            <a:avLst/>
          </a:prstGeom>
          <a:noFill/>
        </p:spPr>
      </p:pic>
      <p:pic>
        <p:nvPicPr>
          <p:cNvPr id="3077" name="Picture 5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14752"/>
            <a:ext cx="2357454" cy="24066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607220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1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800" b="1" i="1" dirty="0" err="1" smtClean="0">
                <a:latin typeface="Bookman Old Style" pitchFamily="18" charset="0"/>
              </a:rPr>
              <a:t>людину</a:t>
            </a:r>
            <a:endParaRPr lang="ru-RU" sz="2400" b="1" i="1" dirty="0"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4643446"/>
            <a:ext cx="92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Bookman Old Style" pitchFamily="18" charset="0"/>
              </a:rPr>
              <a:t>на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47148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latin typeface="Bookman Old Style" pitchFamily="18" charset="0"/>
              </a:rPr>
              <a:t>менше</a:t>
            </a:r>
            <a:endParaRPr lang="ru-RU" sz="2800" b="1" i="1" dirty="0"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6072206"/>
            <a:ext cx="428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Bookman Old Style" pitchFamily="18" charset="0"/>
              </a:rPr>
              <a:t>1</a:t>
            </a:r>
            <a:r>
              <a:rPr lang="ru-RU" sz="2400" b="1" i="1" dirty="0" smtClean="0">
                <a:latin typeface="Bookman Old Style" pitchFamily="18" charset="0"/>
              </a:rPr>
              <a:t> </a:t>
            </a:r>
            <a:r>
              <a:rPr lang="ru-RU" sz="2800" b="1" i="1" dirty="0" smtClean="0">
                <a:latin typeface="Bookman Old Style" pitchFamily="18" charset="0"/>
              </a:rPr>
              <a:t>га </a:t>
            </a:r>
            <a:r>
              <a:rPr lang="ru-RU" sz="2800" b="1" i="1" dirty="0" err="1" smtClean="0">
                <a:latin typeface="Bookman Old Style" pitchFamily="18" charset="0"/>
              </a:rPr>
              <a:t>орно</a:t>
            </a:r>
            <a:r>
              <a:rPr lang="uk-UA" sz="2800" b="1" i="1" dirty="0" smtClean="0">
                <a:latin typeface="Bookman Old Style" pitchFamily="18" charset="0"/>
              </a:rPr>
              <a:t>ї землі</a:t>
            </a:r>
            <a:endParaRPr lang="ru-RU" sz="24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8269" y="142852"/>
            <a:ext cx="24016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Ерозія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28586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</a:t>
            </a:r>
            <a:r>
              <a:rPr lang="uk-UA" sz="2400" b="1" dirty="0" smtClean="0">
                <a:solidFill>
                  <a:srgbClr val="170D0B"/>
                </a:solidFill>
                <a:latin typeface="Bookman Old Style" pitchFamily="18" charset="0"/>
              </a:rPr>
              <a:t>Ерозія </a:t>
            </a:r>
            <a:r>
              <a:rPr lang="uk-UA" sz="2400" b="1" dirty="0" smtClean="0">
                <a:solidFill>
                  <a:srgbClr val="170D0B"/>
                </a:solidFill>
                <a:latin typeface="Bookman Old Style" pitchFamily="18" charset="0"/>
              </a:rPr>
              <a:t>ґрунту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-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руйнація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і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змив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родючого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про-шарку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водою і вітром. Ерозія в даний час стала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всес-вітнім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злом. Підраховано, що тільки за останнє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століття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 результаті водяної і вітрової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ерозій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на планеті втрачено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2млрд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га родючих земель активного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сільськогосподарського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користування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8" y="3643314"/>
            <a:ext cx="44053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69" y="3643346"/>
            <a:ext cx="4190987" cy="292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142852"/>
            <a:ext cx="53014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Причини ерозії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357422" y="1142984"/>
          <a:ext cx="450059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 r="35547"/>
          <a:stretch>
            <a:fillRect/>
          </a:stretch>
        </p:blipFill>
        <p:spPr bwMode="auto">
          <a:xfrm>
            <a:off x="6215074" y="1285859"/>
            <a:ext cx="2928926" cy="522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 l="21304"/>
          <a:stretch>
            <a:fillRect/>
          </a:stretch>
        </p:blipFill>
        <p:spPr bwMode="auto">
          <a:xfrm>
            <a:off x="-32" y="1285860"/>
            <a:ext cx="300039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1185" y="142852"/>
            <a:ext cx="783579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Забруднювачі ґрунтів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Одним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із наслідків посилення виробничої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діяльнос-ті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людини є інтенсивне забруднення ґрунтового покриву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.</a:t>
            </a:r>
          </a:p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У ролі основних забруднювачів ґрунтів виступають: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2876" y="2428868"/>
          <a:ext cx="89297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7909" y="142852"/>
            <a:ext cx="7922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ртуттю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До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найбільш небезпечних забруднювачів ґрунтів відносять ртуть і її з'єднання. Ртуть надходить у навколишнє середовище з отрутохімікатами, з відходами промислових підприємств, що містять металеву ртуть і різноманітні її з'єднання. 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4381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00372"/>
            <a:ext cx="3500430" cy="350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8170" y="142852"/>
            <a:ext cx="7641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505368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</a:rPr>
              <a:t>Забруднення свинцем</a:t>
            </a:r>
            <a:endParaRPr lang="uk-UA" sz="48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505368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57101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	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Ще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більш масовий і небезпечний характер носить забруднення ґрунтів свинцем. Відомо, що при виплавці однієї тонни свинцю в навколишнє середовище з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відхо-дами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викидається його до 25 кг. З'єднання свинцю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ви-користовують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в якості добавок до бензину, тому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авто-транспорт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 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є серйозним джерелом свинцевого </a:t>
            </a:r>
            <a:r>
              <a:rPr lang="uk-UA" sz="2400" dirty="0" err="1" smtClean="0">
                <a:solidFill>
                  <a:srgbClr val="170D0B"/>
                </a:solidFill>
                <a:latin typeface="Bookman Old Style" pitchFamily="18" charset="0"/>
              </a:rPr>
              <a:t>забруд-нення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. Особливо багато свинцю в ґрунтах уздовж значних автострад</a:t>
            </a:r>
            <a:r>
              <a:rPr lang="uk-UA" sz="2400" dirty="0" smtClean="0">
                <a:solidFill>
                  <a:srgbClr val="170D0B"/>
                </a:solidFill>
                <a:latin typeface="Bookman Old Style" pitchFamily="18" charset="0"/>
              </a:rPr>
              <a:t>.</a:t>
            </a:r>
            <a:endParaRPr lang="uk-UA" sz="2400" dirty="0" smtClean="0">
              <a:solidFill>
                <a:srgbClr val="170D0B"/>
              </a:solidFill>
              <a:latin typeface="Bookman Old Style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089" t="2697" b="8273"/>
          <a:stretch>
            <a:fillRect/>
          </a:stretch>
        </p:blipFill>
        <p:spPr bwMode="auto">
          <a:xfrm>
            <a:off x="5357818" y="4000504"/>
            <a:ext cx="3643338" cy="26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2866" t="13954" r="-1450" b="11920"/>
          <a:stretch>
            <a:fillRect/>
          </a:stretch>
        </p:blipFill>
        <p:spPr bwMode="auto">
          <a:xfrm>
            <a:off x="214282" y="4143380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3)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67A26C-4C6B-4D6B-9789-50AE6666A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CSC(3)</Template>
  <TotalTime>113</TotalTime>
  <Words>151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CSC(3)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Анюта</cp:lastModifiedBy>
  <cp:revision>15</cp:revision>
  <dcterms:created xsi:type="dcterms:W3CDTF">2013-12-05T20:29:45Z</dcterms:created>
  <dcterms:modified xsi:type="dcterms:W3CDTF">2013-12-05T22:23:14Z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TC300052839990</vt:lpwstr>
  </property>
</Properties>
</file>