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98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90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5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67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57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57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7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93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6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95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27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9B31-9D44-4BBE-A4C4-0C6E7CFFE1E8}" type="datetimeFigureOut">
              <a:rPr lang="uk-UA" smtClean="0"/>
              <a:t>26.02.2014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A8A5-648A-4DE7-A8E6-720BE63D01B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5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016" y="2636913"/>
            <a:ext cx="9221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Pennsylvania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6757837" cy="2222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161"/>
            <a:ext cx="2972274" cy="1857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32" y="59161"/>
            <a:ext cx="2808651" cy="1867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161"/>
            <a:ext cx="2792676" cy="18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600"/>
            <a:ext cx="7855565" cy="4909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894" y="5517232"/>
            <a:ext cx="806489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Pennsylvania is the 33rd most extensive, the 6th most populous, and the 9th most densely populated of the 50 United States. The state's four most populous cities are 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Philadelphia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Eras Bold ITC" pitchFamily="34" charset="0"/>
              </a:rPr>
              <a:t>, Pittsburgh, Allentown, and Erie.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44815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517232"/>
            <a:ext cx="828092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Eras Bold ITC" pitchFamily="34" charset="0"/>
              </a:rPr>
              <a:t>Pennsylvania's State Flag</a:t>
            </a:r>
            <a:r>
              <a:rPr lang="en-US" dirty="0">
                <a:solidFill>
                  <a:schemeClr val="bg1"/>
                </a:solidFill>
                <a:latin typeface="Eras Bold ITC" pitchFamily="34" charset="0"/>
              </a:rPr>
              <a:t> is composed of a blue field on which is embroidered the State Coat of Arms. The first State Flag bearing the State Coat of Arms was authorized by the General Assembly in 1799.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" y="0"/>
            <a:ext cx="4824536" cy="4028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145231" cy="4116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1067" y="548680"/>
            <a:ext cx="377991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The State Flower is the Mountain Laurel, as enacted by the General Assembly on May 5, 1933.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85184"/>
            <a:ext cx="3420879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itchFamily="18" charset="0"/>
              </a:rPr>
              <a:t>The mountain laurel is in full bloom in mid-June, when Pennsylvania's woodlands are filled with its distinctive pink flower.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204275" cy="5356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860430"/>
            <a:ext cx="642841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lgerian" pitchFamily="82" charset="0"/>
              </a:rPr>
              <a:t>Philadelphia</a:t>
            </a:r>
            <a:r>
              <a:rPr lang="en-US" sz="2400" dirty="0">
                <a:latin typeface="Algerian" pitchFamily="82" charset="0"/>
              </a:rPr>
              <a:t> </a:t>
            </a:r>
            <a:r>
              <a:rPr lang="en-US" sz="2400" dirty="0" smtClean="0">
                <a:latin typeface="Algerian" pitchFamily="82" charset="0"/>
              </a:rPr>
              <a:t>is </a:t>
            </a:r>
            <a:r>
              <a:rPr lang="en-US" sz="2400" dirty="0">
                <a:latin typeface="Algerian" pitchFamily="82" charset="0"/>
              </a:rPr>
              <a:t>the largest city in the Commonwealth of </a:t>
            </a:r>
            <a:r>
              <a:rPr lang="en-US" sz="2400" u="sng" dirty="0">
                <a:latin typeface="Algerian" pitchFamily="82" charset="0"/>
              </a:rPr>
              <a:t>Pennsylvania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71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5</cp:revision>
  <dcterms:created xsi:type="dcterms:W3CDTF">2014-02-25T17:53:16Z</dcterms:created>
  <dcterms:modified xsi:type="dcterms:W3CDTF">2014-02-26T05:22:14Z</dcterms:modified>
</cp:coreProperties>
</file>