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embeddedFontLst>
    <p:embeddedFont>
      <p:font typeface="Segoe Print" pitchFamily="2" charset="0"/>
      <p:regular r:id="rId24"/>
      <p:bold r:id="rId25"/>
    </p:embeddedFont>
    <p:embeddedFont>
      <p:font typeface="Calibri" pitchFamily="34" charset="0"/>
      <p:regular r:id="rId26"/>
      <p:bold r:id="rId27"/>
      <p:italic r:id="rId28"/>
      <p:boldItalic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9339-F3C6-4CAF-BE0B-D59705C2215C}" type="datetimeFigureOut">
              <a:rPr lang="ru-RU" smtClean="0"/>
              <a:t>01.02.2014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816D9-9B25-4D92-B5D4-5FF78970D4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9339-F3C6-4CAF-BE0B-D59705C2215C}" type="datetimeFigureOut">
              <a:rPr lang="ru-RU" smtClean="0"/>
              <a:t>01.02.2014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816D9-9B25-4D92-B5D4-5FF78970D4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9339-F3C6-4CAF-BE0B-D59705C2215C}" type="datetimeFigureOut">
              <a:rPr lang="ru-RU" smtClean="0"/>
              <a:t>01.02.2014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816D9-9B25-4D92-B5D4-5FF78970D4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9339-F3C6-4CAF-BE0B-D59705C2215C}" type="datetimeFigureOut">
              <a:rPr lang="ru-RU" smtClean="0"/>
              <a:t>01.02.2014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816D9-9B25-4D92-B5D4-5FF78970D4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9339-F3C6-4CAF-BE0B-D59705C2215C}" type="datetimeFigureOut">
              <a:rPr lang="ru-RU" smtClean="0"/>
              <a:t>01.02.2014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816D9-9B25-4D92-B5D4-5FF78970D4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9339-F3C6-4CAF-BE0B-D59705C2215C}" type="datetimeFigureOut">
              <a:rPr lang="ru-RU" smtClean="0"/>
              <a:t>01.02.2014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816D9-9B25-4D92-B5D4-5FF78970D4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9339-F3C6-4CAF-BE0B-D59705C2215C}" type="datetimeFigureOut">
              <a:rPr lang="ru-RU" smtClean="0"/>
              <a:t>01.02.2014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816D9-9B25-4D92-B5D4-5FF78970D4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9339-F3C6-4CAF-BE0B-D59705C2215C}" type="datetimeFigureOut">
              <a:rPr lang="ru-RU" smtClean="0"/>
              <a:t>01.02.2014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816D9-9B25-4D92-B5D4-5FF78970D4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9339-F3C6-4CAF-BE0B-D59705C2215C}" type="datetimeFigureOut">
              <a:rPr lang="ru-RU" smtClean="0"/>
              <a:t>01.02.2014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816D9-9B25-4D92-B5D4-5FF78970D4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9339-F3C6-4CAF-BE0B-D59705C2215C}" type="datetimeFigureOut">
              <a:rPr lang="ru-RU" smtClean="0"/>
              <a:t>01.02.2014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816D9-9B25-4D92-B5D4-5FF78970D4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9339-F3C6-4CAF-BE0B-D59705C2215C}" type="datetimeFigureOut">
              <a:rPr lang="ru-RU" smtClean="0"/>
              <a:t>01.02.2014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816D9-9B25-4D92-B5D4-5FF78970D4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89339-F3C6-4CAF-BE0B-D59705C2215C}" type="datetimeFigureOut">
              <a:rPr lang="ru-RU" smtClean="0"/>
              <a:t>01.02.2014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816D9-9B25-4D92-B5D4-5FF78970D40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ru.showchina.org/06/06/200909/W0200909044836920626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4000504"/>
            <a:ext cx="5214943" cy="2857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http://yamnnov.ru/images/stories/mashinostroeni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4034147"/>
            <a:ext cx="4000496" cy="2823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8" name="Picture 6" descr="http://bmw-teremki.kiev.ua/wp-content/uploads/4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71612"/>
            <a:ext cx="4643438" cy="2717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0" name="Picture 8" descr="http://kemoblast.ru/uploads/2012/02/Mashinostroenie-Kuzbassa-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4810" y="1643050"/>
            <a:ext cx="4825044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85786" y="2214554"/>
            <a:ext cx="80538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endParaRPr lang="ru-RU" sz="66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33802" name="Picture 10" descr="http://proizvodim.org/UserFiles/20131106_proiz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" y="1"/>
            <a:ext cx="3500430" cy="2071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4" name="Picture 12" descr="http://www.investgazeta.net/img/st_img/diff/carplant_625x41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8" y="0"/>
            <a:ext cx="3286116" cy="2181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6" name="Picture 14" descr="http://www.m-inf.ru/wp-content/uploads/2009/10/%D0%9C%D0%B0%D1%88%D0%B8%D0%BD%D0%BE%D1%81%D1%82%D1%80%D0%BE%D0%B5%D0%BD%D0%B8%D0%B5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5400000">
            <a:off x="3666037" y="-379920"/>
            <a:ext cx="2026243" cy="2786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421233" y="5780782"/>
            <a:ext cx="472276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3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Підготувала</a:t>
            </a:r>
            <a:endParaRPr lang="ru-RU" sz="32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 algn="r"/>
            <a:r>
              <a:rPr lang="uk-UA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Ніконенко</a:t>
            </a: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Єлизавета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1857364"/>
            <a:ext cx="58579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Комплекс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—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дві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та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більше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складальні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одиниці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що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з'єднані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між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собою на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заводі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виготовлені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складальними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операціями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та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призначені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для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виконання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взаємопов'язаних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експлуатаційних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функцій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6248" y="1428736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Комплект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— два та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більше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не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з'єднаних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між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собою та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призначених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для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виконання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однотипних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функцій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допоміжного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характеру (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запчастини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інструмент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пристрої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комплект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вимірювальної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апаратури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).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92" y="142852"/>
            <a:ext cx="8908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Типи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машинобудівного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виробництва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69033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У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машинобудівному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виробництві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розрізнюють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три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основних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типи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: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масове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серійне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та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одиничне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413338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Належність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до того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чи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іншого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типу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визначається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степінь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спеціалізації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робочих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місць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номенклатурою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об'єктів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формою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руху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цих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об'єктів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по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робочим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місцям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Масове</a:t>
            </a: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характеризується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безперервним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виготовленням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обмеженої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номенклатури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на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вузькоспеціалізованих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робочих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місцях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 Цей тип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дозволяє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механізувати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та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автоматизувати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технологічний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процес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у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цілому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та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організувати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його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більш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економно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64396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Серійне</a:t>
            </a: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характеризується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виготовленням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обмеженої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номенклатури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(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деталі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виготовляють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партіями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складальні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одиниці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—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серіями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),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що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повторюється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через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певні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проміжки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часу,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широкою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спеціалізацією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робочих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місць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997839"/>
            <a:ext cx="6858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Одиничне</a:t>
            </a: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—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відзначається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виготовленням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широкої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номенклатури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в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одиничних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кількостях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що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повторюється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через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невизначені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проміжки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часу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або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взагалі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не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повторюються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Робочі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місця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при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цьому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не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мають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визначеної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спеціалізації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Значний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відсоток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технологічних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операцій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виконують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вручну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6629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Галузі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по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групах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136339"/>
            <a:ext cx="63579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Традиційне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поділяють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на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такі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групи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галузей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: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важке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;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загальне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;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середнє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;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точне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;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металевих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заготовок; ремонт машин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устаткування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285728"/>
            <a:ext cx="61205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Важке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4414" y="3000372"/>
            <a:ext cx="72866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Гірничо-шахтне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 algn="ctr">
              <a:buFont typeface="Wingdings" pitchFamily="2" charset="2"/>
              <a:buChar char="ü"/>
            </a:pP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Металургійне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 algn="ctr">
              <a:buFont typeface="Wingdings" pitchFamily="2" charset="2"/>
              <a:buChar char="ü"/>
            </a:pP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Енергетичне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214290"/>
            <a:ext cx="6681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Загальне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714488"/>
            <a:ext cx="892971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Залізничне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Суднобудування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Авіаційна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промисловість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Ракетно-космічна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галузь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технологічного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встаткування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по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галузях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Будівельне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комунальне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Сільськогосподарське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Хімічне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Лісопромислове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000108"/>
            <a:ext cx="85725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endParaRPr lang="ru-RU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найважливіша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комплексна 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галузь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обробної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промисловості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включає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до себе 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верстатобудування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 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приладобудування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енергетичне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металургійне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хімічне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сільськогосподарське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</a:t>
            </a:r>
          </a:p>
        </p:txBody>
      </p:sp>
    </p:spTree>
  </p:cSld>
  <p:clrMapOvr>
    <a:masterClrMapping/>
  </p:clrMapOvr>
  <p:transition>
    <p:newsfla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214290"/>
            <a:ext cx="6439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Середнє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2214554"/>
            <a:ext cx="878684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Автомобільна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промисловість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Тракторобудування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Верстатобудування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Робототехніка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Інструментальна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промисловість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Устаткування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легкої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промисловості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Устаткування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харчової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промисловості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Промисловість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побутових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приладів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машин</a:t>
            </a:r>
          </a:p>
        </p:txBody>
      </p:sp>
    </p:spTree>
  </p:cSld>
  <p:clrMapOvr>
    <a:masterClrMapping/>
  </p:clrMapOvr>
  <p:transition>
    <p:newsfla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0298" y="214290"/>
            <a:ext cx="5934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Точне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2967335"/>
            <a:ext cx="87154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Приладобудування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Радіотехнічна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електронна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промисловість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Електротехнічна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промисловість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85728"/>
            <a:ext cx="9001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Виробництво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металевих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виробів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заготовок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2500306"/>
            <a:ext cx="86439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ножових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столових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приладів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замкових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скоб'яних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фурнітури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масових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металовиробів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(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металовиробів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) —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дріт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канати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цвяхи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кріплення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</a:t>
            </a:r>
          </a:p>
        </p:txBody>
      </p:sp>
    </p:spTree>
  </p:cSld>
  <p:clrMapOvr>
    <a:masterClrMapping/>
  </p:clrMapOvr>
  <p:transition>
    <p:newsfla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42852"/>
            <a:ext cx="88873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Історія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розвитку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868" y="1595021"/>
            <a:ext cx="55721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як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галузь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промисловості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виникла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в 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XVIII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столітті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Винахід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прядильної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 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ткацького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верстата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 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парової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як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універсального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двигуна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інших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машин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спричинило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створення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для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машин.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Це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було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пов'язане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винаходом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супорта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удосконалюванням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металорізальних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верстатів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появою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інших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металообробних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машин. </a:t>
            </a:r>
          </a:p>
        </p:txBody>
      </p:sp>
    </p:spTree>
  </p:cSld>
  <p:clrMapOvr>
    <a:masterClrMapping/>
  </p:clrMapOvr>
  <p:transition>
    <p:newsfla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786058"/>
            <a:ext cx="650085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Перехід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від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мануфактури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до машинного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відкрило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епоху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великої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машинної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індустрії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 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промислового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капіталізму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ознаменував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повний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технічний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переворот 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загальне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ламання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суспільних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відносин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428604"/>
            <a:ext cx="457200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України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виникло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ще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в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середині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XIX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сторіччя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Наявність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металу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вигідне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транспортно-географічне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розташування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висока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концентрація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сільськогосподарського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сприяли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розвитку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важкого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транспортного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сільськогосподарського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</a:t>
            </a:r>
          </a:p>
        </p:txBody>
      </p:sp>
    </p:spTree>
  </p:cSld>
  <p:clrMapOvr>
    <a:masterClrMapping/>
  </p:clrMapOvr>
  <p:transition>
    <p:newsfla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428604"/>
            <a:ext cx="635796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Основними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елементами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розвитку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сучасного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машинобудування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є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вдосконалювання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засобів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методів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організації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(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наприклад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використання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технологій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серійного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масового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виготовлення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),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перехід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до 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стандартизації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 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автоматизації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інформаційного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забезпечення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процесів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</a:t>
            </a:r>
          </a:p>
        </p:txBody>
      </p:sp>
    </p:spTree>
  </p:cSld>
  <p:clrMapOvr>
    <a:masterClrMapping/>
  </p:clrMapOvr>
  <p:transition>
    <p:newsfla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68" y="142852"/>
            <a:ext cx="2274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Об'єкти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720840"/>
            <a:ext cx="6858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Об'єктом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машинобудівного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є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виріб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яким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називають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продукт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кінцевої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стадії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 Ним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може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бути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будь-який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предмет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або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множина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предметів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які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виробляють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на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підприємстві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 Для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автомобільного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заводу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виробом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є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автомобіль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для моторного — мотор, для заводу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виробництва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заготовок —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виливок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кованка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тощо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Стандарти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передбачають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такі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види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виробів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: заготовки,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деталі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складальні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одиниці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комплекси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та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комплекти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</a:t>
            </a:r>
          </a:p>
        </p:txBody>
      </p:sp>
    </p:spTree>
  </p:cSld>
  <p:clrMapOvr>
    <a:masterClrMapping/>
  </p:clrMapOvr>
  <p:transition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18570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Заготовка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—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виріб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якого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внаслідок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зміни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форми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розмірів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жорсткості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поверхонь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та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властивостей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матеріалу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отримують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деталь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чи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суцільну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складальну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одиницю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 Деталь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це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виріб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який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виготовляють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без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складальних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операцій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наприклад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 вал, шестерня,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хромована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гайка, трубка,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що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зварена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одного шматка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металу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та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ін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.</a:t>
            </a:r>
          </a:p>
        </p:txBody>
      </p:sp>
    </p:spTree>
  </p:cSld>
  <p:clrMapOvr>
    <a:masterClrMapping/>
  </p:clrMapOvr>
  <p:transition>
    <p:newsfla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2887682"/>
            <a:ext cx="77152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Складальна</a:t>
            </a: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одиниця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—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виріб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складові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частини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якого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з'єднуються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між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собою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внаслідок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виконання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складальних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операцій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(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згвинчування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 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склеювання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 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зварювання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запресовування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 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зшивання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 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розвальцьовування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 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заклепування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),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наприклад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 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автомобіль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 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верстат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, редуктор,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зварена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ферма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чи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 корпус.</a:t>
            </a:r>
          </a:p>
        </p:txBody>
      </p:sp>
    </p:spTree>
  </p:cSld>
  <p:clrMapOvr>
    <a:masterClrMapping/>
  </p:clrMapOvr>
  <p:transition>
    <p:newsflash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221</Words>
  <Application>Microsoft Office PowerPoint</Application>
  <PresentationFormat>Экран (4:3)</PresentationFormat>
  <Paragraphs>58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Segoe Print</vt:lpstr>
      <vt:lpstr>Calibri</vt:lpstr>
      <vt:lpstr>Wingdings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Олег</dc:creator>
  <cp:lastModifiedBy>Олег</cp:lastModifiedBy>
  <cp:revision>5</cp:revision>
  <dcterms:created xsi:type="dcterms:W3CDTF">2014-02-01T15:50:18Z</dcterms:created>
  <dcterms:modified xsi:type="dcterms:W3CDTF">2014-02-01T16:39:27Z</dcterms:modified>
</cp:coreProperties>
</file>