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Comic Sans MS" pitchFamily="66" charset="0"/>
              </a:rPr>
              <a:t>КОЛЬОРИ</a:t>
            </a:r>
            <a:endParaRPr lang="ru-RU" sz="8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Comic Sans MS" pitchFamily="66" charset="0"/>
              </a:rPr>
              <a:t>ФІОЛЕТОВИЙ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емоцій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В фен-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шуй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фіолетовий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керує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долею.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Фіолетовий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асоціюється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царською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владою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Цей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втіленням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духовності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та аристократизму духа.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Надмірно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цей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застосовувати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можна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він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дуже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тяжкий для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сприйняття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4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16779"/>
            <a:ext cx="4098029" cy="2749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4542" r="3338" b="4144"/>
          <a:stretch/>
        </p:blipFill>
        <p:spPr>
          <a:xfrm>
            <a:off x="4716016" y="3366654"/>
            <a:ext cx="4104456" cy="2922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3" y="3289815"/>
            <a:ext cx="3528392" cy="3076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4387" r="4484"/>
          <a:stretch/>
        </p:blipFill>
        <p:spPr>
          <a:xfrm>
            <a:off x="323528" y="336313"/>
            <a:ext cx="4100943" cy="27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Comic Sans MS" pitchFamily="66" charset="0"/>
              </a:rPr>
              <a:t>ЧЕРВОНИЙ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найбільш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емоційно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насичений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Асоціюється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сонцем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, вогнем,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кров'ю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Робить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найвідчутніший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вплив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сітківку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іншими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словами, ми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бачимо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червоний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раніше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всіх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інших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Червоний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підвищує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кров'яний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тиск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прискорює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серцевий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ритм і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робить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частішим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дихання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Він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посилює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агресивність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збуджує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2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04456" cy="3044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573016"/>
            <a:ext cx="4104457" cy="2929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62462"/>
            <a:ext cx="4248472" cy="2940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32655"/>
            <a:ext cx="4248472" cy="30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РОЖЕВИЙ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Суміш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червоного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білого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Цей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відтінок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червоного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сприймається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людьми як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м'який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відповідає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жіночності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справжнього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кохання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та комфорту.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" y="3717032"/>
            <a:ext cx="3955561" cy="27944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10" y="3717032"/>
            <a:ext cx="4125550" cy="2794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10" y="491981"/>
            <a:ext cx="4125550" cy="2870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9" y="491982"/>
            <a:ext cx="4022690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ПОМАРАНЧЕВИЙ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Н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айактивніший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стимулятор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енергії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, а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того й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апетиту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, от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чому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так широко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використовують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підприємствах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швидкого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харчування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Цей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стимулює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мозкову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діяльність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таким чином,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навіть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сита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людина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відчуває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постійне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бажання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щось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пожувати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4469"/>
            <a:ext cx="3927767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83" y="314846"/>
            <a:ext cx="3954782" cy="2970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3240360" cy="3071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73015"/>
            <a:ext cx="4176465" cy="29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2" y="-566"/>
            <a:ext cx="9190563" cy="6858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КОРИЧНЕВИЙ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Символ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впевненості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непохитності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Люди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сприймають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коричневий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землі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кори дерев -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нашої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матінки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природи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Знак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стабільності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згуртованості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Людина,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знаходиться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впливом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коричневого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кольору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за словами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Ліліана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Бондса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надзвичайно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наполеглива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не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схильна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багато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хвилюватися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вважає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життя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складніше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ніж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здається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на перший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погляд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035954" cy="29523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888432" cy="2916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103"/>
            <a:ext cx="3744416" cy="3235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3103"/>
            <a:ext cx="2520280" cy="32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" y="0"/>
            <a:ext cx="91592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2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E105"/>
                </a:solidFill>
                <a:latin typeface="Comic Sans MS" pitchFamily="66" charset="0"/>
              </a:rPr>
              <a:t>ЖОВТИЙ</a:t>
            </a:r>
            <a:endParaRPr lang="ru-RU" sz="6000" b="1" dirty="0">
              <a:solidFill>
                <a:srgbClr val="FFE105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28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>
                <a:latin typeface="Comic Sans MS" pitchFamily="66" charset="0"/>
              </a:rPr>
              <a:t>Жовтий</a:t>
            </a:r>
            <a:r>
              <a:rPr lang="ru-RU" dirty="0">
                <a:latin typeface="Comic Sans MS" pitchFamily="66" charset="0"/>
              </a:rPr>
              <a:t> —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колір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мудрості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ясності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розуму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оптимізму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почуття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гумору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практичності</a:t>
            </a:r>
            <a:r>
              <a:rPr lang="ru-RU" dirty="0">
                <a:latin typeface="Comic Sans MS" pitchFamily="66" charset="0"/>
              </a:rPr>
              <a:t> та </a:t>
            </a:r>
            <a:r>
              <a:rPr lang="ru-RU" dirty="0" err="1">
                <a:latin typeface="Comic Sans MS" pitchFamily="66" charset="0"/>
              </a:rPr>
              <a:t>інтелекту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Сприяє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допитливості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пізнання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жовтий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колір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допомагає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концентрації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уважності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прийняттю</a:t>
            </a:r>
            <a:r>
              <a:rPr lang="ru-RU" dirty="0">
                <a:latin typeface="Comic Sans MS" pitchFamily="66" charset="0"/>
              </a:rPr>
              <a:t> чужих </a:t>
            </a:r>
            <a:r>
              <a:rPr lang="ru-RU" dirty="0" err="1">
                <a:latin typeface="Comic Sans MS" pitchFamily="66" charset="0"/>
              </a:rPr>
              <a:t>точок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зору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організовує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покращує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пам’ять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сприяє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прийняттю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виважених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рішень</a:t>
            </a:r>
            <a:r>
              <a:rPr lang="ru-RU" dirty="0">
                <a:latin typeface="Comic Sans MS" pitchFamily="66" charset="0"/>
              </a:rPr>
              <a:t> і ясному </a:t>
            </a:r>
            <a:r>
              <a:rPr lang="ru-RU" dirty="0" err="1">
                <a:latin typeface="Comic Sans MS" pitchFamily="66" charset="0"/>
              </a:rPr>
              <a:t>мисленню</a:t>
            </a:r>
            <a:r>
              <a:rPr lang="ru-RU" dirty="0">
                <a:latin typeface="Comic Sans MS" pitchFamily="66" charset="0"/>
              </a:rPr>
              <a:t>. Але </a:t>
            </a:r>
            <a:r>
              <a:rPr lang="ru-RU" dirty="0" err="1">
                <a:latin typeface="Comic Sans MS" pitchFamily="66" charset="0"/>
              </a:rPr>
              <a:t>занадто</a:t>
            </a:r>
            <a:r>
              <a:rPr lang="ru-RU" dirty="0">
                <a:latin typeface="Comic Sans MS" pitchFamily="66" charset="0"/>
              </a:rPr>
              <a:t> велика </a:t>
            </a:r>
            <a:r>
              <a:rPr lang="ru-RU" dirty="0" err="1">
                <a:latin typeface="Comic Sans MS" pitchFamily="66" charset="0"/>
              </a:rPr>
              <a:t>кількість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жовтого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стомлює</a:t>
            </a:r>
            <a:r>
              <a:rPr lang="ru-RU" dirty="0">
                <a:latin typeface="Comic Sans MS" pitchFamily="66" charset="0"/>
              </a:rPr>
              <a:t>. Тому </a:t>
            </a:r>
            <a:r>
              <a:rPr lang="ru-RU" dirty="0" err="1">
                <a:latin typeface="Comic Sans MS" pitchFamily="66" charset="0"/>
              </a:rPr>
              <a:t>жовтий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інтер’єрі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підходить</a:t>
            </a:r>
            <a:r>
              <a:rPr lang="ru-RU" dirty="0">
                <a:latin typeface="Comic Sans MS" pitchFamily="66" charset="0"/>
              </a:rPr>
              <a:t> для </a:t>
            </a:r>
            <a:r>
              <a:rPr lang="ru-RU" dirty="0" err="1">
                <a:latin typeface="Comic Sans MS" pitchFamily="66" charset="0"/>
              </a:rPr>
              <a:t>робочого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кабінету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вітальні</a:t>
            </a:r>
            <a:r>
              <a:rPr lang="ru-RU" dirty="0">
                <a:latin typeface="Comic Sans MS" pitchFamily="66" charset="0"/>
              </a:rPr>
              <a:t>, але не </a:t>
            </a:r>
            <a:r>
              <a:rPr lang="ru-RU" dirty="0" err="1">
                <a:latin typeface="Comic Sans MS" pitchFamily="66" charset="0"/>
              </a:rPr>
              <a:t>варто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використовувати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для </a:t>
            </a:r>
            <a:r>
              <a:rPr lang="ru-RU" dirty="0" err="1">
                <a:latin typeface="Comic Sans MS" pitchFamily="66" charset="0"/>
              </a:rPr>
              <a:t>спальні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оскільки</a:t>
            </a:r>
            <a:r>
              <a:rPr lang="ru-RU" dirty="0">
                <a:latin typeface="Comic Sans MS" pitchFamily="66" charset="0"/>
              </a:rPr>
              <a:t> буде </a:t>
            </a:r>
            <a:r>
              <a:rPr lang="ru-RU" dirty="0" err="1">
                <a:latin typeface="Comic Sans MS" pitchFamily="66" charset="0"/>
              </a:rPr>
              <a:t>дуже</a:t>
            </a:r>
            <a:r>
              <a:rPr lang="ru-RU" dirty="0">
                <a:latin typeface="Comic Sans MS" pitchFamily="66" charset="0"/>
              </a:rPr>
              <a:t> складно </a:t>
            </a:r>
            <a:r>
              <a:rPr lang="ru-RU" dirty="0" err="1">
                <a:latin typeface="Comic Sans MS" pitchFamily="66" charset="0"/>
              </a:rPr>
              <a:t>заснути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4"/>
            <a:ext cx="9167538" cy="6865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Comic Sans MS" pitchFamily="66" charset="0"/>
              </a:rPr>
              <a:t>СІРИЙ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Comic Sans MS" pitchFamily="66" charset="0"/>
              </a:rPr>
              <a:t>	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стабільності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твердої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, як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скеля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Негативний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аспект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цього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кольору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- печаль та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меланхолія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Позитивний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реалізм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респектабельність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бізнесу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сучасному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світі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контролю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емоцій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7" y="469923"/>
            <a:ext cx="4104456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35690"/>
            <a:ext cx="4104456" cy="2829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2"/>
            <a:ext cx="219075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3992"/>
            <a:ext cx="4443923" cy="24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Comic Sans MS" pitchFamily="66" charset="0"/>
              </a:rPr>
              <a:t>БІЛИЙ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sz="3000" dirty="0">
                <a:latin typeface="Comic Sans MS" pitchFamily="66" charset="0"/>
              </a:rPr>
              <a:t>В </a:t>
            </a:r>
            <a:r>
              <a:rPr lang="ru-RU" sz="3000" dirty="0" err="1">
                <a:latin typeface="Comic Sans MS" pitchFamily="66" charset="0"/>
              </a:rPr>
              <a:t>минулому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він</a:t>
            </a:r>
            <a:r>
              <a:rPr lang="ru-RU" sz="3000" dirty="0">
                <a:latin typeface="Comic Sans MS" pitchFamily="66" charset="0"/>
              </a:rPr>
              <a:t> не </a:t>
            </a:r>
            <a:r>
              <a:rPr lang="ru-RU" sz="3000" dirty="0" err="1">
                <a:latin typeface="Comic Sans MS" pitchFamily="66" charset="0"/>
              </a:rPr>
              <a:t>асоціювався</a:t>
            </a:r>
            <a:r>
              <a:rPr lang="ru-RU" sz="3000" dirty="0">
                <a:latin typeface="Comic Sans MS" pitchFamily="66" charset="0"/>
              </a:rPr>
              <a:t> з </a:t>
            </a:r>
            <a:r>
              <a:rPr lang="ru-RU" sz="3000" dirty="0" err="1">
                <a:latin typeface="Comic Sans MS" pitchFamily="66" charset="0"/>
              </a:rPr>
              <a:t>радістю</a:t>
            </a:r>
            <a:r>
              <a:rPr lang="ru-RU" sz="3000" dirty="0">
                <a:latin typeface="Comic Sans MS" pitchFamily="66" charset="0"/>
              </a:rPr>
              <a:t> і </a:t>
            </a:r>
            <a:r>
              <a:rPr lang="ru-RU" sz="3000" dirty="0" err="1">
                <a:latin typeface="Comic Sans MS" pitchFamily="66" charset="0"/>
              </a:rPr>
              <a:t>чистотою</a:t>
            </a:r>
            <a:r>
              <a:rPr lang="ru-RU" sz="3000" dirty="0">
                <a:latin typeface="Comic Sans MS" pitchFamily="66" charset="0"/>
              </a:rPr>
              <a:t>, як зараз, а </a:t>
            </a:r>
            <a:r>
              <a:rPr lang="ru-RU" sz="3000" dirty="0" err="1">
                <a:latin typeface="Comic Sans MS" pitchFamily="66" charset="0"/>
              </a:rPr>
              <a:t>був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кольором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смерті</a:t>
            </a:r>
            <a:r>
              <a:rPr lang="ru-RU" sz="3000" dirty="0">
                <a:latin typeface="Comic Sans MS" pitchFamily="66" charset="0"/>
              </a:rPr>
              <a:t> та </a:t>
            </a:r>
            <a:r>
              <a:rPr lang="ru-RU" sz="3000" dirty="0" err="1">
                <a:latin typeface="Comic Sans MS" pitchFamily="66" charset="0"/>
              </a:rPr>
              <a:t>мовчання</a:t>
            </a:r>
            <a:r>
              <a:rPr lang="ru-RU" sz="3000" dirty="0">
                <a:latin typeface="Comic Sans MS" pitchFamily="66" charset="0"/>
              </a:rPr>
              <a:t>. Зараз же - </a:t>
            </a:r>
            <a:r>
              <a:rPr lang="ru-RU" sz="3000" dirty="0" err="1">
                <a:latin typeface="Comic Sans MS" pitchFamily="66" charset="0"/>
              </a:rPr>
              <a:t>білий</a:t>
            </a:r>
            <a:r>
              <a:rPr lang="ru-RU" sz="3000" dirty="0">
                <a:latin typeface="Comic Sans MS" pitchFamily="66" charset="0"/>
              </a:rPr>
              <a:t> все </a:t>
            </a:r>
            <a:r>
              <a:rPr lang="ru-RU" sz="3000" dirty="0" err="1">
                <a:latin typeface="Comic Sans MS" pitchFamily="66" charset="0"/>
              </a:rPr>
              <a:t>визнаний</a:t>
            </a:r>
            <a:r>
              <a:rPr lang="ru-RU" sz="3000" dirty="0">
                <a:latin typeface="Comic Sans MS" pitchFamily="66" charset="0"/>
              </a:rPr>
              <a:t> символ </a:t>
            </a:r>
            <a:r>
              <a:rPr lang="ru-RU" sz="3000" dirty="0" err="1">
                <a:latin typeface="Comic Sans MS" pitchFamily="66" charset="0"/>
              </a:rPr>
              <a:t>легкості</a:t>
            </a:r>
            <a:r>
              <a:rPr lang="ru-RU" sz="3000" dirty="0">
                <a:latin typeface="Comic Sans MS" pitchFamily="66" charset="0"/>
              </a:rPr>
              <a:t>, </a:t>
            </a:r>
            <a:r>
              <a:rPr lang="ru-RU" sz="3000" dirty="0" err="1">
                <a:latin typeface="Comic Sans MS" pitchFamily="66" charset="0"/>
              </a:rPr>
              <a:t>чистоти</a:t>
            </a:r>
            <a:r>
              <a:rPr lang="ru-RU" sz="3000" dirty="0">
                <a:latin typeface="Comic Sans MS" pitchFamily="66" charset="0"/>
              </a:rPr>
              <a:t> та </a:t>
            </a:r>
            <a:r>
              <a:rPr lang="ru-RU" sz="3000" dirty="0" err="1">
                <a:latin typeface="Comic Sans MS" pitchFamily="66" charset="0"/>
              </a:rPr>
              <a:t>втіленням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світла</a:t>
            </a:r>
            <a:r>
              <a:rPr lang="ru-RU" sz="3000" dirty="0">
                <a:latin typeface="Comic Sans MS" pitchFamily="66" charset="0"/>
              </a:rPr>
              <a:t>. </a:t>
            </a:r>
            <a:r>
              <a:rPr lang="ru-RU" sz="3000" dirty="0" err="1">
                <a:latin typeface="Comic Sans MS" pitchFamily="66" charset="0"/>
              </a:rPr>
              <a:t>Білі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предмети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візуально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здаються</a:t>
            </a:r>
            <a:r>
              <a:rPr lang="ru-RU" sz="3000" dirty="0">
                <a:latin typeface="Comic Sans MS" pitchFamily="66" charset="0"/>
              </a:rPr>
              <a:t> легшими. Але </a:t>
            </a:r>
            <a:r>
              <a:rPr lang="ru-RU" sz="3000" dirty="0" err="1">
                <a:latin typeface="Comic Sans MS" pitchFamily="66" charset="0"/>
              </a:rPr>
              <a:t>якщо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використовувати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цей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колір</a:t>
            </a:r>
            <a:r>
              <a:rPr lang="ru-RU" sz="3000" dirty="0">
                <a:latin typeface="Comic Sans MS" pitchFamily="66" charset="0"/>
              </a:rPr>
              <a:t> в </a:t>
            </a:r>
            <a:r>
              <a:rPr lang="ru-RU" sz="3000" dirty="0" err="1">
                <a:latin typeface="Comic Sans MS" pitchFamily="66" charset="0"/>
              </a:rPr>
              <a:t>великій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000" dirty="0" err="1">
                <a:latin typeface="Comic Sans MS" pitchFamily="66" charset="0"/>
              </a:rPr>
              <a:t>кількості</a:t>
            </a:r>
            <a:r>
              <a:rPr lang="ru-RU" sz="3000" dirty="0">
                <a:latin typeface="Comic Sans MS" pitchFamily="66" charset="0"/>
              </a:rPr>
              <a:t>, то </a:t>
            </a:r>
            <a:r>
              <a:rPr lang="ru-RU" sz="3000" dirty="0" err="1">
                <a:latin typeface="Comic Sans MS" pitchFamily="66" charset="0"/>
              </a:rPr>
              <a:t>ви</a:t>
            </a:r>
            <a:r>
              <a:rPr lang="ru-RU" sz="3000" dirty="0">
                <a:latin typeface="Comic Sans MS" pitchFamily="66" charset="0"/>
              </a:rPr>
              <a:t> створите </a:t>
            </a:r>
            <a:r>
              <a:rPr lang="ru-RU" sz="3000" dirty="0" err="1">
                <a:latin typeface="Comic Sans MS" pitchFamily="66" charset="0"/>
              </a:rPr>
              <a:t>почуття</a:t>
            </a:r>
            <a:r>
              <a:rPr lang="ru-RU" sz="3000" dirty="0">
                <a:latin typeface="Comic Sans MS" pitchFamily="66" charset="0"/>
              </a:rPr>
              <a:t> холоду, </a:t>
            </a:r>
            <a:r>
              <a:rPr lang="ru-RU" sz="3000" dirty="0" err="1">
                <a:latin typeface="Comic Sans MS" pitchFamily="66" charset="0"/>
              </a:rPr>
              <a:t>стерильності</a:t>
            </a:r>
            <a:r>
              <a:rPr lang="ru-RU" sz="3000" dirty="0">
                <a:latin typeface="Comic Sans MS" pitchFamily="66" charset="0"/>
              </a:rPr>
              <a:t> та </a:t>
            </a:r>
            <a:r>
              <a:rPr lang="ru-RU" sz="3000" dirty="0" err="1">
                <a:latin typeface="Comic Sans MS" pitchFamily="66" charset="0"/>
              </a:rPr>
              <a:t>розчарування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3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1473"/>
            <a:ext cx="4350151" cy="2823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55976" cy="3266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5" y="3861048"/>
            <a:ext cx="4092501" cy="2657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9"/>
          <a:stretch/>
        </p:blipFill>
        <p:spPr>
          <a:xfrm>
            <a:off x="4928236" y="49996"/>
            <a:ext cx="3672408" cy="35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1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Comic Sans MS" pitchFamily="66" charset="0"/>
              </a:rPr>
              <a:t>ЧОРНИЙ</a:t>
            </a:r>
            <a:endParaRPr lang="ru-RU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З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давніх-давен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чорний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відповідав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жіночності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містичній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постаті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справжньої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жіночої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сутності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В наш час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чорний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багатьох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випадках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сприймається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депресивний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похмурий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пригнічуючий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особливо в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великій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кількості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Тому треба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слідкувати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щоб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чорного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було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занадто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багато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занадто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часто. В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іншому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випадку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налаштовує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агресію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суперечки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небажання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слухати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вводить в стан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депресії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навіює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думки про смерть. Але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між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тим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чорний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осягнення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крім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того -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універсальний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елегантності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664"/>
            <a:ext cx="4919951" cy="3267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5395"/>
            <a:ext cx="4176464" cy="3138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2777"/>
            <a:ext cx="3384376" cy="61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2" y="395892"/>
            <a:ext cx="4118379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54621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1" y="3356992"/>
            <a:ext cx="4098273" cy="3258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1"/>
            <a:ext cx="3546215" cy="3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ЗЕЛЕНИЙ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	В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залежності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того,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відтінок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ньому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переважає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теплий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жовтий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холодний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синій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зелений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збуджує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заспокоює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надії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Він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дає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нам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відчуття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спокою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розслаблення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3312368" cy="3426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614967"/>
            <a:ext cx="4176465" cy="2955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692696"/>
            <a:ext cx="4176465" cy="2699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3600400" cy="26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БЛАКИТНИЙ</a:t>
            </a:r>
            <a:endParaRPr lang="ru-RU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Колір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спокою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благополуччя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та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стабільності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Це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колір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прохолоди і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деякої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пасивності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. За фен-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шуєм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це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колір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творчості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та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індивідуальності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Також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блакитний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є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втіленням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духу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Істини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, і </a:t>
            </a:r>
            <a:r>
              <a:rPr lang="uk-UA" sz="3600" dirty="0">
                <a:solidFill>
                  <a:srgbClr val="0070C0"/>
                </a:solidFill>
                <a:latin typeface="Comic Sans MS" pitchFamily="66" charset="0"/>
              </a:rPr>
              <a:t>є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Comic Sans MS" pitchFamily="66" charset="0"/>
              </a:rPr>
              <a:t>втіленням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слова.</a:t>
            </a:r>
          </a:p>
        </p:txBody>
      </p:sp>
    </p:spTree>
    <p:extLst>
      <p:ext uri="{BB962C8B-B14F-4D97-AF65-F5344CB8AC3E}">
        <p14:creationId xmlns:p14="http://schemas.microsoft.com/office/powerpoint/2010/main" val="31925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1626"/>
            <a:ext cx="4090314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/>
        </p:blipFill>
        <p:spPr>
          <a:xfrm>
            <a:off x="323528" y="3473477"/>
            <a:ext cx="3960440" cy="2713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61" y="3473477"/>
            <a:ext cx="3024336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96" y="621626"/>
            <a:ext cx="3720867" cy="26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66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Comic Sans MS" pitchFamily="66" charset="0"/>
              </a:rPr>
              <a:t>СИНІЙ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426" y="148478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вічності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таємниці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глибокого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спокою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Темні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глибокі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відтінки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синього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характерні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медитацій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впливом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синього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організм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розслабляється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біологічні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процеси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ньому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уповільнюються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Синій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вважається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кольором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інтуїції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Синій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стимулює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мислення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хороший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колір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класних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кімнат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студій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8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8"/>
          <a:stretch/>
        </p:blipFill>
        <p:spPr>
          <a:xfrm>
            <a:off x="4592813" y="3579044"/>
            <a:ext cx="3974123" cy="2883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2458"/>
            <a:ext cx="3994936" cy="2996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1" y="372457"/>
            <a:ext cx="3940603" cy="299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" y="3579045"/>
            <a:ext cx="3940602" cy="28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КОЛЬОРИ</vt:lpstr>
      <vt:lpstr>ЖОВТИЙ</vt:lpstr>
      <vt:lpstr>Презентация PowerPoint</vt:lpstr>
      <vt:lpstr>ЗЕЛЕНИЙ </vt:lpstr>
      <vt:lpstr>Презентация PowerPoint</vt:lpstr>
      <vt:lpstr>БЛАКИТНИЙ</vt:lpstr>
      <vt:lpstr>Презентация PowerPoint</vt:lpstr>
      <vt:lpstr>СИНІЙ</vt:lpstr>
      <vt:lpstr>Презентация PowerPoint</vt:lpstr>
      <vt:lpstr>ФІОЛЕТОВИЙ</vt:lpstr>
      <vt:lpstr>Презентация PowerPoint</vt:lpstr>
      <vt:lpstr>ЧЕРВОНИЙ</vt:lpstr>
      <vt:lpstr>Презентация PowerPoint</vt:lpstr>
      <vt:lpstr>РОЖЕВИЙ</vt:lpstr>
      <vt:lpstr>Презентация PowerPoint</vt:lpstr>
      <vt:lpstr>ПОМАРАНЧЕВИЙ</vt:lpstr>
      <vt:lpstr>Презентация PowerPoint</vt:lpstr>
      <vt:lpstr>КОРИЧНЕВИЙ</vt:lpstr>
      <vt:lpstr>Презентация PowerPoint</vt:lpstr>
      <vt:lpstr>СІРИЙ</vt:lpstr>
      <vt:lpstr>Презентация PowerPoint</vt:lpstr>
      <vt:lpstr>БІЛИЙ</vt:lpstr>
      <vt:lpstr>Презентация PowerPoint</vt:lpstr>
      <vt:lpstr>ЧОРНИЙ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КОЛЬОРИ</dc:title>
  <dc:creator>Ваня</dc:creator>
  <cp:lastModifiedBy>Ваня</cp:lastModifiedBy>
  <cp:revision>14</cp:revision>
  <dcterms:created xsi:type="dcterms:W3CDTF">2013-11-10T13:09:24Z</dcterms:created>
  <dcterms:modified xsi:type="dcterms:W3CDTF">2013-11-11T19:17:36Z</dcterms:modified>
</cp:coreProperties>
</file>