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57618" y="0"/>
            <a:ext cx="127798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2857496"/>
            <a:ext cx="6400800" cy="1752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ограф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2" y="5572140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Прищепчук Над</a:t>
            </a:r>
            <a:r>
              <a:rPr lang="en-US" sz="2000" b="1" dirty="0" err="1" smtClean="0"/>
              <a:t>i</a:t>
            </a:r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1857364"/>
            <a:ext cx="470192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Микита</a:t>
            </a:r>
            <a:r>
              <a:rPr lang="ru-RU" sz="3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Хрущов</a:t>
            </a:r>
            <a:endParaRPr lang="ru-RU" sz="3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500042"/>
            <a:ext cx="3931920" cy="564360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Микита</a:t>
            </a:r>
            <a:r>
              <a:rPr lang="ru-RU" dirty="0" smtClean="0"/>
              <a:t> </a:t>
            </a:r>
            <a:r>
              <a:rPr lang="ru-RU" dirty="0" err="1" smtClean="0"/>
              <a:t>Хрущов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в </a:t>
            </a:r>
            <a:r>
              <a:rPr lang="ru-RU" dirty="0" err="1" smtClean="0"/>
              <a:t>шахтарській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 17 </a:t>
            </a:r>
            <a:r>
              <a:rPr lang="ru-RU" dirty="0" err="1" smtClean="0"/>
              <a:t>квітня</a:t>
            </a:r>
            <a:r>
              <a:rPr lang="ru-RU" dirty="0" smtClean="0"/>
              <a:t> 1894. </a:t>
            </a:r>
            <a:r>
              <a:rPr lang="ru-RU" dirty="0" err="1" smtClean="0"/>
              <a:t>Рідним</a:t>
            </a:r>
            <a:r>
              <a:rPr lang="ru-RU" dirty="0" smtClean="0"/>
              <a:t> селом </a:t>
            </a:r>
            <a:r>
              <a:rPr lang="ru-RU" dirty="0" err="1" smtClean="0"/>
              <a:t>Хрущова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Калинівка</a:t>
            </a:r>
            <a:r>
              <a:rPr lang="ru-RU" dirty="0" smtClean="0"/>
              <a:t> </a:t>
            </a:r>
            <a:r>
              <a:rPr lang="ru-RU" dirty="0" err="1" smtClean="0"/>
              <a:t>Курської</a:t>
            </a:r>
            <a:r>
              <a:rPr lang="ru-RU" dirty="0" smtClean="0"/>
              <a:t> </a:t>
            </a:r>
            <a:r>
              <a:rPr lang="ru-RU" dirty="0" err="1" smtClean="0"/>
              <a:t>губернії</a:t>
            </a:r>
            <a:r>
              <a:rPr lang="ru-RU" dirty="0" smtClean="0"/>
              <a:t>. </a:t>
            </a:r>
            <a:r>
              <a:rPr lang="ru-RU" dirty="0" err="1" smtClean="0"/>
              <a:t>Микита</a:t>
            </a:r>
            <a:r>
              <a:rPr lang="ru-RU" dirty="0" smtClean="0"/>
              <a:t> </a:t>
            </a:r>
            <a:r>
              <a:rPr lang="ru-RU" dirty="0" err="1" smtClean="0"/>
              <a:t>Хрущов</a:t>
            </a:r>
            <a:r>
              <a:rPr lang="ru-RU" dirty="0" smtClean="0"/>
              <a:t> </a:t>
            </a:r>
            <a:r>
              <a:rPr lang="ru-RU" dirty="0" err="1" smtClean="0"/>
              <a:t>навчався</a:t>
            </a:r>
            <a:r>
              <a:rPr lang="ru-RU" dirty="0" smtClean="0"/>
              <a:t> в </a:t>
            </a:r>
            <a:r>
              <a:rPr lang="ru-RU" dirty="0" err="1" smtClean="0"/>
              <a:t>церковно-приходській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dirty="0" err="1" smtClean="0"/>
              <a:t>слюсарем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чистильником</a:t>
            </a:r>
            <a:r>
              <a:rPr lang="ru-RU" dirty="0" smtClean="0"/>
              <a:t> </a:t>
            </a:r>
            <a:r>
              <a:rPr lang="ru-RU" dirty="0" err="1" smtClean="0"/>
              <a:t>котлів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громадянської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Хрущов</a:t>
            </a:r>
            <a:r>
              <a:rPr lang="ru-RU" dirty="0" smtClean="0"/>
              <a:t> </a:t>
            </a:r>
            <a:r>
              <a:rPr lang="ru-RU" dirty="0" err="1" smtClean="0"/>
              <a:t>воював</a:t>
            </a:r>
            <a:r>
              <a:rPr lang="ru-RU" dirty="0" smtClean="0"/>
              <a:t> за </a:t>
            </a:r>
            <a:r>
              <a:rPr lang="ru-RU" dirty="0" err="1" smtClean="0"/>
              <a:t>більшовиків</a:t>
            </a:r>
            <a:r>
              <a:rPr lang="ru-RU" dirty="0" smtClean="0"/>
              <a:t>, а в 1918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прийняли</a:t>
            </a:r>
            <a:r>
              <a:rPr lang="ru-RU" dirty="0" smtClean="0"/>
              <a:t> до лав </a:t>
            </a:r>
            <a:r>
              <a:rPr lang="ru-RU" dirty="0" err="1" smtClean="0"/>
              <a:t>комуністичної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28670"/>
            <a:ext cx="37767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642918"/>
            <a:ext cx="3931920" cy="47560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1922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Микита</a:t>
            </a:r>
            <a:r>
              <a:rPr lang="ru-RU" dirty="0" smtClean="0"/>
              <a:t> </a:t>
            </a:r>
            <a:r>
              <a:rPr lang="ru-RU" dirty="0" err="1" smtClean="0"/>
              <a:t>Хрущов</a:t>
            </a:r>
            <a:r>
              <a:rPr lang="ru-RU" dirty="0" smtClean="0"/>
              <a:t> почав </a:t>
            </a:r>
            <a:r>
              <a:rPr lang="ru-RU" dirty="0" err="1" smtClean="0"/>
              <a:t>навчатися</a:t>
            </a:r>
            <a:r>
              <a:rPr lang="ru-RU" dirty="0" smtClean="0"/>
              <a:t> на </a:t>
            </a:r>
            <a:r>
              <a:rPr lang="ru-RU" dirty="0" err="1" smtClean="0"/>
              <a:t>робітфаку</a:t>
            </a:r>
            <a:r>
              <a:rPr lang="ru-RU" dirty="0" smtClean="0"/>
              <a:t> </a:t>
            </a:r>
            <a:r>
              <a:rPr lang="ru-RU" dirty="0" err="1" smtClean="0"/>
              <a:t>Донтехнікуму</a:t>
            </a:r>
            <a:r>
              <a:rPr lang="ru-RU" dirty="0" smtClean="0"/>
              <a:t>.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очолив</a:t>
            </a:r>
            <a:r>
              <a:rPr lang="ru-RU" dirty="0" smtClean="0"/>
              <a:t> </a:t>
            </a:r>
            <a:r>
              <a:rPr lang="ru-RU" dirty="0" err="1" smtClean="0"/>
              <a:t>партійну</a:t>
            </a:r>
            <a:r>
              <a:rPr lang="ru-RU" dirty="0" smtClean="0"/>
              <a:t> </a:t>
            </a:r>
            <a:r>
              <a:rPr lang="ru-RU" dirty="0" err="1" smtClean="0"/>
              <a:t>організацію</a:t>
            </a:r>
            <a:r>
              <a:rPr lang="ru-RU" dirty="0" smtClean="0"/>
              <a:t> </a:t>
            </a:r>
            <a:r>
              <a:rPr lang="ru-RU" dirty="0" err="1" smtClean="0"/>
              <a:t>технікуму</a:t>
            </a:r>
            <a:r>
              <a:rPr lang="ru-RU" dirty="0" smtClean="0"/>
              <a:t>, а в 1925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призначили</a:t>
            </a:r>
            <a:r>
              <a:rPr lang="ru-RU" dirty="0" smtClean="0"/>
              <a:t> </a:t>
            </a:r>
            <a:r>
              <a:rPr lang="ru-RU" dirty="0" err="1" smtClean="0"/>
              <a:t>лідером</a:t>
            </a:r>
            <a:r>
              <a:rPr lang="ru-RU" dirty="0" smtClean="0"/>
              <a:t> </a:t>
            </a:r>
            <a:r>
              <a:rPr lang="ru-RU" dirty="0" err="1" smtClean="0"/>
              <a:t>партійної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повітів</a:t>
            </a:r>
            <a:r>
              <a:rPr lang="ru-RU" dirty="0" smtClean="0"/>
              <a:t> </a:t>
            </a:r>
            <a:r>
              <a:rPr lang="ru-RU" dirty="0" err="1" smtClean="0"/>
              <a:t>Сталінської</a:t>
            </a:r>
            <a:r>
              <a:rPr lang="ru-RU" dirty="0" smtClean="0"/>
              <a:t> </a:t>
            </a:r>
            <a:r>
              <a:rPr lang="ru-RU" dirty="0" err="1" smtClean="0"/>
              <a:t>губернії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3286148" cy="45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642918"/>
            <a:ext cx="4038600" cy="548324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1929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Микита</a:t>
            </a:r>
            <a:r>
              <a:rPr lang="ru-RU" dirty="0" smtClean="0"/>
              <a:t> </a:t>
            </a:r>
            <a:r>
              <a:rPr lang="ru-RU" dirty="0" err="1" smtClean="0"/>
              <a:t>Хрущов</a:t>
            </a:r>
            <a:r>
              <a:rPr lang="ru-RU" dirty="0" smtClean="0"/>
              <a:t> вступив до </a:t>
            </a:r>
            <a:r>
              <a:rPr lang="ru-RU" dirty="0" err="1" smtClean="0"/>
              <a:t>Московської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, там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обрали</a:t>
            </a:r>
            <a:r>
              <a:rPr lang="ru-RU" dirty="0" smtClean="0"/>
              <a:t> секретарем парткому. </a:t>
            </a:r>
            <a:r>
              <a:rPr lang="ru-RU" dirty="0" err="1" smtClean="0"/>
              <a:t>Першою</a:t>
            </a:r>
            <a:r>
              <a:rPr lang="ru-RU" dirty="0" smtClean="0"/>
              <a:t> державною </a:t>
            </a:r>
            <a:r>
              <a:rPr lang="ru-RU" dirty="0" err="1" smtClean="0"/>
              <a:t>посадою</a:t>
            </a:r>
            <a:r>
              <a:rPr lang="ru-RU" dirty="0" smtClean="0"/>
              <a:t> </a:t>
            </a:r>
            <a:r>
              <a:rPr lang="ru-RU" dirty="0" err="1" smtClean="0"/>
              <a:t>Хрущова</a:t>
            </a:r>
            <a:r>
              <a:rPr lang="ru-RU" dirty="0" smtClean="0"/>
              <a:t> стала посада </a:t>
            </a:r>
            <a:r>
              <a:rPr lang="ru-RU" dirty="0" err="1" smtClean="0"/>
              <a:t>першого</a:t>
            </a:r>
            <a:r>
              <a:rPr lang="ru-RU" dirty="0" smtClean="0"/>
              <a:t> секретаря ЦК </a:t>
            </a:r>
            <a:r>
              <a:rPr lang="ru-RU" dirty="0" err="1" smtClean="0"/>
              <a:t>компартії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зайняв</a:t>
            </a:r>
            <a:r>
              <a:rPr lang="ru-RU" dirty="0" smtClean="0"/>
              <a:t> у </a:t>
            </a:r>
            <a:r>
              <a:rPr lang="ru-RU" dirty="0" err="1" smtClean="0"/>
              <a:t>січні</a:t>
            </a:r>
            <a:r>
              <a:rPr lang="ru-RU" dirty="0" smtClean="0"/>
              <a:t> 1938 року. Через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обрали</a:t>
            </a:r>
            <a:r>
              <a:rPr lang="ru-RU" dirty="0" smtClean="0"/>
              <a:t> членом </a:t>
            </a:r>
            <a:r>
              <a:rPr lang="ru-RU" dirty="0" err="1" smtClean="0"/>
              <a:t>Політбюро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8604"/>
            <a:ext cx="3930650" cy="26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71810"/>
            <a:ext cx="3905244" cy="31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500042"/>
            <a:ext cx="4471990" cy="569755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Вітчизняної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Микиті</a:t>
            </a:r>
            <a:r>
              <a:rPr lang="ru-RU" dirty="0" smtClean="0"/>
              <a:t> </a:t>
            </a:r>
            <a:r>
              <a:rPr lang="ru-RU" dirty="0" err="1" smtClean="0"/>
              <a:t>Хрущову</a:t>
            </a:r>
            <a:r>
              <a:rPr lang="ru-RU" dirty="0" smtClean="0"/>
              <a:t> </a:t>
            </a:r>
            <a:r>
              <a:rPr lang="ru-RU" dirty="0" err="1" smtClean="0"/>
              <a:t>присвоїли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генерал-лейтенанта. Посада секретаря </a:t>
            </a:r>
            <a:r>
              <a:rPr lang="ru-RU" dirty="0" err="1" smtClean="0"/>
              <a:t>Московського</a:t>
            </a:r>
            <a:r>
              <a:rPr lang="ru-RU" dirty="0" smtClean="0"/>
              <a:t> </a:t>
            </a:r>
            <a:r>
              <a:rPr lang="ru-RU" dirty="0" err="1" smtClean="0"/>
              <a:t>комітету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в </a:t>
            </a:r>
            <a:r>
              <a:rPr lang="ru-RU" dirty="0" err="1" smtClean="0"/>
              <a:t>грудні</a:t>
            </a:r>
            <a:r>
              <a:rPr lang="ru-RU" dirty="0" smtClean="0"/>
              <a:t> 1949 року. 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вересні</a:t>
            </a:r>
            <a:r>
              <a:rPr lang="ru-RU" dirty="0" smtClean="0"/>
              <a:t> 1953 року </a:t>
            </a:r>
            <a:r>
              <a:rPr lang="ru-RU" dirty="0" err="1" smtClean="0"/>
              <a:t>Хрущова</a:t>
            </a:r>
            <a:r>
              <a:rPr lang="ru-RU" dirty="0" smtClean="0"/>
              <a:t>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 smtClean="0"/>
              <a:t>призначили</a:t>
            </a:r>
            <a:r>
              <a:rPr lang="ru-RU" dirty="0" smtClean="0"/>
              <a:t> першим секретарем ЦК КПРС. З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діяльністю</a:t>
            </a:r>
            <a:r>
              <a:rPr lang="ru-RU" dirty="0" smtClean="0"/>
              <a:t> </a:t>
            </a:r>
            <a:r>
              <a:rPr lang="ru-RU" dirty="0" err="1" smtClean="0"/>
              <a:t>пов'язано</a:t>
            </a:r>
            <a:r>
              <a:rPr lang="ru-RU" dirty="0" smtClean="0"/>
              <a:t> </a:t>
            </a:r>
            <a:r>
              <a:rPr lang="ru-RU" dirty="0" err="1" smtClean="0"/>
              <a:t>розвінчання</a:t>
            </a:r>
            <a:r>
              <a:rPr lang="ru-RU" dirty="0" smtClean="0"/>
              <a:t> культу особи </a:t>
            </a:r>
            <a:r>
              <a:rPr lang="ru-RU" dirty="0" err="1" smtClean="0"/>
              <a:t>Сталіна</a:t>
            </a:r>
            <a:r>
              <a:rPr lang="ru-RU" dirty="0" smtClean="0"/>
              <a:t>, </a:t>
            </a:r>
            <a:r>
              <a:rPr lang="ru-RU" dirty="0" err="1" smtClean="0"/>
              <a:t>підготовка</a:t>
            </a:r>
            <a:r>
              <a:rPr lang="ru-RU" dirty="0" smtClean="0"/>
              <a:t> «</a:t>
            </a:r>
            <a:r>
              <a:rPr lang="ru-RU" dirty="0" err="1" smtClean="0"/>
              <a:t>Косигінських</a:t>
            </a:r>
            <a:r>
              <a:rPr lang="ru-RU" dirty="0" smtClean="0"/>
              <a:t> реформ», </a:t>
            </a:r>
            <a:r>
              <a:rPr lang="ru-RU" dirty="0" err="1" smtClean="0"/>
              <a:t>реалізація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 дешевого </a:t>
            </a:r>
            <a:r>
              <a:rPr lang="ru-RU" dirty="0" err="1" smtClean="0"/>
              <a:t>житла</a:t>
            </a:r>
            <a:r>
              <a:rPr lang="ru-RU" dirty="0" smtClean="0"/>
              <a:t> («</a:t>
            </a:r>
            <a:r>
              <a:rPr lang="ru-RU" dirty="0" err="1" smtClean="0"/>
              <a:t>хрущовок</a:t>
            </a:r>
            <a:r>
              <a:rPr lang="ru-RU" dirty="0" smtClean="0"/>
              <a:t>»).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3286148" cy="49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500174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1964 року </a:t>
            </a:r>
            <a:r>
              <a:rPr lang="ru-RU" dirty="0" err="1" smtClean="0"/>
              <a:t>Хрущов</a:t>
            </a:r>
            <a:r>
              <a:rPr lang="ru-RU" dirty="0" smtClean="0"/>
              <a:t>, </a:t>
            </a:r>
            <a:r>
              <a:rPr lang="ru-RU" dirty="0" err="1" smtClean="0"/>
              <a:t>зберігаючи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ЦК, по </a:t>
            </a:r>
            <a:r>
              <a:rPr lang="ru-RU" dirty="0" err="1" smtClean="0"/>
              <a:t>суті</a:t>
            </a:r>
            <a:r>
              <a:rPr lang="ru-RU" dirty="0" smtClean="0"/>
              <a:t> </a:t>
            </a:r>
            <a:r>
              <a:rPr lang="ru-RU" dirty="0" err="1" smtClean="0"/>
              <a:t>знаходився</a:t>
            </a:r>
            <a:r>
              <a:rPr lang="ru-RU" dirty="0" smtClean="0"/>
              <a:t> у </a:t>
            </a:r>
            <a:r>
              <a:rPr lang="ru-RU" dirty="0" err="1" smtClean="0"/>
              <a:t>відставці</a:t>
            </a:r>
            <a:r>
              <a:rPr lang="ru-RU" dirty="0" smtClean="0"/>
              <a:t>. </a:t>
            </a:r>
            <a:r>
              <a:rPr lang="ru-RU" dirty="0" err="1" smtClean="0"/>
              <a:t>Хрущов</a:t>
            </a:r>
            <a:r>
              <a:rPr lang="ru-RU" dirty="0" smtClean="0"/>
              <a:t> </a:t>
            </a:r>
            <a:r>
              <a:rPr lang="ru-RU" dirty="0" smtClean="0"/>
              <a:t>помер в </a:t>
            </a:r>
            <a:r>
              <a:rPr lang="ru-RU" dirty="0" err="1" smtClean="0"/>
              <a:t>Москві</a:t>
            </a:r>
            <a:r>
              <a:rPr lang="ru-RU" dirty="0" smtClean="0"/>
              <a:t> 11 </a:t>
            </a:r>
            <a:r>
              <a:rPr lang="ru-RU" dirty="0" err="1" smtClean="0"/>
              <a:t>вересня</a:t>
            </a:r>
            <a:r>
              <a:rPr lang="ru-RU" dirty="0" smtClean="0"/>
              <a:t> 1971 року.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14422"/>
            <a:ext cx="3071834" cy="40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</TotalTime>
  <Words>227</Words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Микита Хрущов</dc:title>
  <dc:creator>Lenovo</dc:creator>
  <cp:lastModifiedBy>Lenovo</cp:lastModifiedBy>
  <cp:revision>5</cp:revision>
  <dcterms:created xsi:type="dcterms:W3CDTF">2014-01-27T18:36:10Z</dcterms:created>
  <dcterms:modified xsi:type="dcterms:W3CDTF">2014-01-27T19:20:37Z</dcterms:modified>
</cp:coreProperties>
</file>