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uk-UA" smtClean="0"/>
              <a:pPr/>
              <a:t>30.01.2014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43182"/>
            <a:ext cx="7772400" cy="3125793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Палац Галаганів</a:t>
            </a:r>
            <a:endParaRPr lang="uk-UA" sz="6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знак великої народної любові до славного земляка у 1959 році до 150-річчя з дня народження кобзаря створено </a:t>
            </a:r>
            <a:r>
              <a:rPr lang="uk-UA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історико-етнографічну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кімнату-музей.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496"/>
            <a:ext cx="3897576" cy="291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ьть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00306"/>
            <a:ext cx="3643338" cy="422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2571767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 2010 році з'явились ще дві музейні зали-кімнати присвячені родині Галаганів. 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9b2f98dc42738bb3d07a889d38b8042e_600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93380"/>
            <a:ext cx="7000924" cy="515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214842" cy="6357981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Експозиція кімнат оздоблена картинами-репродукціями із родинної колекції (оригінали знаходяться в обласному художньому музеї ім. Галагана), колекцією зброї, деякими речами тих часів.</a:t>
            </a:r>
            <a:endParaRPr lang="uk-UA" dirty="0"/>
          </a:p>
        </p:txBody>
      </p:sp>
      <p:pic>
        <p:nvPicPr>
          <p:cNvPr id="4" name="Рисунок 3" descr="96239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9" y="142852"/>
            <a:ext cx="4159251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087743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357562"/>
            <a:ext cx="38576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6cc19a72f60fe5b79504545eb3d6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7249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2500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Окрасою не лише всієї Чернігівщини, але й України є старовинний палац роду Галаганів – пам’ятка садово-паркового мистецтва 19 століття. Прекрасна садиба, яка збереглася в чудовому стані, а також англійський ландшафтний парк з озерами і скульптурами – ось, що вабить мандрівників з усієї України до селища </a:t>
            </a:r>
            <a:r>
              <a:rPr lang="uk-UA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Сокиринці</a:t>
            </a:r>
            <a:r>
              <a:rPr lang="uk-U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що на Чернігівщині.</a:t>
            </a:r>
            <a:endParaRPr lang="uk-UA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IMG_0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86058"/>
            <a:ext cx="635492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85860"/>
            <a:ext cx="5143504" cy="535784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Цікавою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є історія заснування палацу. Гнат Галаган, що на початку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XVIII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століття очолював полк у війську Івана Мазепи, після укладення українсько-шведського союзу все ж стає на бік Петра І. За свою прислужливість він і отримав від царя чималі землі в </a:t>
            </a:r>
            <a:r>
              <a:rPr lang="uk-UA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Прилуччині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</a:p>
          <a:p>
            <a:endPara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500031_666180683b11b4cuaa5j08_U_327x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378621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Історія </a:t>
            </a:r>
            <a:r>
              <a:rPr lang="uk-U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заснування палацу</a:t>
            </a:r>
            <a:endParaRPr lang="uk-UA" sz="40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5143536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Існує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легенда, що ті козаки, які вціліли після Полтавської битви, прокляли  рід Галаганів до сьомого коліна. І справді, хоча може і збіг, але його представник Павло вмирає загадковою смертю у віці шістнадцяти років, і на ньому рід Галаганів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обривається.  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kartin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642918"/>
            <a:ext cx="364333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43636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Павло Галаган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3143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 1823—1829 роках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Павло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Галаган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спорудив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Сокиринцях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за проектом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архітектора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Павла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Дубровського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величний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мурований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палац на 60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кімнат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стилі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ампір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високим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декоративним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куполом.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Водночас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садівник-австрієць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Бістерфельд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розбив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палацу великий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ландшафтний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парк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альтанками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церквою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каплицею, греблею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двома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мостами.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12" y="3000372"/>
            <a:ext cx="4938636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5717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Палац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Сокиринцях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із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трьох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архітектурно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довершених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корпусів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Головний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корпус прикрашено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високим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куполом та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восьмиколонним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портиком. 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палаці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60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кімнат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76" y="2786058"/>
            <a:ext cx="58565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8575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Цікаво, що палац Галаганів, часто називали «українським Парнасом», адже тут частими гостями були видатні діячі культури та мистецтва – Тарас Шевченко, Лев Жемчужников, Микола Лисенко, Остап Вересай та інші. При садибі діяв кріпацький хор та театр.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 descr="Sokirin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496"/>
            <a:ext cx="5715040" cy="384026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Під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час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дослідження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Сокирінського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парку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виявлено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76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видів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форм дерев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чагарників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Рисунок 6" descr="tro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78146"/>
            <a:ext cx="6215106" cy="483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Прикрасами парку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є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палац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ротонда (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архітектор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Г. Дубровский),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кімната-музей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О.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Вересая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палаці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3c9ed0764c33ddaa10de0879c0025852_600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407196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9ccf55e5bf043e345fd5280d964d37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8802"/>
            <a:ext cx="440534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93</TotalTime>
  <Words>372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Тема4</vt:lpstr>
      <vt:lpstr>Палац Галаганів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18</cp:revision>
  <dcterms:created xsi:type="dcterms:W3CDTF">2014-01-22T16:03:53Z</dcterms:created>
  <dcterms:modified xsi:type="dcterms:W3CDTF">2014-01-30T17:43:23Z</dcterms:modified>
</cp:coreProperties>
</file>