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186BCB-A8D7-4642-B8F3-8612931C03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77B34-8345-4C12-97BB-9C2A4C75A7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4%D0%BB%D1%8F_%D0%B7%D0%B0%D0%B3%D0%B0%D0%BB%D1%8C%D0%BD%D0%BE%D0%B3%D0%BE_%D0%B4%D0%BE%D0%B1%D1%80%D0%B0&amp;action=edit&amp;redlink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0225" y="1255713"/>
            <a:ext cx="8467725" cy="2011362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fontScale="55000" lnSpcReduction="20000"/>
          </a:bodyPr>
          <a:lstStyle/>
          <a:p>
            <a:pPr marR="0"/>
            <a:r>
              <a:rPr lang="ru-RU" sz="6000" dirty="0" err="1" smtClean="0">
                <a:solidFill>
                  <a:srgbClr val="0070C0"/>
                </a:solidFill>
              </a:rPr>
              <a:t>український</a:t>
            </a:r>
            <a:r>
              <a:rPr lang="ru-RU" sz="6000" dirty="0" smtClean="0">
                <a:solidFill>
                  <a:srgbClr val="0070C0"/>
                </a:solidFill>
              </a:rPr>
              <a:t> </a:t>
            </a:r>
            <a:r>
              <a:rPr lang="ru-RU" sz="6000" dirty="0" err="1" smtClean="0">
                <a:solidFill>
                  <a:srgbClr val="0070C0"/>
                </a:solidFill>
              </a:rPr>
              <a:t>письменник</a:t>
            </a:r>
            <a:r>
              <a:rPr lang="ru-RU" sz="6000" dirty="0" smtClean="0">
                <a:solidFill>
                  <a:srgbClr val="0070C0"/>
                </a:solidFill>
              </a:rPr>
              <a:t>, </a:t>
            </a:r>
            <a:r>
              <a:rPr lang="ru-RU" sz="6000" dirty="0" err="1" smtClean="0">
                <a:solidFill>
                  <a:srgbClr val="0070C0"/>
                </a:solidFill>
              </a:rPr>
              <a:t>громадський</a:t>
            </a:r>
            <a:r>
              <a:rPr lang="ru-RU" sz="6000" dirty="0" smtClean="0">
                <a:solidFill>
                  <a:srgbClr val="0070C0"/>
                </a:solidFill>
              </a:rPr>
              <a:t> </a:t>
            </a:r>
            <a:r>
              <a:rPr lang="ru-RU" sz="6000" dirty="0" err="1" smtClean="0">
                <a:solidFill>
                  <a:srgbClr val="0070C0"/>
                </a:solidFill>
              </a:rPr>
              <a:t>діяч</a:t>
            </a:r>
            <a:r>
              <a:rPr lang="ru-RU" sz="6000" dirty="0" smtClean="0">
                <a:solidFill>
                  <a:srgbClr val="0070C0"/>
                </a:solidFill>
              </a:rPr>
              <a:t>, голова </a:t>
            </a:r>
            <a:r>
              <a:rPr lang="ru-RU" sz="6000" dirty="0" err="1" smtClean="0">
                <a:solidFill>
                  <a:srgbClr val="0070C0"/>
                </a:solidFill>
              </a:rPr>
              <a:t>Просвіти</a:t>
            </a:r>
            <a:r>
              <a:rPr lang="ru-RU" sz="6000" dirty="0" smtClean="0">
                <a:solidFill>
                  <a:srgbClr val="0070C0"/>
                </a:solidFill>
              </a:rPr>
              <a:t> в </a:t>
            </a:r>
            <a:r>
              <a:rPr lang="ru-RU" sz="6000" dirty="0" err="1" smtClean="0">
                <a:solidFill>
                  <a:srgbClr val="0070C0"/>
                </a:solidFill>
              </a:rPr>
              <a:t>Чернігові</a:t>
            </a:r>
            <a:r>
              <a:rPr lang="ru-RU" sz="6000" dirty="0" smtClean="0">
                <a:solidFill>
                  <a:srgbClr val="0070C0"/>
                </a:solidFill>
              </a:rPr>
              <a:t>, один </a:t>
            </a:r>
            <a:r>
              <a:rPr lang="ru-RU" sz="6000" dirty="0" err="1" smtClean="0">
                <a:solidFill>
                  <a:srgbClr val="0070C0"/>
                </a:solidFill>
              </a:rPr>
              <a:t>з</a:t>
            </a:r>
            <a:r>
              <a:rPr lang="ru-RU" sz="6000" dirty="0" smtClean="0">
                <a:solidFill>
                  <a:srgbClr val="0070C0"/>
                </a:solidFill>
              </a:rPr>
              <a:t> </a:t>
            </a:r>
            <a:r>
              <a:rPr lang="ru-RU" sz="6000" dirty="0" err="1" smtClean="0">
                <a:solidFill>
                  <a:srgbClr val="0070C0"/>
                </a:solidFill>
              </a:rPr>
              <a:t>організаторів</a:t>
            </a:r>
            <a:r>
              <a:rPr lang="ru-RU" sz="6000" dirty="0" smtClean="0">
                <a:solidFill>
                  <a:srgbClr val="0070C0"/>
                </a:solidFill>
              </a:rPr>
              <a:t> Братства </a:t>
            </a:r>
            <a:r>
              <a:rPr lang="ru-RU" sz="6000" dirty="0" err="1" smtClean="0">
                <a:solidFill>
                  <a:srgbClr val="0070C0"/>
                </a:solidFill>
              </a:rPr>
              <a:t>тарасівців</a:t>
            </a:r>
            <a:r>
              <a:rPr lang="ru-RU" sz="6000" dirty="0" smtClean="0">
                <a:solidFill>
                  <a:srgbClr val="0070C0"/>
                </a:solidFill>
              </a:rPr>
              <a:t>.</a:t>
            </a:r>
            <a:endParaRPr lang="uk-UA" sz="6000" dirty="0" smtClean="0">
              <a:solidFill>
                <a:srgbClr val="0070C0"/>
              </a:solidFill>
              <a:latin typeface="Franklin Gothic Heavy"/>
            </a:endParaRPr>
          </a:p>
        </p:txBody>
      </p:sp>
      <p:pic>
        <p:nvPicPr>
          <p:cNvPr id="1026" name="Picture 2" descr="D:\Мои документы\Downloads\ми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95450" cy="2695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D:\Мои документы\Downloads\см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591050"/>
            <a:ext cx="2019300" cy="2266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D:\Мои документы\Downloads\ми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500570"/>
            <a:ext cx="2143108" cy="23574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uk-UA" dirty="0" smtClean="0"/>
              <a:t>            Останні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1911 р. «</a:t>
            </a:r>
            <a:r>
              <a:rPr lang="ru-RU" dirty="0" err="1" smtClean="0"/>
              <a:t>Товариство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штуки» </a:t>
            </a:r>
            <a:r>
              <a:rPr lang="ru-RU" dirty="0" err="1" smtClean="0"/>
              <a:t>призначило</a:t>
            </a:r>
            <a:r>
              <a:rPr lang="ru-RU" dirty="0" smtClean="0"/>
              <a:t> М. </a:t>
            </a:r>
            <a:r>
              <a:rPr lang="ru-RU" dirty="0" err="1" smtClean="0"/>
              <a:t>Коцюбинському</a:t>
            </a:r>
            <a:r>
              <a:rPr lang="ru-RU" dirty="0" smtClean="0"/>
              <a:t> </a:t>
            </a:r>
            <a:r>
              <a:rPr lang="ru-RU" dirty="0" err="1" smtClean="0"/>
              <a:t>довічну</a:t>
            </a:r>
            <a:r>
              <a:rPr lang="ru-RU" dirty="0" smtClean="0"/>
              <a:t> </a:t>
            </a:r>
            <a:r>
              <a:rPr lang="ru-RU" dirty="0" err="1" smtClean="0"/>
              <a:t>стипендію</a:t>
            </a:r>
            <a:r>
              <a:rPr lang="ru-RU" dirty="0" smtClean="0"/>
              <a:t> в </a:t>
            </a:r>
            <a:r>
              <a:rPr lang="ru-RU" dirty="0" err="1" smtClean="0"/>
              <a:t>розмірі</a:t>
            </a:r>
            <a:r>
              <a:rPr lang="ru-RU" dirty="0" smtClean="0"/>
              <a:t> 2000 </a:t>
            </a:r>
            <a:r>
              <a:rPr lang="ru-RU" dirty="0" err="1" smtClean="0"/>
              <a:t>крб</a:t>
            </a:r>
            <a:r>
              <a:rPr lang="ru-RU" dirty="0" smtClean="0"/>
              <a:t>. на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звільнитись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почував</a:t>
            </a:r>
            <a:r>
              <a:rPr lang="ru-RU" dirty="0" smtClean="0"/>
              <a:t> себе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гірше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мучили астма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туберкульоз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 </a:t>
            </a:r>
            <a:r>
              <a:rPr lang="ru-RU" dirty="0" err="1" smtClean="0"/>
              <a:t>відлічував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полум'яного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У </a:t>
            </a:r>
            <a:r>
              <a:rPr lang="ru-RU" dirty="0" err="1" smtClean="0"/>
              <a:t>лікарні</a:t>
            </a:r>
            <a:r>
              <a:rPr lang="ru-RU" dirty="0" smtClean="0"/>
              <a:t> </a:t>
            </a:r>
            <a:r>
              <a:rPr lang="ru-RU" dirty="0" err="1" smtClean="0"/>
              <a:t>Коцюбинський</a:t>
            </a:r>
            <a:r>
              <a:rPr lang="ru-RU" dirty="0" smtClean="0"/>
              <a:t> </a:t>
            </a:r>
            <a:r>
              <a:rPr lang="ru-RU" dirty="0" err="1" smtClean="0"/>
              <a:t>дізнається</a:t>
            </a:r>
            <a:r>
              <a:rPr lang="ru-RU" dirty="0" smtClean="0"/>
              <a:t> про смерть </a:t>
            </a:r>
            <a:r>
              <a:rPr lang="ru-RU" dirty="0" err="1" smtClean="0"/>
              <a:t>найкращого</a:t>
            </a:r>
            <a:r>
              <a:rPr lang="ru-RU" dirty="0" smtClean="0"/>
              <a:t> друга, композитора М. В. Лисенка (про </a:t>
            </a:r>
            <a:r>
              <a:rPr lang="ru-RU" dirty="0" err="1" smtClean="0"/>
              <a:t>їхню</a:t>
            </a:r>
            <a:r>
              <a:rPr lang="ru-RU" dirty="0" smtClean="0"/>
              <a:t> дружбу </a:t>
            </a:r>
            <a:r>
              <a:rPr lang="ru-RU" dirty="0" err="1" smtClean="0"/>
              <a:t>докладно</a:t>
            </a:r>
            <a:r>
              <a:rPr lang="ru-RU" dirty="0" smtClean="0"/>
              <a:t> </a:t>
            </a:r>
            <a:r>
              <a:rPr lang="ru-RU" dirty="0" err="1" smtClean="0"/>
              <a:t>розповідає</a:t>
            </a:r>
            <a:r>
              <a:rPr lang="ru-RU" dirty="0" smtClean="0"/>
              <a:t> Н. </a:t>
            </a:r>
            <a:r>
              <a:rPr lang="ru-RU" dirty="0" err="1" smtClean="0"/>
              <a:t>Шурова</a:t>
            </a:r>
            <a:r>
              <a:rPr lang="ru-RU" dirty="0" smtClean="0"/>
              <a:t> у </a:t>
            </a:r>
            <a:r>
              <a:rPr lang="ru-RU" dirty="0" err="1" smtClean="0"/>
              <a:t>книжці</a:t>
            </a:r>
            <a:r>
              <a:rPr lang="ru-RU" dirty="0" smtClean="0"/>
              <a:t> «</a:t>
            </a:r>
            <a:r>
              <a:rPr lang="ru-RU" i="1" dirty="0" smtClean="0"/>
              <a:t>Я весь </a:t>
            </a:r>
            <a:r>
              <a:rPr lang="ru-RU" i="1" dirty="0" err="1" smtClean="0"/>
              <a:t>був</a:t>
            </a:r>
            <a:r>
              <a:rPr lang="ru-RU" i="1" dirty="0" smtClean="0"/>
              <a:t>, як </a:t>
            </a:r>
            <a:r>
              <a:rPr lang="ru-RU" i="1" dirty="0" err="1" smtClean="0"/>
              <a:t>пісня</a:t>
            </a:r>
            <a:r>
              <a:rPr lang="ru-RU" dirty="0" smtClean="0"/>
              <a:t>»). </a:t>
            </a:r>
            <a:r>
              <a:rPr lang="ru-RU" dirty="0" err="1" smtClean="0"/>
              <a:t>Звістка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десь</a:t>
            </a:r>
            <a:r>
              <a:rPr lang="ru-RU" dirty="0" smtClean="0"/>
              <a:t> у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голоду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замучений</a:t>
            </a:r>
            <a:r>
              <a:rPr lang="ru-RU" dirty="0" smtClean="0"/>
              <a:t> </a:t>
            </a:r>
            <a:r>
              <a:rPr lang="ru-RU" dirty="0" err="1" smtClean="0"/>
              <a:t>глитаями</a:t>
            </a:r>
            <a:r>
              <a:rPr lang="ru-RU" dirty="0" smtClean="0"/>
              <a:t>, </a:t>
            </a:r>
            <a:r>
              <a:rPr lang="ru-RU" dirty="0" err="1" smtClean="0"/>
              <a:t>загинув</a:t>
            </a:r>
            <a:r>
              <a:rPr lang="ru-RU" dirty="0" smtClean="0"/>
              <a:t> талант, </a:t>
            </a:r>
            <a:r>
              <a:rPr lang="ru-RU" dirty="0" err="1" smtClean="0"/>
              <a:t>співець</a:t>
            </a:r>
            <a:r>
              <a:rPr lang="ru-RU" dirty="0" smtClean="0"/>
              <a:t> горя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селянських</a:t>
            </a:r>
            <a:r>
              <a:rPr lang="ru-RU" dirty="0" smtClean="0"/>
              <a:t> </a:t>
            </a:r>
            <a:r>
              <a:rPr lang="ru-RU" dirty="0" err="1" smtClean="0"/>
              <a:t>гірких</a:t>
            </a:r>
            <a:r>
              <a:rPr lang="ru-RU" dirty="0" smtClean="0"/>
              <a:t> </a:t>
            </a:r>
            <a:r>
              <a:rPr lang="ru-RU" dirty="0" err="1" smtClean="0"/>
              <a:t>сліз</a:t>
            </a:r>
            <a:r>
              <a:rPr lang="ru-RU" dirty="0" smtClean="0"/>
              <a:t> Архип Тесленко, мучиться хворобою </a:t>
            </a:r>
            <a:r>
              <a:rPr lang="ru-RU" dirty="0" err="1" smtClean="0"/>
              <a:t>Іван</a:t>
            </a:r>
            <a:r>
              <a:rPr lang="ru-RU" dirty="0" smtClean="0"/>
              <a:t> Франко, а у </a:t>
            </a:r>
            <a:r>
              <a:rPr lang="ru-RU" dirty="0" err="1" smtClean="0"/>
              <a:t>південних</a:t>
            </a:r>
            <a:r>
              <a:rPr lang="ru-RU" dirty="0" smtClean="0"/>
              <a:t> краях </a:t>
            </a:r>
            <a:r>
              <a:rPr lang="ru-RU" dirty="0" err="1" smtClean="0"/>
              <a:t>гине</a:t>
            </a:r>
            <a:r>
              <a:rPr lang="ru-RU" dirty="0" smtClean="0"/>
              <a:t>, не в </a:t>
            </a:r>
            <a:r>
              <a:rPr lang="ru-RU" dirty="0" err="1" smtClean="0"/>
              <a:t>силі</a:t>
            </a:r>
            <a:r>
              <a:rPr lang="ru-RU" dirty="0" smtClean="0"/>
              <a:t> </a:t>
            </a:r>
            <a:r>
              <a:rPr lang="ru-RU" dirty="0" err="1" smtClean="0"/>
              <a:t>перемогти</a:t>
            </a:r>
            <a:r>
              <a:rPr lang="ru-RU" dirty="0" smtClean="0"/>
              <a:t> недугу, </a:t>
            </a:r>
            <a:r>
              <a:rPr lang="ru-RU" dirty="0" err="1" smtClean="0"/>
              <a:t>трагічне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мужньої</a:t>
            </a:r>
            <a:r>
              <a:rPr lang="ru-RU" dirty="0" smtClean="0"/>
              <a:t> 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 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вразила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Чернігівській</a:t>
            </a:r>
            <a:r>
              <a:rPr lang="ru-RU" dirty="0" smtClean="0"/>
              <a:t> </a:t>
            </a:r>
            <a:r>
              <a:rPr lang="ru-RU" dirty="0" err="1" smtClean="0"/>
              <a:t>духовній</a:t>
            </a:r>
            <a:r>
              <a:rPr lang="ru-RU" dirty="0" smtClean="0"/>
              <a:t> </a:t>
            </a:r>
            <a:r>
              <a:rPr lang="ru-RU" dirty="0" err="1" smtClean="0"/>
              <a:t>семінарії</a:t>
            </a:r>
            <a:r>
              <a:rPr lang="ru-RU" dirty="0" smtClean="0"/>
              <a:t> "</a:t>
            </a:r>
            <a:r>
              <a:rPr lang="ru-RU" dirty="0" err="1" smtClean="0"/>
              <a:t>суботи</a:t>
            </a:r>
            <a:r>
              <a:rPr lang="ru-RU" dirty="0" smtClean="0"/>
              <a:t>" у </a:t>
            </a:r>
            <a:r>
              <a:rPr lang="ru-RU" dirty="0" err="1" smtClean="0"/>
              <a:t>М.М.Коцюбинського</a:t>
            </a:r>
            <a:r>
              <a:rPr lang="ru-RU" dirty="0" smtClean="0"/>
              <a:t> часто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Тичина</a:t>
            </a:r>
            <a:r>
              <a:rPr lang="ru-RU" dirty="0" smtClean="0"/>
              <a:t>. Михайло </a:t>
            </a:r>
            <a:r>
              <a:rPr lang="ru-RU" dirty="0" err="1" smtClean="0"/>
              <a:t>Коцюбинський</a:t>
            </a:r>
            <a:r>
              <a:rPr lang="ru-RU" dirty="0" smtClean="0"/>
              <a:t> </a:t>
            </a:r>
            <a:r>
              <a:rPr lang="ru-RU" dirty="0" err="1" smtClean="0"/>
              <a:t>порадив</a:t>
            </a:r>
            <a:r>
              <a:rPr lang="ru-RU" dirty="0" smtClean="0"/>
              <a:t> </a:t>
            </a:r>
            <a:r>
              <a:rPr lang="ru-RU" dirty="0" err="1" smtClean="0"/>
              <a:t>Михайлові</a:t>
            </a:r>
            <a:r>
              <a:rPr lang="ru-RU" dirty="0" smtClean="0"/>
              <a:t> </a:t>
            </a:r>
            <a:r>
              <a:rPr lang="ru-RU" dirty="0" err="1" smtClean="0"/>
              <a:t>Грушевському</a:t>
            </a:r>
            <a:r>
              <a:rPr lang="ru-RU" dirty="0" smtClean="0"/>
              <a:t> у </a:t>
            </a:r>
            <a:r>
              <a:rPr lang="ru-RU" dirty="0" err="1" smtClean="0"/>
              <a:t>журналі</a:t>
            </a:r>
            <a:r>
              <a:rPr lang="ru-RU" dirty="0" smtClean="0"/>
              <a:t> "</a:t>
            </a:r>
            <a:r>
              <a:rPr lang="ru-RU" dirty="0" err="1" smtClean="0"/>
              <a:t>Літературно-науковий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" </a:t>
            </a:r>
            <a:r>
              <a:rPr lang="ru-RU" dirty="0" err="1" smtClean="0"/>
              <a:t>вмістити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Павла </a:t>
            </a:r>
            <a:r>
              <a:rPr lang="ru-RU" dirty="0" err="1" smtClean="0"/>
              <a:t>Тичини</a:t>
            </a:r>
            <a:r>
              <a:rPr lang="ru-RU" dirty="0" smtClean="0"/>
              <a:t> (1912р.).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4389120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відкритті</a:t>
            </a:r>
            <a:r>
              <a:rPr lang="ru-RU" dirty="0" smtClean="0"/>
              <a:t> </a:t>
            </a:r>
            <a:r>
              <a:rPr lang="ru-RU" dirty="0" err="1" smtClean="0"/>
              <a:t>пам'ятника</a:t>
            </a:r>
            <a:r>
              <a:rPr lang="ru-RU" dirty="0" smtClean="0"/>
              <a:t> </a:t>
            </a:r>
            <a:r>
              <a:rPr lang="ru-RU" dirty="0" err="1" smtClean="0"/>
              <a:t>Іванові</a:t>
            </a:r>
            <a:r>
              <a:rPr lang="ru-RU" dirty="0" smtClean="0"/>
              <a:t> </a:t>
            </a:r>
            <a:r>
              <a:rPr lang="ru-RU" dirty="0" err="1" smtClean="0"/>
              <a:t>Котляревському</a:t>
            </a:r>
            <a:r>
              <a:rPr lang="ru-RU" dirty="0" smtClean="0"/>
              <a:t> в </a:t>
            </a:r>
            <a:r>
              <a:rPr lang="ru-RU" dirty="0" err="1" smtClean="0"/>
              <a:t>Полтаві</a:t>
            </a:r>
            <a:r>
              <a:rPr lang="ru-RU" dirty="0" smtClean="0"/>
              <a:t>, 1903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Зліва</a:t>
            </a:r>
            <a:r>
              <a:rPr lang="ru-RU" dirty="0" smtClean="0"/>
              <a:t> направо: Михайло </a:t>
            </a:r>
            <a:r>
              <a:rPr lang="ru-RU" dirty="0" err="1" smtClean="0"/>
              <a:t>Коцюбинський</a:t>
            </a:r>
            <a:r>
              <a:rPr lang="ru-RU" dirty="0" smtClean="0"/>
              <a:t>, Василь </a:t>
            </a:r>
            <a:r>
              <a:rPr lang="ru-RU" dirty="0" err="1" smtClean="0"/>
              <a:t>Стефаник</a:t>
            </a:r>
            <a:r>
              <a:rPr lang="ru-RU" dirty="0" smtClean="0"/>
              <a:t>, 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, Леся </a:t>
            </a:r>
            <a:r>
              <a:rPr lang="ru-RU" dirty="0" err="1" smtClean="0"/>
              <a:t>Українка</a:t>
            </a:r>
            <a:r>
              <a:rPr lang="ru-RU" dirty="0" smtClean="0"/>
              <a:t>, Михайло </a:t>
            </a:r>
            <a:r>
              <a:rPr lang="ru-RU" dirty="0" err="1" smtClean="0"/>
              <a:t>Старицький</a:t>
            </a:r>
            <a:r>
              <a:rPr lang="ru-RU" dirty="0" smtClean="0"/>
              <a:t>, </a:t>
            </a:r>
            <a:r>
              <a:rPr lang="ru-RU" dirty="0" err="1" smtClean="0"/>
              <a:t>Гнат</a:t>
            </a:r>
            <a:r>
              <a:rPr lang="ru-RU" dirty="0" smtClean="0"/>
              <a:t> Хоткевич,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D:\Мои документы\Downloads\вс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92064"/>
            <a:ext cx="3249628" cy="2508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2"/>
          </p:nvPr>
        </p:nvSpPr>
        <p:spPr>
          <a:xfrm>
            <a:off x="323850" y="836613"/>
            <a:ext cx="3816350" cy="54117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Навесні 1913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Михайла Михайловича Коцюбинського не стало. Поховали письменника 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Болдиній горі у Чернігові,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улюбленому місці його щоденних прогулянок.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83175" y="2547937"/>
            <a:ext cx="2095500" cy="2828925"/>
          </a:xfrm>
        </p:spPr>
      </p:pic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4356100" y="594995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Могила М. М. Коцюбинського. Місто Чернігів, Україна.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2449512" cy="1346200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Сучасність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sz="half" idx="2"/>
          </p:nvPr>
        </p:nvSpPr>
        <p:spPr>
          <a:xfrm>
            <a:off x="179388" y="2828925"/>
            <a:ext cx="2640012" cy="3552825"/>
          </a:xfrm>
        </p:spPr>
        <p:txBody>
          <a:bodyPr/>
          <a:lstStyle/>
          <a:p>
            <a:pPr eaLnBrk="1" hangingPunct="1"/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Правнук Ігор Коцюбинський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37" r="10837"/>
          <a:stretch>
            <a:fillRect/>
          </a:stretch>
        </p:blipFill>
        <p:spPr>
          <a:noFill/>
          <a:ln w="9525">
            <a:noFill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3600450" cy="1439862"/>
          </a:xfrm>
        </p:spPr>
        <p:txBody>
          <a:bodyPr/>
          <a:lstStyle/>
          <a:p>
            <a:pPr eaLnBrk="1" hangingPunct="1"/>
            <a:r>
              <a:rPr lang="uk-UA" sz="1600" b="1" smtClean="0">
                <a:latin typeface="Times New Roman" pitchFamily="18" charset="0"/>
                <a:cs typeface="Times New Roman" pitchFamily="18" charset="0"/>
              </a:rPr>
              <a:t>1948 рік: Михайлина Коцюбинська з батьками - Хомою Михайловичем і Катериною Яківною. Фото з домашнього архiву</a:t>
            </a:r>
          </a:p>
        </p:txBody>
      </p:sp>
      <p:sp>
        <p:nvSpPr>
          <p:cNvPr id="27650" name="Текст 2"/>
          <p:cNvSpPr>
            <a:spLocks noGrp="1"/>
          </p:cNvSpPr>
          <p:nvPr>
            <p:ph type="body" idx="2"/>
          </p:nvPr>
        </p:nvSpPr>
        <p:spPr>
          <a:xfrm>
            <a:off x="179388" y="1989138"/>
            <a:ext cx="3600450" cy="46085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600" smtClean="0"/>
              <a:t>      </a:t>
            </a:r>
            <a:r>
              <a:rPr lang="uk-UA" sz="2800" b="1" i="1" smtClean="0"/>
              <a:t>7 січня 2011 р. </a:t>
            </a:r>
            <a:r>
              <a:rPr lang="uk-UA" sz="2800" smtClean="0"/>
              <a:t>на 80 році життя померла </a:t>
            </a:r>
            <a:r>
              <a:rPr lang="uk-UA" sz="2800" b="1" smtClean="0"/>
              <a:t>Михайлина Хомівна Коцюбинська </a:t>
            </a:r>
            <a:r>
              <a:rPr lang="uk-UA" sz="1800" b="1" smtClean="0"/>
              <a:t>(племінниця відомого митця)</a:t>
            </a:r>
            <a:r>
              <a:rPr lang="uk-UA" sz="1800" smtClean="0"/>
              <a:t>,</a:t>
            </a:r>
            <a:r>
              <a:rPr lang="uk-UA" sz="2800" smtClean="0"/>
              <a:t> одна із моральних авторитетів та інтелектуальних символів шістдесятництва.    </a:t>
            </a:r>
          </a:p>
          <a:p>
            <a:pPr eaLnBrk="1" hangingPunct="1"/>
            <a:r>
              <a:rPr lang="ru-RU" sz="2800" smtClean="0"/>
              <a:t>      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02175" y="3028950"/>
            <a:ext cx="2857500" cy="18669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idx="2"/>
          </p:nvPr>
        </p:nvSpPr>
        <p:spPr>
          <a:xfrm>
            <a:off x="250825" y="333375"/>
            <a:ext cx="4752975" cy="6119813"/>
          </a:xfrm>
        </p:spPr>
        <p:txBody>
          <a:bodyPr/>
          <a:lstStyle/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Живе в серцях твоє безсмертне слово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до народу рідного любов,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немов зорі сіяння пурпурове,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хоч ти від нас давно уже пішов.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Та з нами будеш вічно жити, жити, як сяйво сонця, як вечірній спів,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ти так любив землі своєї квіти,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так, як квіти, ти людей любив.</a:t>
            </a:r>
          </a:p>
          <a:p>
            <a:pPr eaLnBrk="1" hangingPunct="1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28674" name="Содержимое 3"/>
          <p:cNvSpPr>
            <a:spLocks noGrp="1"/>
          </p:cNvSpPr>
          <p:nvPr>
            <p:ph sz="half" idx="1"/>
          </p:nvPr>
        </p:nvSpPr>
        <p:spPr>
          <a:xfrm>
            <a:off x="4859338" y="333375"/>
            <a:ext cx="3827462" cy="59864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Це рядки з поезії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В. Сосюри «Пам'яті Коцюбинського». Талант М.Коцюбинського справді розквітнув цвітом незвичайної краси, яку помітили не лише в Україні та Росії, а й в Європі.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8" name="Group 28"/>
          <p:cNvGraphicFramePr>
            <a:graphicFrameLocks noGrp="1"/>
          </p:cNvGraphicFramePr>
          <p:nvPr/>
        </p:nvGraphicFramePr>
        <p:xfrm>
          <a:off x="4284663" y="-387350"/>
          <a:ext cx="4679950" cy="6870975"/>
        </p:xfrm>
        <a:graphic>
          <a:graphicData uri="http://schemas.openxmlformats.org/drawingml/2006/table">
            <a:tbl>
              <a:tblPr/>
              <a:tblGrid>
                <a:gridCol w="2573337"/>
                <a:gridCol w="2106613"/>
              </a:tblGrid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При народженні: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Коцюбинський Михайло Михайлович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 вересня 1864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Вінниця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 квітня 1913 (48 років)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Чернігів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Національність: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українець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Мова творів: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українська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Рід діяльності: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прозаїк, драматург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Роки активності: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1890—1913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Напрямок: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Жанр: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повість, оповідання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6" name="Picture 1" descr="M-kotsjubynsk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38893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         Батьки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4040188" cy="658812"/>
          </a:xfrm>
        </p:spPr>
        <p:txBody>
          <a:bodyPr/>
          <a:lstStyle/>
          <a:p>
            <a:pPr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Гликерія Максимівна Абаз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571612"/>
            <a:ext cx="4041775" cy="654050"/>
          </a:xfrm>
        </p:spPr>
        <p:txBody>
          <a:bodyPr/>
          <a:lstStyle/>
          <a:p>
            <a:pPr eaLnBrk="1" hangingPunct="1"/>
            <a:r>
              <a:rPr lang="uk-UA" dirty="0" smtClean="0"/>
              <a:t>Михайло Матвійович</a:t>
            </a:r>
            <a:endParaRPr lang="ru-RU" dirty="0" smtClean="0"/>
          </a:p>
        </p:txBody>
      </p:sp>
      <p:sp>
        <p:nvSpPr>
          <p:cNvPr id="16388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214554"/>
            <a:ext cx="4040188" cy="3363913"/>
          </a:xfrm>
        </p:spPr>
        <p:txBody>
          <a:bodyPr/>
          <a:lstStyle/>
          <a:p>
            <a:pPr eaLnBrk="1" hangingPunct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Мати відзначалась лагідною вдачею і сердечністю, любила літературу, мистецтво й природу. </a:t>
            </a:r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143116"/>
            <a:ext cx="4041775" cy="3363913"/>
          </a:xfrm>
        </p:spPr>
        <p:txBody>
          <a:bodyPr/>
          <a:lstStyle/>
          <a:p>
            <a:pPr eaLnBrk="1" hangingPunct="1"/>
            <a:r>
              <a:rPr lang="uk-UA" sz="2400" dirty="0" smtClean="0"/>
              <a:t>Батько був чоловіком добрим, чесним, непримиренним до неправди і кривд, чинних начальством, тому й доводилось йому часто міняти місце роботи. </a:t>
            </a:r>
          </a:p>
        </p:txBody>
      </p:sp>
      <p:pic>
        <p:nvPicPr>
          <p:cNvPr id="1026" name="Picture 2" descr="D:\Мои документы\Downloads\ир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72008"/>
            <a:ext cx="2744606" cy="2055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9600" smtClean="0">
                <a:latin typeface="Times New Roman" pitchFamily="18" charset="0"/>
                <a:cs typeface="Times New Roman" pitchFamily="18" charset="0"/>
              </a:rPr>
              <a:t>      Навчання</a:t>
            </a:r>
            <a:endParaRPr lang="ru-RU" sz="9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Навчаючись у Барській початковій школі (1875-1876 рр.) та Шаргородському духовному училищі (1876-1880) М.Коцюбинський виділявся серед своїх однокласників умінням писати цікаві, оригінальні твори.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По закінченні духовного училища через нестатки не зміг далі вчитися.(Після смерті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батька  в 1886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році на нього лягли родинні турботи).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Самоосвіта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27088" y="7938"/>
            <a:ext cx="2743200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              Праця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Текст 4"/>
          <p:cNvSpPr>
            <a:spLocks noGrp="1"/>
          </p:cNvSpPr>
          <p:nvPr>
            <p:ph type="body" idx="2"/>
          </p:nvPr>
        </p:nvSpPr>
        <p:spPr>
          <a:xfrm>
            <a:off x="323850" y="1341438"/>
            <a:ext cx="3816350" cy="4930775"/>
          </a:xfrm>
        </p:spPr>
        <p:txBody>
          <a:bodyPr/>
          <a:lstStyle/>
          <a:p>
            <a:pPr eaLnBrk="1" hangingPunct="1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 16 років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філоксерної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боролася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шкідником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винограду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філоксерою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Бесарабії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1"/>
          </p:nvPr>
        </p:nvSpPr>
        <p:spPr>
          <a:xfrm>
            <a:off x="4286248" y="1357298"/>
            <a:ext cx="43307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Робота в селах </a:t>
            </a:r>
            <a:r>
              <a:rPr lang="ru-RU" dirty="0" err="1" smtClean="0"/>
              <a:t>Бессарабії</a:t>
            </a:r>
            <a:r>
              <a:rPr lang="ru-RU" dirty="0" smtClean="0"/>
              <a:t> дала </a:t>
            </a:r>
            <a:r>
              <a:rPr lang="uk-UA" dirty="0" smtClean="0"/>
              <a:t>йому матеріал для написання циклу молдавських оповідань</a:t>
            </a:r>
            <a:r>
              <a:rPr lang="ru-RU" dirty="0" smtClean="0"/>
              <a:t>: </a:t>
            </a:r>
            <a:r>
              <a:rPr lang="ru-RU" dirty="0" smtClean="0">
                <a:hlinkClick r:id="rId2" tooltip="Для загального добра (ще не написана)"/>
              </a:rPr>
              <a:t>«</a:t>
            </a:r>
            <a:r>
              <a:rPr lang="uk-UA" dirty="0" smtClean="0"/>
              <a:t>Для загального добра», «</a:t>
            </a:r>
            <a:r>
              <a:rPr lang="uk-UA" dirty="0" err="1" smtClean="0"/>
              <a:t>Пе-Коптьор</a:t>
            </a:r>
            <a:r>
              <a:rPr lang="uk-UA" dirty="0" smtClean="0"/>
              <a:t>», «Дорогою ціною».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4"/>
          <p:cNvSpPr>
            <a:spLocks noGrp="1"/>
          </p:cNvSpPr>
          <p:nvPr>
            <p:ph sz="quarter" idx="2"/>
          </p:nvPr>
        </p:nvSpPr>
        <p:spPr>
          <a:xfrm>
            <a:off x="468313" y="1196975"/>
            <a:ext cx="4040187" cy="5286375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В кінці листопада 1897 року М.Коцюбинський переїхав до Житомира і протягом кількох місяців працював у редакції газети “Волинь”.</a:t>
            </a:r>
          </a:p>
        </p:txBody>
      </p:sp>
      <p:sp>
        <p:nvSpPr>
          <p:cNvPr id="20482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68413"/>
            <a:ext cx="4041775" cy="4968875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Навесні 1898 року М. Коцюбинський повернувся до Чернігова. Тринадцять років працював він тут в губернському земстві діловодом, якийсь час завідував столом народної освіти, був редактором “Земського сборника”.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199313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Родина Коцюбинського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2"/>
          </p:nvPr>
        </p:nvSpPr>
        <p:spPr>
          <a:xfrm>
            <a:off x="571472" y="1142984"/>
            <a:ext cx="6429420" cy="4572000"/>
          </a:xfrm>
        </p:spPr>
        <p:txBody>
          <a:bodyPr>
            <a:normAutofit/>
          </a:bodyPr>
          <a:lstStyle/>
          <a:p>
            <a:r>
              <a:rPr lang="uk-UA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Віра Устимівна </a:t>
            </a:r>
            <a:r>
              <a:rPr lang="uk-UA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Дейша</a:t>
            </a:r>
            <a:r>
              <a:rPr lang="uk-UA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дружина, вірний друг та помічник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Діти:Юрій,Оксана,Ірина,Роман.</a:t>
            </a:r>
            <a:endParaRPr lang="uk-UA" sz="2800" dirty="0" smtClean="0"/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D:\Мои документы\Downloads\ро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643314"/>
            <a:ext cx="1928826" cy="2590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D:\Мои документы\Downloads\ю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643314"/>
            <a:ext cx="1857388" cy="24288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D:\Мои документы\Downloads\и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643314"/>
            <a:ext cx="1785950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5" name="Picture 7" descr="D:\Мои документы\Downloads\оксан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643314"/>
            <a:ext cx="1857388" cy="2553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D:\Мои документы\Downloads\ир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285728"/>
            <a:ext cx="1924274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0066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Розповідає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видатного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чарівника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слова </a:t>
            </a:r>
            <a:r>
              <a:rPr lang="ru-RU" sz="2000" dirty="0" err="1" smtClean="0">
                <a:solidFill>
                  <a:srgbClr val="0070C0"/>
                </a:solidFill>
              </a:rPr>
              <a:t>Леонід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Смілянський</a:t>
            </a:r>
            <a:r>
              <a:rPr lang="ru-RU" sz="2000" dirty="0" smtClean="0"/>
              <a:t> у </a:t>
            </a:r>
            <a:r>
              <a:rPr lang="ru-RU" sz="2000" dirty="0" err="1" smtClean="0"/>
              <a:t>повісті</a:t>
            </a:r>
            <a:r>
              <a:rPr lang="ru-RU" sz="2000" dirty="0" smtClean="0"/>
              <a:t> </a:t>
            </a:r>
            <a:r>
              <a:rPr lang="ru-RU" sz="2000" u="sng" dirty="0" smtClean="0">
                <a:solidFill>
                  <a:srgbClr val="0070C0"/>
                </a:solidFill>
              </a:rPr>
              <a:t>«Михайло </a:t>
            </a:r>
            <a:r>
              <a:rPr lang="ru-RU" sz="2000" u="sng" dirty="0" err="1" smtClean="0">
                <a:solidFill>
                  <a:srgbClr val="0070C0"/>
                </a:solidFill>
              </a:rPr>
              <a:t>Коцюбинський</a:t>
            </a:r>
            <a:r>
              <a:rPr lang="ru-RU" sz="2000" u="sng" dirty="0" smtClean="0">
                <a:solidFill>
                  <a:srgbClr val="0070C0"/>
                </a:solidFill>
              </a:rPr>
              <a:t>»</a:t>
            </a:r>
            <a:r>
              <a:rPr lang="ru-RU" sz="2000" dirty="0" smtClean="0"/>
              <a:t> .</a:t>
            </a:r>
            <a:r>
              <a:rPr lang="ru-RU" sz="2000" dirty="0" err="1" smtClean="0"/>
              <a:t>Визначний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постає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читачем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усій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своїй</a:t>
            </a:r>
            <a:r>
              <a:rPr lang="ru-RU" sz="2000" dirty="0" smtClean="0"/>
              <a:t> </a:t>
            </a:r>
            <a:r>
              <a:rPr lang="ru-RU" sz="2000" dirty="0" err="1" smtClean="0"/>
              <a:t>духовній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величі</a:t>
            </a:r>
            <a:r>
              <a:rPr lang="ru-RU" sz="2000" dirty="0" smtClean="0"/>
              <a:t>. Автору </a:t>
            </a:r>
            <a:r>
              <a:rPr lang="ru-RU" sz="2000" dirty="0" err="1" smtClean="0"/>
              <a:t>вдалося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підкреслити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незвичайний</a:t>
            </a:r>
            <a:r>
              <a:rPr lang="ru-RU" sz="2000" dirty="0" smtClean="0"/>
              <a:t> талант М. </a:t>
            </a:r>
            <a:r>
              <a:rPr lang="ru-RU" sz="2000" dirty="0" err="1" smtClean="0"/>
              <a:t>Коцюбинського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людяність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інтелігентність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народність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безмежну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закоханість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рідний</a:t>
            </a:r>
            <a:r>
              <a:rPr lang="ru-RU" sz="2000" dirty="0" smtClean="0"/>
              <a:t> край. У </a:t>
            </a:r>
            <a:r>
              <a:rPr lang="ru-RU" sz="2000" dirty="0" err="1" smtClean="0"/>
              <a:t>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повісті</a:t>
            </a:r>
            <a:r>
              <a:rPr lang="ru-RU" sz="2000" dirty="0" smtClean="0"/>
              <a:t>, як у </a:t>
            </a:r>
            <a:r>
              <a:rPr lang="ru-RU" sz="2000" dirty="0" err="1" smtClean="0"/>
              <a:t>будь-якому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</a:t>
            </a:r>
            <a:r>
              <a:rPr lang="ru-RU" sz="2000" dirty="0" smtClean="0"/>
              <a:t>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домислу</a:t>
            </a:r>
            <a:r>
              <a:rPr lang="ru-RU" sz="2000" dirty="0" smtClean="0"/>
              <a:t>. З </a:t>
            </a:r>
            <a:r>
              <a:rPr lang="ru-RU" sz="2000" dirty="0" err="1" smtClean="0"/>
              <a:t>надією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відпочити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покращити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здоров'я</a:t>
            </a:r>
            <a:r>
              <a:rPr lang="ru-RU" sz="2000" dirty="0" smtClean="0"/>
              <a:t> М. </a:t>
            </a:r>
            <a:r>
              <a:rPr lang="ru-RU" sz="2000" dirty="0" err="1" smtClean="0"/>
              <a:t>Коцюбинський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залишає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Чернігів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оселяється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порожньому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будинку</a:t>
            </a:r>
            <a:r>
              <a:rPr lang="ru-RU" sz="2000" dirty="0" smtClean="0"/>
              <a:t> доброго </a:t>
            </a:r>
            <a:r>
              <a:rPr lang="ru-RU" sz="2000" dirty="0" err="1" smtClean="0"/>
              <a:t>знайомого</a:t>
            </a:r>
            <a:r>
              <a:rPr lang="ru-RU" sz="2000" dirty="0" smtClean="0"/>
              <a:t>, далеко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гамірних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трактів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оточує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рідна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багатобарвна</a:t>
            </a:r>
            <a:r>
              <a:rPr lang="ru-RU" sz="2000" dirty="0" smtClean="0"/>
              <a:t> природа, яку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так любив </a:t>
            </a:r>
            <a:r>
              <a:rPr lang="ru-RU" sz="2000" dirty="0" err="1" smtClean="0"/>
              <a:t>і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уміло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відтворював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майстерним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письменницьким</a:t>
            </a:r>
            <a:r>
              <a:rPr lang="ru-RU" sz="2000" dirty="0" smtClean="0"/>
              <a:t> словом. Та </a:t>
            </a:r>
            <a:r>
              <a:rPr lang="ru-RU" sz="2000" dirty="0" err="1" smtClean="0"/>
              <a:t>спокій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відпочинок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невдовзі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приїздом</a:t>
            </a:r>
            <a:r>
              <a:rPr lang="ru-RU" sz="2000" dirty="0" smtClean="0"/>
              <a:t> Бориса </a:t>
            </a:r>
            <a:r>
              <a:rPr lang="ru-RU" sz="2000" dirty="0" err="1" smtClean="0"/>
              <a:t>Дмитровича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Грінченка</a:t>
            </a:r>
            <a:r>
              <a:rPr lang="ru-RU" sz="2000" dirty="0" smtClean="0"/>
              <a:t>, фольклориста, </a:t>
            </a:r>
            <a:r>
              <a:rPr lang="ru-RU" sz="2000" dirty="0" err="1" smtClean="0"/>
              <a:t>етнографа</a:t>
            </a:r>
            <a:r>
              <a:rPr lang="ru-RU" sz="2000" dirty="0" smtClean="0"/>
              <a:t>, </a:t>
            </a:r>
            <a:r>
              <a:rPr lang="ru-RU" sz="2000" dirty="0" err="1" smtClean="0"/>
              <a:t>літератора</a:t>
            </a:r>
            <a:r>
              <a:rPr lang="ru-RU" sz="2000" dirty="0" smtClean="0"/>
              <a:t>.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в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таке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схрещували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мечі</a:t>
            </a:r>
            <a:r>
              <a:rPr lang="ru-RU" sz="2000" dirty="0" smtClean="0"/>
              <a:t> «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знаменитості</a:t>
            </a:r>
            <a:r>
              <a:rPr lang="ru-RU" sz="2000" dirty="0" smtClean="0"/>
              <a:t>». </a:t>
            </a:r>
            <a:r>
              <a:rPr lang="ru-RU" sz="2000" dirty="0" err="1" smtClean="0"/>
              <a:t>Їхнім</a:t>
            </a:r>
            <a:r>
              <a:rPr lang="ru-RU" sz="2000" dirty="0" smtClean="0"/>
              <a:t> </a:t>
            </a:r>
            <a:r>
              <a:rPr lang="ru-RU" sz="2000" dirty="0" err="1" smtClean="0"/>
              <a:t>суперечкам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принаймні</a:t>
            </a:r>
            <a:r>
              <a:rPr lang="ru-RU" sz="2000" dirty="0" smtClean="0"/>
              <a:t> </a:t>
            </a:r>
            <a:r>
              <a:rPr lang="ru-RU" sz="2000" dirty="0" err="1" smtClean="0"/>
              <a:t>п'ятнадцять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Не </a:t>
            </a:r>
            <a:r>
              <a:rPr lang="ru-RU" sz="2000" dirty="0" err="1" smtClean="0"/>
              <a:t>обійшлося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дискусії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разу. А в </a:t>
            </a:r>
            <a:r>
              <a:rPr lang="ru-RU" sz="2000" dirty="0" err="1" smtClean="0"/>
              <a:t>результаті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знову</a:t>
            </a:r>
            <a:r>
              <a:rPr lang="ru-RU" sz="2000" dirty="0" smtClean="0"/>
              <a:t> дало про себе знати </a:t>
            </a:r>
            <a:r>
              <a:rPr lang="ru-RU" sz="2000" dirty="0" err="1" smtClean="0"/>
              <a:t>хворе</a:t>
            </a:r>
            <a:r>
              <a:rPr lang="ru-RU" sz="2000" dirty="0" smtClean="0"/>
              <a:t> </a:t>
            </a:r>
            <a:r>
              <a:rPr lang="ru-RU" sz="2000" dirty="0" err="1" smtClean="0"/>
              <a:t>серце</a:t>
            </a:r>
            <a:r>
              <a:rPr lang="ru-RU" sz="2000" dirty="0" smtClean="0"/>
              <a:t>.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втому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Постійні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нестатки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конфлікти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владою</a:t>
            </a:r>
            <a:r>
              <a:rPr lang="ru-RU" sz="2000" dirty="0" smtClean="0"/>
              <a:t>. До того ж — </a:t>
            </a:r>
            <a:r>
              <a:rPr lang="ru-RU" sz="2000" dirty="0" err="1" smtClean="0"/>
              <a:t>постійна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зажура</a:t>
            </a:r>
            <a:r>
              <a:rPr lang="ru-RU" sz="2000" dirty="0" smtClean="0"/>
              <a:t> долею </a:t>
            </a:r>
            <a:r>
              <a:rPr lang="ru-RU" sz="2000" dirty="0" err="1" smtClean="0"/>
              <a:t>коханої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Олександри</a:t>
            </a:r>
            <a:r>
              <a:rPr lang="ru-RU" sz="2000" dirty="0" smtClean="0"/>
              <a:t> </a:t>
            </a:r>
            <a:r>
              <a:rPr lang="ru-RU" sz="2000" dirty="0" err="1" smtClean="0"/>
              <a:t>Іванівни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Аплаксіної</a:t>
            </a:r>
            <a:r>
              <a:rPr lang="ru-RU" sz="2000" dirty="0" smtClean="0"/>
              <a:t> (1880–1973), </a:t>
            </a:r>
            <a:r>
              <a:rPr lang="ru-RU" sz="2000" dirty="0" err="1" smtClean="0"/>
              <a:t>молодшої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на 16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(</a:t>
            </a:r>
            <a:r>
              <a:rPr lang="ru-RU" sz="2000" dirty="0" err="1" smtClean="0"/>
              <a:t>понад</a:t>
            </a:r>
            <a:r>
              <a:rPr lang="ru-RU" sz="2000" dirty="0" smtClean="0"/>
              <a:t> 300 </a:t>
            </a:r>
            <a:r>
              <a:rPr lang="ru-RU" sz="2000" dirty="0" err="1" smtClean="0"/>
              <a:t>листів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Коцюбинського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Аплаксіної</a:t>
            </a:r>
            <a:r>
              <a:rPr lang="ru-RU" sz="2000" dirty="0" smtClean="0"/>
              <a:t> видано 1938 р. </a:t>
            </a:r>
            <a:r>
              <a:rPr lang="ru-RU" sz="2000" dirty="0" err="1" smtClean="0"/>
              <a:t>Інститутом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 АН УРСР; </a:t>
            </a:r>
            <a:r>
              <a:rPr lang="ru-RU" sz="2000" dirty="0" err="1" smtClean="0"/>
              <a:t>видання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рясніло</a:t>
            </a:r>
            <a:r>
              <a:rPr lang="ru-RU" sz="2000" dirty="0" smtClean="0"/>
              <a:t> купюрами морального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політичного</a:t>
            </a:r>
            <a:r>
              <a:rPr lang="ru-RU" sz="2000" dirty="0" smtClean="0"/>
              <a:t> характеру. Так, </a:t>
            </a:r>
            <a:r>
              <a:rPr lang="ru-RU" sz="2000" dirty="0" err="1" smtClean="0"/>
              <a:t>викреслено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згадки</a:t>
            </a:r>
            <a:r>
              <a:rPr lang="ru-RU" sz="2000" dirty="0" smtClean="0"/>
              <a:t> про людей,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на той час </a:t>
            </a:r>
            <a:r>
              <a:rPr lang="ru-RU" sz="2000" dirty="0" err="1" smtClean="0"/>
              <a:t>вважалися</a:t>
            </a:r>
            <a:r>
              <a:rPr lang="ru-RU" sz="2000" dirty="0" smtClean="0"/>
              <a:t> в СРСР «ворогами народу»). </a:t>
            </a:r>
            <a:r>
              <a:rPr lang="ru-RU" sz="2000" dirty="0" err="1" smtClean="0"/>
              <a:t>Щоденні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зустрічі</a:t>
            </a:r>
            <a:r>
              <a:rPr lang="ru-RU" sz="2000" dirty="0" smtClean="0"/>
              <a:t> як </a:t>
            </a:r>
            <a:r>
              <a:rPr lang="ru-RU" sz="2000" dirty="0" err="1" smtClean="0"/>
              <a:t>радували</a:t>
            </a:r>
            <a:r>
              <a:rPr lang="ru-RU" sz="2000" dirty="0" smtClean="0"/>
              <a:t>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пригнічували</a:t>
            </a:r>
            <a:r>
              <a:rPr lang="ru-RU" sz="2000" dirty="0" smtClean="0"/>
              <a:t>. </a:t>
            </a:r>
            <a:r>
              <a:rPr lang="ru-RU" sz="2000" dirty="0" err="1" smtClean="0"/>
              <a:t>Вихід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один — </a:t>
            </a:r>
            <a:r>
              <a:rPr lang="ru-RU" sz="2000" dirty="0" err="1" smtClean="0"/>
              <a:t>розлука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ж у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сім'я</a:t>
            </a:r>
            <a:r>
              <a:rPr lang="ru-RU" sz="2000" dirty="0" smtClean="0"/>
              <a:t>, </a:t>
            </a:r>
            <a:r>
              <a:rPr lang="ru-RU" sz="2000" dirty="0" err="1" smtClean="0"/>
              <a:t>діти</a:t>
            </a:r>
            <a:r>
              <a:rPr lang="ru-RU" sz="2000" dirty="0" smtClean="0"/>
              <a:t>. У 1907 р.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анонімного</a:t>
            </a:r>
            <a:r>
              <a:rPr lang="ru-RU" sz="2000" dirty="0" smtClean="0"/>
              <a:t> листа дружина </a:t>
            </a:r>
            <a:r>
              <a:rPr lang="ru-RU" sz="2000" dirty="0" err="1" smtClean="0"/>
              <a:t>дізналася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стосунки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Аплаксіною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примусила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дати</a:t>
            </a:r>
            <a:r>
              <a:rPr lang="ru-RU" sz="2000" dirty="0" smtClean="0"/>
              <a:t> слово не </a:t>
            </a:r>
            <a:r>
              <a:rPr lang="ru-RU" sz="2000" dirty="0" err="1" smtClean="0"/>
              <a:t>кидати</a:t>
            </a:r>
            <a:r>
              <a:rPr lang="ru-RU" sz="2000" dirty="0" smtClean="0"/>
              <a:t> родину.</a:t>
            </a:r>
            <a:endParaRPr lang="ru-RU" sz="2000" dirty="0"/>
          </a:p>
        </p:txBody>
      </p:sp>
      <p:pic>
        <p:nvPicPr>
          <p:cNvPr id="3074" name="Picture 2" descr="D:\Мои документы\Downloads\поа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2143140" cy="2505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476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          Батьки</vt:lpstr>
      <vt:lpstr>      Навчання</vt:lpstr>
      <vt:lpstr>                        Праця</vt:lpstr>
      <vt:lpstr>Слайд 6</vt:lpstr>
      <vt:lpstr>            Родина Коцюбинського</vt:lpstr>
      <vt:lpstr>Слайд 8</vt:lpstr>
      <vt:lpstr>Слайд 9</vt:lpstr>
      <vt:lpstr>            Останні роки</vt:lpstr>
      <vt:lpstr>Слайд 11</vt:lpstr>
      <vt:lpstr>Слайд 12</vt:lpstr>
      <vt:lpstr>Сучасність</vt:lpstr>
      <vt:lpstr>1948 рік: Михайлина Коцюбинська з батьками - Хомою Михайловичем і Катериною Яківною. Фото з домашнього архiву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2013-01-24T18:10:25Z</dcterms:created>
  <dcterms:modified xsi:type="dcterms:W3CDTF">2013-01-24T18:29:08Z</dcterms:modified>
</cp:coreProperties>
</file>