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7" r:id="rId2"/>
    <p:sldId id="290" r:id="rId3"/>
    <p:sldId id="257" r:id="rId4"/>
    <p:sldId id="304" r:id="rId5"/>
    <p:sldId id="291" r:id="rId6"/>
    <p:sldId id="292" r:id="rId7"/>
    <p:sldId id="293" r:id="rId8"/>
    <p:sldId id="305" r:id="rId9"/>
    <p:sldId id="302" r:id="rId10"/>
    <p:sldId id="294" r:id="rId11"/>
    <p:sldId id="308" r:id="rId12"/>
    <p:sldId id="309" r:id="rId13"/>
    <p:sldId id="314" r:id="rId14"/>
    <p:sldId id="315" r:id="rId15"/>
    <p:sldId id="312" r:id="rId16"/>
    <p:sldId id="295" r:id="rId17"/>
    <p:sldId id="297" r:id="rId18"/>
    <p:sldId id="296" r:id="rId19"/>
    <p:sldId id="298" r:id="rId20"/>
    <p:sldId id="306" r:id="rId21"/>
    <p:sldId id="311" r:id="rId22"/>
    <p:sldId id="283" r:id="rId23"/>
    <p:sldId id="313" r:id="rId24"/>
    <p:sldId id="318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18D75-FC7C-4D24-81F7-66728E80FAF6}" type="datetimeFigureOut">
              <a:rPr lang="uk-UA" smtClean="0"/>
              <a:pPr/>
              <a:t>13.03.2012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F6786-6624-4891-B2A5-2BD3ED89791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13.03.2012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13.03.2012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13.03.2012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13.03.2012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13.03.2012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13.03.2012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13.03.2012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13.03.2012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13.03.2012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13.03.2012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13.03.2012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B0D7-75FB-4F46-BFDB-441D221ADA0C}" type="datetimeFigureOut">
              <a:rPr lang="uk-UA" smtClean="0"/>
              <a:pPr/>
              <a:t>13.03.2012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>
                <a:solidFill>
                  <a:schemeClr val="tx2">
                    <a:lumMod val="75000"/>
                  </a:schemeClr>
                </a:solidFill>
              </a:rPr>
              <a:t>Зорова система</a:t>
            </a:r>
            <a:endParaRPr lang="ru-RU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zheltie_gla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9319" y="1600200"/>
            <a:ext cx="7265362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715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Сітківка перетворює світлову енергію – подразнення – на нервовий імпульс і здійснює первинну обробку зорового сигналу. У фоторецепторах містяться особливі світлочутливі речовини (пігменти): у паличках – речовина пурпурового кольору – родопсин, а у колбочках – речовина фіолетового кольору –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йодопсин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. У складі цих речовин є білок –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опсин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і окиснений вітамін А.                              Порушення діяльності                                             колбочок – дальтонізм.</a:t>
            </a:r>
          </a:p>
        </p:txBody>
      </p:sp>
      <p:pic>
        <p:nvPicPr>
          <p:cNvPr id="12" name="Picture 4" descr="U13_02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857628"/>
            <a:ext cx="292895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857760"/>
            <a:ext cx="87154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endParaRPr lang="uk-UA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Колбочки забезпечують сприймання форми і кольору предмету, тобто це рецептори денного бачення, а палички – рецептори сутінкового зору.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image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0"/>
            <a:ext cx="6096837" cy="535782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Найбільше колбочок навколо центральної ямки. Це місце скупчення колбочок називають жовтою плямою. Її ще називають місцем                                               найкращого бачення. При цьому предмети,                                                            які сприймаються                                                    периферичним зором,                                                                   розрізняються гірше.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6" descr="U10_06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143116"/>
            <a:ext cx="464347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Місце, де зоровий нерв виходить із сітківки, позбавлене фоторецепторів і називається сліпою плямою. Світло у ньому не сприймається і предметів, зображення яких потрапляє на                                        цю ділянку, ми не бачимо.                                                 Площа її може бути                                                              від 2,5 до 6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кв.мм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5" descr="U10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000240"/>
            <a:ext cx="3643338" cy="4400552"/>
          </a:xfrm>
          <a:prstGeom prst="rect">
            <a:avLst/>
          </a:prstGeom>
          <a:noFill/>
        </p:spPr>
      </p:pic>
      <p:pic>
        <p:nvPicPr>
          <p:cNvPr id="6" name="Рисунок 5" descr="сл пля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714752"/>
            <a:ext cx="4572032" cy="285752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я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8143932" cy="40719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5429264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Схема визначення жовтої та сліпої плями </a:t>
            </a:r>
            <a:endParaRPr lang="uk-UA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ду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928934"/>
            <a:ext cx="5885749" cy="37147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44" y="214290"/>
            <a:ext cx="87154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Багатоколірність сприймається завдяки тому, що колбочки реагують на певний спектр світла, тобто на довжину хвилі, ізольовано. Існує три типи колбочок: перший реагує на червоний колір, другий на зелений, а третій на синій. Якщо всі три типи колбочок збуджуються водночас і однаково, виникає відчуття білого кольору. </a:t>
            </a:r>
            <a:endParaRPr lang="uk-UA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7868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У порожнині ока міститься кришталик -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світлозаломлювальний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апарат. Він прозорий і еластичний. Розміщений у тонкій прозорій  капсулі,                                                                                                                                                                         яка переходить  по краях у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зв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язки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, що прикріплені до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ціліарного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тіла.        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Завдяки цьому кришталик</a:t>
            </a:r>
          </a:p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може  змінювати свою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кривизну і бути </a:t>
            </a:r>
          </a:p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опуклішим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або</a:t>
            </a:r>
          </a:p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плоскішим.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5857892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Кришталик</a:t>
            </a:r>
            <a:endParaRPr lang="uk-UA" sz="2400" dirty="0"/>
          </a:p>
        </p:txBody>
      </p:sp>
      <p:pic>
        <p:nvPicPr>
          <p:cNvPr id="12" name="Picture 5" descr="Рисунок1"/>
          <p:cNvPicPr>
            <a:picLocks noChangeAspect="1" noChangeArrowheads="1"/>
          </p:cNvPicPr>
          <p:nvPr/>
        </p:nvPicPr>
        <p:blipFill>
          <a:blip r:embed="rId2" cstate="print"/>
          <a:srcRect l="1392" t="8446" b="9746"/>
          <a:stretch>
            <a:fillRect/>
          </a:stretch>
        </p:blipFill>
        <p:spPr bwMode="auto">
          <a:xfrm>
            <a:off x="142844" y="2428868"/>
            <a:ext cx="4286280" cy="3656004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rot="10800000">
            <a:off x="3286116" y="4214818"/>
            <a:ext cx="1857388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154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Всю порожнину ока заповнює прозора желеподібна 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маса, як розплавлене скло, і тому його назва – склисте тіло. Кришталик та склисте тіло пропускають світлові промені всередину ока та заломлюють їх.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Склисте тіло ще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підтримує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внутрішньоочний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тиск.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4857760"/>
            <a:ext cx="1896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Склисте тіло </a:t>
            </a:r>
            <a:endParaRPr lang="uk-UA" sz="2400" dirty="0"/>
          </a:p>
        </p:txBody>
      </p:sp>
      <p:pic>
        <p:nvPicPr>
          <p:cNvPr id="8" name="Picture 5" descr="Рисунок1"/>
          <p:cNvPicPr>
            <a:picLocks noChangeAspect="1" noChangeArrowheads="1"/>
          </p:cNvPicPr>
          <p:nvPr/>
        </p:nvPicPr>
        <p:blipFill>
          <a:blip r:embed="rId2" cstate="print"/>
          <a:srcRect l="1392" t="8446" b="9746"/>
          <a:stretch>
            <a:fillRect/>
          </a:stretch>
        </p:blipFill>
        <p:spPr bwMode="auto">
          <a:xfrm>
            <a:off x="428596" y="2428868"/>
            <a:ext cx="4286280" cy="3656004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rot="10800000">
            <a:off x="1857356" y="3786190"/>
            <a:ext cx="3429024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До допоміжного апарату ока відносяться брови, повіки з віями, слізні залози та м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язи ока. Завдяки бровам піт не потрапляє в очі. Повіки мимовільно змикаються і розмикаються (мигальний рефлекс), рівномірно зволожуючи поверхню ока. </a:t>
            </a:r>
          </a:p>
        </p:txBody>
      </p:sp>
      <p:pic>
        <p:nvPicPr>
          <p:cNvPr id="7" name="Рисунок 6" descr="бров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071810"/>
            <a:ext cx="2984500" cy="2984500"/>
          </a:xfrm>
          <a:prstGeom prst="rect">
            <a:avLst/>
          </a:prstGeom>
        </p:spPr>
      </p:pic>
      <p:pic>
        <p:nvPicPr>
          <p:cNvPr id="8" name="Рисунок 7" descr="брови оч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214686"/>
            <a:ext cx="2247900" cy="2676525"/>
          </a:xfrm>
          <a:prstGeom prst="rect">
            <a:avLst/>
          </a:prstGeom>
        </p:spPr>
      </p:pic>
      <p:pic>
        <p:nvPicPr>
          <p:cNvPr id="9" name="Рисунок 8" descr="16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857628"/>
            <a:ext cx="2071702" cy="121444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Слізний апарат складається із слізної залози, слізного мішка та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носослізного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каналу. Сльози,  що утворюються, зволожують, дезінфікують і очищають рогівку ока. </a:t>
            </a:r>
          </a:p>
        </p:txBody>
      </p:sp>
      <p:pic>
        <p:nvPicPr>
          <p:cNvPr id="3" name="Рисунок 2" descr="слез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2428868"/>
            <a:ext cx="2095500" cy="1819275"/>
          </a:xfrm>
          <a:prstGeom prst="rect">
            <a:avLst/>
          </a:prstGeom>
        </p:spPr>
      </p:pic>
      <p:pic>
        <p:nvPicPr>
          <p:cNvPr id="7" name="Picture 3" descr="U10_04"/>
          <p:cNvPicPr>
            <a:picLocks noChangeAspect="1" noChangeArrowheads="1"/>
          </p:cNvPicPr>
          <p:nvPr/>
        </p:nvPicPr>
        <p:blipFill>
          <a:blip r:embed="rId3" cstate="print">
            <a:lum bright="-10000" contrast="34000"/>
          </a:blip>
          <a:srcRect/>
          <a:stretch>
            <a:fillRect/>
          </a:stretch>
        </p:blipFill>
        <p:spPr bwMode="auto">
          <a:xfrm>
            <a:off x="3500430" y="2714620"/>
            <a:ext cx="2643206" cy="3100382"/>
          </a:xfrm>
          <a:prstGeom prst="rect">
            <a:avLst/>
          </a:prstGeom>
          <a:noFill/>
        </p:spPr>
      </p:pic>
      <p:pic>
        <p:nvPicPr>
          <p:cNvPr id="11" name="Рисунок 10" descr="сл.апа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571744"/>
            <a:ext cx="2643206" cy="350046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14290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Зорова сенсорна система забезпечує сприйняття різноманітних предметів, їхнього кольору, форми, величини, відстані до них, розташування у просторі, рухів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живих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та неживих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тіл природи.                    Більшість видів трудової діяльності людина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здійснює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з допомогою  органу  зору. </a:t>
            </a:r>
          </a:p>
        </p:txBody>
      </p:sp>
      <p:pic>
        <p:nvPicPr>
          <p:cNvPr id="8" name="Рисунок 7" descr="1320402277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071810"/>
            <a:ext cx="4929222" cy="349974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0298" y="6143644"/>
            <a:ext cx="4720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Загальна будова ока людини</a:t>
            </a:r>
            <a:endParaRPr lang="uk-UA" sz="2800" dirty="0"/>
          </a:p>
        </p:txBody>
      </p:sp>
      <p:pic>
        <p:nvPicPr>
          <p:cNvPr id="6" name="Рисунок 5" descr="буд о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8358246" cy="594364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28604"/>
            <a:ext cx="8786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Інформація зоровими нервами через середній і проміжний мозок передається до зорових зон кори великого мозку. Зорові нерви перехрещуються, тому частина інформації від правого ока надходить у ліву півкулю і навпаки. 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зор аналі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857496"/>
            <a:ext cx="5929354" cy="3571900"/>
          </a:xfrm>
          <a:prstGeom prst="rect">
            <a:avLst/>
          </a:prstGeom>
        </p:spPr>
      </p:pic>
      <p:pic>
        <p:nvPicPr>
          <p:cNvPr id="8" name="Picture 6" descr="U10_12"/>
          <p:cNvPicPr>
            <a:picLocks noChangeAspect="1" noChangeArrowheads="1"/>
          </p:cNvPicPr>
          <p:nvPr/>
        </p:nvPicPr>
        <p:blipFill>
          <a:blip r:embed="rId3" cstate="print">
            <a:lum bright="-6000" contrast="14000"/>
          </a:blip>
          <a:srcRect/>
          <a:stretch>
            <a:fillRect/>
          </a:stretch>
        </p:blipFill>
        <p:spPr bwMode="auto">
          <a:xfrm>
            <a:off x="214282" y="3071810"/>
            <a:ext cx="2571768" cy="30384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U11_09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3335333" cy="3429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00042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Здатність ока пристосовуватись до чіткого бачення предметів, розташованих на різних відстанях називають акомодацією.  Порушення акомодаційної здатності призводить до порушення гостроти зору та виникнення короткозорості або далекозорості.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заломлення промені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143248"/>
            <a:ext cx="4714908" cy="328060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928670"/>
            <a:ext cx="87868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  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Поле зору – це простір, який можна охопити оком при фіксованому стані очного яблука.  З віддаленням предметів від ока зменшуються їхні розміри, рельєфність форми, насиченість кольорів, аж поки предмет не зникне з поля зору. Наші очі мають змогу сприймати рух предметів і їхню швидкість. Точній оцінці просторового розташування предметів, їхнього руху сприяє саме бінокулярний зір, завдяки чому визначається місце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розташування предмета у просторі та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відстань до нього. Ще одним із механізмів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просторового сприйняття є сходження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очей – конвергенція, тобто осі обох очей за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допомогою окорухового м’яза сходяться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на предметі, що розглядається.  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3146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876"/>
            <a:ext cx="2214578" cy="303847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uk-UA" sz="3600" dirty="0" err="1" smtClean="0">
                <a:solidFill>
                  <a:schemeClr val="tx2">
                    <a:lumMod val="75000"/>
                  </a:schemeClr>
                </a:solidFill>
              </a:rPr>
              <a:t>иконала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 Поляк Влада</a:t>
            </a:r>
            <a:b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9-Б</a:t>
            </a:r>
            <a:b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285728"/>
            <a:ext cx="885831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Око – унікальний і дуже складний витвір природи.       У людини бінокулярний, тобто стереоскопічний зір.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Складається око із периферичного відділу – органу зору, провідникового відділу – зорового нерву та центрального відділу – зорового центру кори кінцевого мозку.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Форма очного яблука має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кулясту форму, що дає 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йому змогу рухатися в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певних межах очної ямки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черепа. </a:t>
            </a:r>
          </a:p>
          <a:p>
            <a:endParaRPr lang="uk-UA" dirty="0"/>
          </a:p>
        </p:txBody>
      </p:sp>
      <p:sp>
        <p:nvSpPr>
          <p:cNvPr id="13" name="Овал 12"/>
          <p:cNvSpPr/>
          <p:nvPr/>
        </p:nvSpPr>
        <p:spPr>
          <a:xfrm>
            <a:off x="571472" y="3214686"/>
            <a:ext cx="3571900" cy="314327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521495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Розрізняють прямі   та косі м’язи ока.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Завдяки м’язам око постійно рухається в очній ямці. 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 descr="961fbad608b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7929618" cy="451010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Око має три оболонки: зовнішню – білкову,</a:t>
            </a:r>
          </a:p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середню – судинну, внутрішню – сітківку.</a:t>
            </a:r>
          </a:p>
          <a:p>
            <a:pPr>
              <a:buFontTx/>
              <a:buChar char="-"/>
            </a:pPr>
            <a:endParaRPr lang="uk-UA" dirty="0" smtClean="0"/>
          </a:p>
        </p:txBody>
      </p:sp>
      <p:pic>
        <p:nvPicPr>
          <p:cNvPr id="12" name="Рисунок 11" descr="оболон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000240"/>
            <a:ext cx="5643602" cy="42148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000892" y="2285992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білкова</a:t>
            </a:r>
            <a:endParaRPr lang="uk-UA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072330" y="2928934"/>
            <a:ext cx="150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судинна</a:t>
            </a:r>
            <a:endParaRPr lang="uk-UA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43768" y="3857628"/>
            <a:ext cx="1189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сітківка</a:t>
            </a:r>
            <a:endParaRPr lang="uk-UA" sz="24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>
            <a:off x="4429124" y="2500306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4357686" y="3143248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10800000">
            <a:off x="5357818" y="3500438"/>
            <a:ext cx="1643074" cy="5715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Зовнішня оболонка ока включає білкову оболонку – склеру та рогівку. Вона найщільніша та найміцніша і складається із сполучної тканини, в якій переплелися колагенові та еластичні волокна. Спереду білкова оболонка переходить у рогівку.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Рогівка – прозора частина ока, через яку всередину проникають світлові промені.                                                          Вона має здатність їх заломлювати.                                                      У ній містяться механорецептори,                                                  дотик до них спричиняє безумовний                                    рефлекс моргання.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Білкова оболонка захищає око від                                     механічних та хімічних пошкоджень, від                          мікроорганізмів, пропускає та заломлює промені світла.</a:t>
            </a:r>
          </a:p>
        </p:txBody>
      </p:sp>
      <p:pic>
        <p:nvPicPr>
          <p:cNvPr id="6" name="Рисунок 5" descr="рогів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000372"/>
            <a:ext cx="2714644" cy="228601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7154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Середня оболонка пронизана кровоносними судинами. Вона складається з райдужки,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ціліарного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тіла і власне судинної оболонки. У центрі райдужки є отвір – зіниця. Вона регулює кількість світла, що потрапляє в очі.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Ціліарне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тіло складається з війкового м’яза і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зв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язок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, до яких                                             прикріплюється                                    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кришталик. Власне                                                     судинна оболонка  -                       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це густа сітка                                                                  кровоносних судин,                                                              які забезпечують                                                  безперервне живлення всього ока.</a:t>
            </a:r>
          </a:p>
        </p:txBody>
      </p:sp>
      <p:pic>
        <p:nvPicPr>
          <p:cNvPr id="11" name="Рисунок 10" descr="eyeокко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786058"/>
            <a:ext cx="4953000" cy="282892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500042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Райдужка містить спеціальний пігмент – меланін, який зумовлює її забарвлення – від блакитного до темного. 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biser_info_8719701884858fc555f928_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214554"/>
            <a:ext cx="2143140" cy="1571636"/>
          </a:xfrm>
          <a:prstGeom prst="rect">
            <a:avLst/>
          </a:prstGeom>
        </p:spPr>
      </p:pic>
      <p:pic>
        <p:nvPicPr>
          <p:cNvPr id="10" name="Рисунок 9" descr="73d78849ca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714752"/>
            <a:ext cx="2643206" cy="1785950"/>
          </a:xfrm>
          <a:prstGeom prst="rect">
            <a:avLst/>
          </a:prstGeom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4429132"/>
            <a:ext cx="2947985" cy="2147886"/>
          </a:xfrm>
          <a:prstGeom prst="rect">
            <a:avLst/>
          </a:prstGeom>
        </p:spPr>
      </p:pic>
      <p:pic>
        <p:nvPicPr>
          <p:cNvPr id="12" name="Рисунок 11" descr="синэ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143116"/>
            <a:ext cx="2714644" cy="17859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тчат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143248"/>
            <a:ext cx="7000924" cy="35004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  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Внутрішня оболонка – сітківка –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світлосприймальна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. Це складна оболонка, що містить кілька шарів клітин, різних за формою та функціями. Перший шар – пігментний, складається із щільно розташованих епітеліальних клітин, які містять чорний пігмент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фусцин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. Він поглинає світлові промені. Другий шар – рецепторний, утворений світлочутливими клітинами – фоторецепторами – колбочками і паличками.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886</TotalTime>
  <Words>966</Words>
  <Application>Microsoft Office PowerPoint</Application>
  <PresentationFormat>Экран (4:3)</PresentationFormat>
  <Paragraphs>57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Зорова система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Виконала Поляк Влада 9-Б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ЗОРОВА СЕНСОРНА СИСТЕМА</dc:title>
  <dc:creator>Павленко</dc:creator>
  <cp:lastModifiedBy>Lyagushka</cp:lastModifiedBy>
  <cp:revision>180</cp:revision>
  <dcterms:created xsi:type="dcterms:W3CDTF">2010-03-29T19:53:26Z</dcterms:created>
  <dcterms:modified xsi:type="dcterms:W3CDTF">2012-03-13T13:14:11Z</dcterms:modified>
</cp:coreProperties>
</file>