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4" autoAdjust="0"/>
    <p:restoredTop sz="94660"/>
  </p:normalViewPr>
  <p:slideViewPr>
    <p:cSldViewPr>
      <p:cViewPr varScale="1">
        <p:scale>
          <a:sx n="85" d="100"/>
          <a:sy n="8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D354F-7DA5-400B-9202-5927EF90D20F}" type="doc">
      <dgm:prSet loTypeId="urn:microsoft.com/office/officeart/2005/8/layout/gear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72DE791-ECD5-462D-AECB-7948F9BFC742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Економічні, політичні протистояння між провідними країнами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E0CDB0-9107-40C9-9339-1034F7AE10F9}" type="parTrans" cxnId="{BB123093-3F4A-4406-968D-A1E19B753227}">
      <dgm:prSet/>
      <dgm:spPr/>
      <dgm:t>
        <a:bodyPr/>
        <a:lstStyle/>
        <a:p>
          <a:endParaRPr lang="ru-RU"/>
        </a:p>
      </dgm:t>
    </dgm:pt>
    <dgm:pt modelId="{AC6855A2-F0B3-4C47-8AAD-7A48CC0FE892}" type="sibTrans" cxnId="{BB123093-3F4A-4406-968D-A1E19B753227}">
      <dgm:prSet/>
      <dgm:spPr/>
      <dgm:t>
        <a:bodyPr/>
        <a:lstStyle/>
        <a:p>
          <a:endParaRPr lang="ru-RU"/>
        </a:p>
      </dgm:t>
    </dgm:pt>
    <dgm:pt modelId="{23EBE2DE-7277-4E80-96E0-914423ACC4A0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Утворення на політичній карті світу Німецької  імперії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F56F69-0EE8-46CA-9775-3A803CBDE055}" type="parTrans" cxnId="{59A6CE75-9B49-48AE-B069-4EB85850A9CE}">
      <dgm:prSet/>
      <dgm:spPr/>
      <dgm:t>
        <a:bodyPr/>
        <a:lstStyle/>
        <a:p>
          <a:endParaRPr lang="ru-RU"/>
        </a:p>
      </dgm:t>
    </dgm:pt>
    <dgm:pt modelId="{3DC2C2A5-8F2E-41FD-8074-8D41FCDD56B0}" type="sibTrans" cxnId="{59A6CE75-9B49-48AE-B069-4EB85850A9CE}">
      <dgm:prSet/>
      <dgm:spPr/>
      <dgm:t>
        <a:bodyPr/>
        <a:lstStyle/>
        <a:p>
          <a:endParaRPr lang="ru-RU"/>
        </a:p>
      </dgm:t>
    </dgm:pt>
    <dgm:pt modelId="{4C510B98-51F3-4740-8F85-C5E20CD45953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Загострення економічних відносин  між Німеччиною та Британією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23B2CB-C18D-4AC8-B8A4-275D66C75D18}" type="parTrans" cxnId="{D42604D1-A464-4101-9D92-6305FACB0AD1}">
      <dgm:prSet/>
      <dgm:spPr/>
      <dgm:t>
        <a:bodyPr/>
        <a:lstStyle/>
        <a:p>
          <a:endParaRPr lang="ru-RU"/>
        </a:p>
      </dgm:t>
    </dgm:pt>
    <dgm:pt modelId="{A3F7BE06-9EA8-4BB1-A090-72C473361F90}" type="sibTrans" cxnId="{D42604D1-A464-4101-9D92-6305FACB0AD1}">
      <dgm:prSet/>
      <dgm:spPr/>
      <dgm:t>
        <a:bodyPr/>
        <a:lstStyle/>
        <a:p>
          <a:endParaRPr lang="ru-RU"/>
        </a:p>
      </dgm:t>
    </dgm:pt>
    <dgm:pt modelId="{4120412C-AF4D-456A-8BB1-A8B935847789}">
      <dgm:prSet/>
      <dgm:spPr/>
    </dgm:pt>
    <dgm:pt modelId="{E23F3858-807E-4C12-B605-21B9CA6EEDF5}" type="parTrans" cxnId="{0FB8F232-BDC8-4F8A-BAD4-F412B86B10B3}">
      <dgm:prSet/>
      <dgm:spPr/>
      <dgm:t>
        <a:bodyPr/>
        <a:lstStyle/>
        <a:p>
          <a:endParaRPr lang="ru-RU"/>
        </a:p>
      </dgm:t>
    </dgm:pt>
    <dgm:pt modelId="{A9389157-7DF8-4186-9A1D-F29CAFCB17B1}" type="sibTrans" cxnId="{0FB8F232-BDC8-4F8A-BAD4-F412B86B10B3}">
      <dgm:prSet/>
      <dgm:spPr/>
      <dgm:t>
        <a:bodyPr/>
        <a:lstStyle/>
        <a:p>
          <a:endParaRPr lang="ru-RU"/>
        </a:p>
      </dgm:t>
    </dgm:pt>
    <dgm:pt modelId="{C06DB0DC-6A3F-461B-8226-1315F35D2737}" type="pres">
      <dgm:prSet presAssocID="{B89D354F-7DA5-400B-9202-5927EF90D2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56F0F9-9AAF-4CE3-8819-0985EA0AE9A5}" type="pres">
      <dgm:prSet presAssocID="{372DE791-ECD5-462D-AECB-7948F9BFC742}" presName="gear1" presStyleLbl="node1" presStyleIdx="0" presStyleCnt="3">
        <dgm:presLayoutVars>
          <dgm:chMax val="1"/>
          <dgm:bulletEnabled val="1"/>
        </dgm:presLayoutVars>
      </dgm:prSet>
      <dgm:spPr/>
    </dgm:pt>
    <dgm:pt modelId="{7186C59C-E75D-4F88-8707-4B8849F6029B}" type="pres">
      <dgm:prSet presAssocID="{372DE791-ECD5-462D-AECB-7948F9BFC742}" presName="gear1srcNode" presStyleLbl="node1" presStyleIdx="0" presStyleCnt="3"/>
      <dgm:spPr/>
    </dgm:pt>
    <dgm:pt modelId="{BF9FAB85-866C-40EB-B129-1ECD3746E24F}" type="pres">
      <dgm:prSet presAssocID="{372DE791-ECD5-462D-AECB-7948F9BFC742}" presName="gear1dstNode" presStyleLbl="node1" presStyleIdx="0" presStyleCnt="3"/>
      <dgm:spPr/>
    </dgm:pt>
    <dgm:pt modelId="{D6D1F8B8-A5F3-4DEC-8DAE-2251197AA273}" type="pres">
      <dgm:prSet presAssocID="{23EBE2DE-7277-4E80-96E0-914423ACC4A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B7A6D-E75F-484A-B1F1-B24130129838}" type="pres">
      <dgm:prSet presAssocID="{23EBE2DE-7277-4E80-96E0-914423ACC4A0}" presName="gear2srcNode" presStyleLbl="node1" presStyleIdx="1" presStyleCnt="3"/>
      <dgm:spPr/>
    </dgm:pt>
    <dgm:pt modelId="{FA687DD9-F93C-4D49-A743-5BB0A2554CB4}" type="pres">
      <dgm:prSet presAssocID="{23EBE2DE-7277-4E80-96E0-914423ACC4A0}" presName="gear2dstNode" presStyleLbl="node1" presStyleIdx="1" presStyleCnt="3"/>
      <dgm:spPr/>
    </dgm:pt>
    <dgm:pt modelId="{59DB7F25-45D2-4995-9D95-13DE413D6932}" type="pres">
      <dgm:prSet presAssocID="{4C510B98-51F3-4740-8F85-C5E20CD45953}" presName="gear3" presStyleLbl="node1" presStyleIdx="2" presStyleCnt="3"/>
      <dgm:spPr/>
    </dgm:pt>
    <dgm:pt modelId="{7FC4F569-A12E-422E-BCCF-1F95D6E321DE}" type="pres">
      <dgm:prSet presAssocID="{4C510B98-51F3-4740-8F85-C5E20CD4595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5614F00-8291-45BA-8890-F4C5E0C27DD1}" type="pres">
      <dgm:prSet presAssocID="{4C510B98-51F3-4740-8F85-C5E20CD45953}" presName="gear3srcNode" presStyleLbl="node1" presStyleIdx="2" presStyleCnt="3"/>
      <dgm:spPr/>
    </dgm:pt>
    <dgm:pt modelId="{742CAEDF-C101-42EC-B9A4-6E6BD7694DBF}" type="pres">
      <dgm:prSet presAssocID="{4C510B98-51F3-4740-8F85-C5E20CD45953}" presName="gear3dstNode" presStyleLbl="node1" presStyleIdx="2" presStyleCnt="3"/>
      <dgm:spPr/>
    </dgm:pt>
    <dgm:pt modelId="{13E77209-0968-4AE3-AFB1-E58A45A20935}" type="pres">
      <dgm:prSet presAssocID="{AC6855A2-F0B3-4C47-8AAD-7A48CC0FE892}" presName="connector1" presStyleLbl="sibTrans2D1" presStyleIdx="0" presStyleCnt="3"/>
      <dgm:spPr/>
    </dgm:pt>
    <dgm:pt modelId="{335D0AED-52EC-4E9A-A96A-0D64F7D88B4C}" type="pres">
      <dgm:prSet presAssocID="{3DC2C2A5-8F2E-41FD-8074-8D41FCDD56B0}" presName="connector2" presStyleLbl="sibTrans2D1" presStyleIdx="1" presStyleCnt="3"/>
      <dgm:spPr/>
    </dgm:pt>
    <dgm:pt modelId="{06C679B8-00BA-4E07-B27F-0822C05D4303}" type="pres">
      <dgm:prSet presAssocID="{A3F7BE06-9EA8-4BB1-A090-72C473361F90}" presName="connector3" presStyleLbl="sibTrans2D1" presStyleIdx="2" presStyleCnt="3"/>
      <dgm:spPr/>
    </dgm:pt>
  </dgm:ptLst>
  <dgm:cxnLst>
    <dgm:cxn modelId="{59A6CE75-9B49-48AE-B069-4EB85850A9CE}" srcId="{B89D354F-7DA5-400B-9202-5927EF90D20F}" destId="{23EBE2DE-7277-4E80-96E0-914423ACC4A0}" srcOrd="1" destOrd="0" parTransId="{49F56F69-0EE8-46CA-9775-3A803CBDE055}" sibTransId="{3DC2C2A5-8F2E-41FD-8074-8D41FCDD56B0}"/>
    <dgm:cxn modelId="{5ECDD8A5-53D8-4CF4-9434-1FC8F1F50C01}" type="presOf" srcId="{23EBE2DE-7277-4E80-96E0-914423ACC4A0}" destId="{FA687DD9-F93C-4D49-A743-5BB0A2554CB4}" srcOrd="2" destOrd="0" presId="urn:microsoft.com/office/officeart/2005/8/layout/gear1"/>
    <dgm:cxn modelId="{51818001-585E-4AD1-82E7-13DD6CFECE4C}" type="presOf" srcId="{372DE791-ECD5-462D-AECB-7948F9BFC742}" destId="{BF9FAB85-866C-40EB-B129-1ECD3746E24F}" srcOrd="2" destOrd="0" presId="urn:microsoft.com/office/officeart/2005/8/layout/gear1"/>
    <dgm:cxn modelId="{E51A4AF5-8496-471E-92E8-90E244A4E65E}" type="presOf" srcId="{3DC2C2A5-8F2E-41FD-8074-8D41FCDD56B0}" destId="{335D0AED-52EC-4E9A-A96A-0D64F7D88B4C}" srcOrd="0" destOrd="0" presId="urn:microsoft.com/office/officeart/2005/8/layout/gear1"/>
    <dgm:cxn modelId="{DFFD5E44-AA06-4230-90E3-EA144AAB5DD9}" type="presOf" srcId="{AC6855A2-F0B3-4C47-8AAD-7A48CC0FE892}" destId="{13E77209-0968-4AE3-AFB1-E58A45A20935}" srcOrd="0" destOrd="0" presId="urn:microsoft.com/office/officeart/2005/8/layout/gear1"/>
    <dgm:cxn modelId="{B4CD3358-D999-47B5-AD88-0885612723F2}" type="presOf" srcId="{4C510B98-51F3-4740-8F85-C5E20CD45953}" destId="{742CAEDF-C101-42EC-B9A4-6E6BD7694DBF}" srcOrd="3" destOrd="0" presId="urn:microsoft.com/office/officeart/2005/8/layout/gear1"/>
    <dgm:cxn modelId="{BB123093-3F4A-4406-968D-A1E19B753227}" srcId="{B89D354F-7DA5-400B-9202-5927EF90D20F}" destId="{372DE791-ECD5-462D-AECB-7948F9BFC742}" srcOrd="0" destOrd="0" parTransId="{ABE0CDB0-9107-40C9-9339-1034F7AE10F9}" sibTransId="{AC6855A2-F0B3-4C47-8AAD-7A48CC0FE892}"/>
    <dgm:cxn modelId="{984AF94B-29EB-404F-8754-270A217B2016}" type="presOf" srcId="{23EBE2DE-7277-4E80-96E0-914423ACC4A0}" destId="{D6D1F8B8-A5F3-4DEC-8DAE-2251197AA273}" srcOrd="0" destOrd="0" presId="urn:microsoft.com/office/officeart/2005/8/layout/gear1"/>
    <dgm:cxn modelId="{012EB390-B362-48C3-BFEA-AD06EF9736AE}" type="presOf" srcId="{A3F7BE06-9EA8-4BB1-A090-72C473361F90}" destId="{06C679B8-00BA-4E07-B27F-0822C05D4303}" srcOrd="0" destOrd="0" presId="urn:microsoft.com/office/officeart/2005/8/layout/gear1"/>
    <dgm:cxn modelId="{D42604D1-A464-4101-9D92-6305FACB0AD1}" srcId="{B89D354F-7DA5-400B-9202-5927EF90D20F}" destId="{4C510B98-51F3-4740-8F85-C5E20CD45953}" srcOrd="2" destOrd="0" parTransId="{1723B2CB-C18D-4AC8-B8A4-275D66C75D18}" sibTransId="{A3F7BE06-9EA8-4BB1-A090-72C473361F90}"/>
    <dgm:cxn modelId="{DE3A4046-9666-46A9-B5D3-B0F3A7F726CE}" type="presOf" srcId="{B89D354F-7DA5-400B-9202-5927EF90D20F}" destId="{C06DB0DC-6A3F-461B-8226-1315F35D2737}" srcOrd="0" destOrd="0" presId="urn:microsoft.com/office/officeart/2005/8/layout/gear1"/>
    <dgm:cxn modelId="{E4EFB50D-E5E4-4024-A331-279A0C53D5B1}" type="presOf" srcId="{372DE791-ECD5-462D-AECB-7948F9BFC742}" destId="{7186C59C-E75D-4F88-8707-4B8849F6029B}" srcOrd="1" destOrd="0" presId="urn:microsoft.com/office/officeart/2005/8/layout/gear1"/>
    <dgm:cxn modelId="{22E7DC76-050C-450C-891D-73C8D3E2434D}" type="presOf" srcId="{4C510B98-51F3-4740-8F85-C5E20CD45953}" destId="{7FC4F569-A12E-422E-BCCF-1F95D6E321DE}" srcOrd="1" destOrd="0" presId="urn:microsoft.com/office/officeart/2005/8/layout/gear1"/>
    <dgm:cxn modelId="{DC3598DA-A8FC-4CF6-912F-8F7EBA151B58}" type="presOf" srcId="{4C510B98-51F3-4740-8F85-C5E20CD45953}" destId="{59DB7F25-45D2-4995-9D95-13DE413D6932}" srcOrd="0" destOrd="0" presId="urn:microsoft.com/office/officeart/2005/8/layout/gear1"/>
    <dgm:cxn modelId="{4D7AC18B-4F81-4300-B708-85E6AEC8884C}" type="presOf" srcId="{4C510B98-51F3-4740-8F85-C5E20CD45953}" destId="{35614F00-8291-45BA-8890-F4C5E0C27DD1}" srcOrd="2" destOrd="0" presId="urn:microsoft.com/office/officeart/2005/8/layout/gear1"/>
    <dgm:cxn modelId="{01E77F1B-4C99-45F7-ABEF-BB105813BCE3}" type="presOf" srcId="{372DE791-ECD5-462D-AECB-7948F9BFC742}" destId="{E556F0F9-9AAF-4CE3-8819-0985EA0AE9A5}" srcOrd="0" destOrd="0" presId="urn:microsoft.com/office/officeart/2005/8/layout/gear1"/>
    <dgm:cxn modelId="{1C431DA8-C458-4E2F-BA81-67EF8CFE0518}" type="presOf" srcId="{23EBE2DE-7277-4E80-96E0-914423ACC4A0}" destId="{F66B7A6D-E75F-484A-B1F1-B24130129838}" srcOrd="1" destOrd="0" presId="urn:microsoft.com/office/officeart/2005/8/layout/gear1"/>
    <dgm:cxn modelId="{0FB8F232-BDC8-4F8A-BAD4-F412B86B10B3}" srcId="{B89D354F-7DA5-400B-9202-5927EF90D20F}" destId="{4120412C-AF4D-456A-8BB1-A8B935847789}" srcOrd="3" destOrd="0" parTransId="{E23F3858-807E-4C12-B605-21B9CA6EEDF5}" sibTransId="{A9389157-7DF8-4186-9A1D-F29CAFCB17B1}"/>
    <dgm:cxn modelId="{C82F535E-EB24-4AF9-B322-078A7E63FB61}" type="presParOf" srcId="{C06DB0DC-6A3F-461B-8226-1315F35D2737}" destId="{E556F0F9-9AAF-4CE3-8819-0985EA0AE9A5}" srcOrd="0" destOrd="0" presId="urn:microsoft.com/office/officeart/2005/8/layout/gear1"/>
    <dgm:cxn modelId="{A781E340-B271-4600-A51C-F6A7A149BC96}" type="presParOf" srcId="{C06DB0DC-6A3F-461B-8226-1315F35D2737}" destId="{7186C59C-E75D-4F88-8707-4B8849F6029B}" srcOrd="1" destOrd="0" presId="urn:microsoft.com/office/officeart/2005/8/layout/gear1"/>
    <dgm:cxn modelId="{EB0A2520-71CE-440D-BEE3-5C59A9D3AC89}" type="presParOf" srcId="{C06DB0DC-6A3F-461B-8226-1315F35D2737}" destId="{BF9FAB85-866C-40EB-B129-1ECD3746E24F}" srcOrd="2" destOrd="0" presId="urn:microsoft.com/office/officeart/2005/8/layout/gear1"/>
    <dgm:cxn modelId="{E853339A-52B0-4161-8B25-7B8918D34DE5}" type="presParOf" srcId="{C06DB0DC-6A3F-461B-8226-1315F35D2737}" destId="{D6D1F8B8-A5F3-4DEC-8DAE-2251197AA273}" srcOrd="3" destOrd="0" presId="urn:microsoft.com/office/officeart/2005/8/layout/gear1"/>
    <dgm:cxn modelId="{12130046-E0BD-46AB-9B10-A69A1BE0A205}" type="presParOf" srcId="{C06DB0DC-6A3F-461B-8226-1315F35D2737}" destId="{F66B7A6D-E75F-484A-B1F1-B24130129838}" srcOrd="4" destOrd="0" presId="urn:microsoft.com/office/officeart/2005/8/layout/gear1"/>
    <dgm:cxn modelId="{0A618D49-5715-4110-9172-81F2FD21EFE4}" type="presParOf" srcId="{C06DB0DC-6A3F-461B-8226-1315F35D2737}" destId="{FA687DD9-F93C-4D49-A743-5BB0A2554CB4}" srcOrd="5" destOrd="0" presId="urn:microsoft.com/office/officeart/2005/8/layout/gear1"/>
    <dgm:cxn modelId="{8E4BB44B-E4D7-4E8C-ABFC-14C4B71D08DB}" type="presParOf" srcId="{C06DB0DC-6A3F-461B-8226-1315F35D2737}" destId="{59DB7F25-45D2-4995-9D95-13DE413D6932}" srcOrd="6" destOrd="0" presId="urn:microsoft.com/office/officeart/2005/8/layout/gear1"/>
    <dgm:cxn modelId="{1C456435-7524-4901-8B6B-9B63B3BAFCD6}" type="presParOf" srcId="{C06DB0DC-6A3F-461B-8226-1315F35D2737}" destId="{7FC4F569-A12E-422E-BCCF-1F95D6E321DE}" srcOrd="7" destOrd="0" presId="urn:microsoft.com/office/officeart/2005/8/layout/gear1"/>
    <dgm:cxn modelId="{F76C2E07-6B7C-4CA2-8BDB-AC923DFB2B90}" type="presParOf" srcId="{C06DB0DC-6A3F-461B-8226-1315F35D2737}" destId="{35614F00-8291-45BA-8890-F4C5E0C27DD1}" srcOrd="8" destOrd="0" presId="urn:microsoft.com/office/officeart/2005/8/layout/gear1"/>
    <dgm:cxn modelId="{E67C5CC5-2A07-4E18-8A5C-85755C49942D}" type="presParOf" srcId="{C06DB0DC-6A3F-461B-8226-1315F35D2737}" destId="{742CAEDF-C101-42EC-B9A4-6E6BD7694DBF}" srcOrd="9" destOrd="0" presId="urn:microsoft.com/office/officeart/2005/8/layout/gear1"/>
    <dgm:cxn modelId="{FEE9EEDF-53F1-4E98-AA4A-16784889C0F7}" type="presParOf" srcId="{C06DB0DC-6A3F-461B-8226-1315F35D2737}" destId="{13E77209-0968-4AE3-AFB1-E58A45A20935}" srcOrd="10" destOrd="0" presId="urn:microsoft.com/office/officeart/2005/8/layout/gear1"/>
    <dgm:cxn modelId="{F4F18A95-A695-4FC1-9F99-74E1798EDD8E}" type="presParOf" srcId="{C06DB0DC-6A3F-461B-8226-1315F35D2737}" destId="{335D0AED-52EC-4E9A-A96A-0D64F7D88B4C}" srcOrd="11" destOrd="0" presId="urn:microsoft.com/office/officeart/2005/8/layout/gear1"/>
    <dgm:cxn modelId="{6441BD97-CD8E-4CB4-A802-ECF07644FB1F}" type="presParOf" srcId="{C06DB0DC-6A3F-461B-8226-1315F35D2737}" destId="{06C679B8-00BA-4E07-B27F-0822C05D4303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15581-9C35-4F39-88F7-B9D1B5B52BE5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143DFE9-D195-4185-BEF7-52C8F70DC6B5}">
      <dgm:prSet custT="1"/>
      <dgm:spPr/>
      <dgm:t>
        <a:bodyPr/>
        <a:lstStyle/>
        <a:p>
          <a:pPr rtl="0"/>
          <a:r>
            <a:rPr lang="uk-UA" sz="800" noProof="1" smtClean="0">
              <a:latin typeface="Times New Roman" pitchFamily="18" charset="0"/>
              <a:cs typeface="Times New Roman" pitchFamily="18" charset="0"/>
            </a:rPr>
            <a:t>Німеччина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D96AD24-92DF-4725-B302-C0A391B7C2C6}" type="parTrans" cxnId="{9DF20970-75BC-45E9-BEE3-29CF5EAAFF42}">
      <dgm:prSet/>
      <dgm:spPr/>
      <dgm:t>
        <a:bodyPr/>
        <a:lstStyle/>
        <a:p>
          <a:endParaRPr lang="ru-RU"/>
        </a:p>
      </dgm:t>
    </dgm:pt>
    <dgm:pt modelId="{47FEEB38-8FF7-41C7-811A-55B41E3BB4FB}" type="sibTrans" cxnId="{9DF20970-75BC-45E9-BEE3-29CF5EAAFF42}">
      <dgm:prSet/>
      <dgm:spPr/>
      <dgm:t>
        <a:bodyPr/>
        <a:lstStyle/>
        <a:p>
          <a:endParaRPr lang="ru-RU"/>
        </a:p>
      </dgm:t>
    </dgm:pt>
    <dgm:pt modelId="{089F20B1-6670-49D8-AE4C-DED5DC50C795}">
      <dgm:prSet custT="1"/>
      <dgm:spPr/>
      <dgm:t>
        <a:bodyPr/>
        <a:lstStyle/>
        <a:p>
          <a:pPr rtl="0"/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Великобританія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C3BD5EC9-5178-4F69-BDF8-2A6D3B87BD21}" type="parTrans" cxnId="{55A7FEE7-240E-4145-85E8-603E065BC764}">
      <dgm:prSet/>
      <dgm:spPr/>
      <dgm:t>
        <a:bodyPr/>
        <a:lstStyle/>
        <a:p>
          <a:endParaRPr lang="ru-RU"/>
        </a:p>
      </dgm:t>
    </dgm:pt>
    <dgm:pt modelId="{31D0EB9A-DD35-4066-AE71-955153FE6C7B}" type="sibTrans" cxnId="{55A7FEE7-240E-4145-85E8-603E065BC764}">
      <dgm:prSet/>
      <dgm:spPr/>
      <dgm:t>
        <a:bodyPr/>
        <a:lstStyle/>
        <a:p>
          <a:endParaRPr lang="ru-RU"/>
        </a:p>
      </dgm:t>
    </dgm:pt>
    <dgm:pt modelId="{AE0B8D66-AC54-44BC-B182-2FF974C5DA43}">
      <dgm:prSet custT="1"/>
      <dgm:spPr/>
      <dgm:t>
        <a:bodyPr/>
        <a:lstStyle/>
        <a:p>
          <a:pPr rtl="0"/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Франція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B2E7B383-08CA-46ED-B229-EAC872F1E084}" type="parTrans" cxnId="{D7456E85-F5D5-4FD5-AE1B-737EE6B9E2F8}">
      <dgm:prSet/>
      <dgm:spPr/>
      <dgm:t>
        <a:bodyPr/>
        <a:lstStyle/>
        <a:p>
          <a:endParaRPr lang="ru-RU"/>
        </a:p>
      </dgm:t>
    </dgm:pt>
    <dgm:pt modelId="{41F43B1D-A05A-46CA-8D79-645A53C3601A}" type="sibTrans" cxnId="{D7456E85-F5D5-4FD5-AE1B-737EE6B9E2F8}">
      <dgm:prSet/>
      <dgm:spPr/>
      <dgm:t>
        <a:bodyPr/>
        <a:lstStyle/>
        <a:p>
          <a:endParaRPr lang="ru-RU"/>
        </a:p>
      </dgm:t>
    </dgm:pt>
    <dgm:pt modelId="{3DF992CC-18E8-4EE6-AE98-B41FA19288FF}">
      <dgm:prSet custT="1"/>
      <dgm:spPr/>
      <dgm:t>
        <a:bodyPr/>
        <a:lstStyle/>
        <a:p>
          <a:pPr rtl="0"/>
          <a:r>
            <a:rPr lang="uk-UA" sz="800" dirty="0" smtClean="0">
              <a:latin typeface="Times New Roman" pitchFamily="18" charset="0"/>
              <a:cs typeface="Times New Roman" pitchFamily="18" charset="0"/>
            </a:rPr>
            <a:t>Австро-Угорщина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40651FB-1604-4FB4-BB71-A5FFD37FE145}" type="parTrans" cxnId="{5F49EE52-CB26-4B9E-8841-B914D858BF93}">
      <dgm:prSet/>
      <dgm:spPr/>
      <dgm:t>
        <a:bodyPr/>
        <a:lstStyle/>
        <a:p>
          <a:endParaRPr lang="ru-RU"/>
        </a:p>
      </dgm:t>
    </dgm:pt>
    <dgm:pt modelId="{1650E8BC-E894-4A8F-9E3A-AFED86E15349}" type="sibTrans" cxnId="{5F49EE52-CB26-4B9E-8841-B914D858BF93}">
      <dgm:prSet/>
      <dgm:spPr/>
      <dgm:t>
        <a:bodyPr/>
        <a:lstStyle/>
        <a:p>
          <a:endParaRPr lang="ru-RU"/>
        </a:p>
      </dgm:t>
    </dgm:pt>
    <dgm:pt modelId="{44FCF02D-31F6-4800-B99F-21CC7400EDA9}">
      <dgm:prSet custT="1"/>
      <dgm:spPr/>
      <dgm:t>
        <a:bodyPr/>
        <a:lstStyle/>
        <a:p>
          <a:pPr rtl="0"/>
          <a:r>
            <a:rPr lang="uk-UA" sz="800" dirty="0" smtClean="0">
              <a:latin typeface="Times New Roman" pitchFamily="18" charset="0"/>
              <a:cs typeface="Times New Roman" pitchFamily="18" charset="0"/>
            </a:rPr>
            <a:t>США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B92E959D-D3DE-4DB1-AC2E-1DC61604E00D}" type="parTrans" cxnId="{063F9BCF-F5A7-42BE-A51A-2498CEF029BE}">
      <dgm:prSet/>
      <dgm:spPr/>
      <dgm:t>
        <a:bodyPr/>
        <a:lstStyle/>
        <a:p>
          <a:endParaRPr lang="ru-RU"/>
        </a:p>
      </dgm:t>
    </dgm:pt>
    <dgm:pt modelId="{C3F58718-148E-4BAB-BE05-F45944E32C27}" type="sibTrans" cxnId="{063F9BCF-F5A7-42BE-A51A-2498CEF029BE}">
      <dgm:prSet/>
      <dgm:spPr/>
      <dgm:t>
        <a:bodyPr/>
        <a:lstStyle/>
        <a:p>
          <a:endParaRPr lang="ru-RU"/>
        </a:p>
      </dgm:t>
    </dgm:pt>
    <dgm:pt modelId="{6D658373-DE48-4660-BB5D-59B724D7019A}">
      <dgm:prSet/>
      <dgm:spPr/>
      <dgm:t>
        <a:bodyPr/>
        <a:lstStyle/>
        <a:p>
          <a:pPr algn="l"/>
          <a:endParaRPr lang="ru-RU" sz="500" dirty="0"/>
        </a:p>
      </dgm:t>
    </dgm:pt>
    <dgm:pt modelId="{69940892-5B0A-45EE-B409-0DF3F591D59D}" type="parTrans" cxnId="{EB5D7301-F5CC-4757-A023-7B0CABBE0610}">
      <dgm:prSet/>
      <dgm:spPr/>
      <dgm:t>
        <a:bodyPr/>
        <a:lstStyle/>
        <a:p>
          <a:endParaRPr lang="ru-RU"/>
        </a:p>
      </dgm:t>
    </dgm:pt>
    <dgm:pt modelId="{223721EB-4E56-44CE-9B8E-EBFD61E1D52A}" type="sibTrans" cxnId="{EB5D7301-F5CC-4757-A023-7B0CABBE0610}">
      <dgm:prSet/>
      <dgm:spPr/>
      <dgm:t>
        <a:bodyPr/>
        <a:lstStyle/>
        <a:p>
          <a:endParaRPr lang="ru-RU"/>
        </a:p>
      </dgm:t>
    </dgm:pt>
    <dgm:pt modelId="{2564449F-FB22-4422-A547-1BE60B9F0980}">
      <dgm:prSet custT="1"/>
      <dgm:spPr/>
      <dgm:t>
        <a:bodyPr/>
        <a:lstStyle/>
        <a:p>
          <a:pPr algn="just"/>
          <a:r>
            <a:rPr lang="uk-UA" sz="1100" noProof="0" dirty="0" smtClean="0">
              <a:latin typeface="Times New Roman" pitchFamily="18" charset="0"/>
              <a:cs typeface="Times New Roman" pitchFamily="18" charset="0"/>
            </a:rPr>
            <a:t>прагнула покласти край пануванню Британії на морі, захопивши її  колонії,   промислово   розвинені   райони   північно-східної   Франції, відторгнути від Росії Прибалтику, Донську область, Крим,  Кавказ.  Планувала захопити велику територію в  Європі  та  Африці,  Бельгію,  Марокко,  Конго, Єгипту, закріпити своє становище в Туреччині й на  Близькому  Сході.  Берлін прагнув  створити  союз  європейських   держав   на   чолі   з   Німеччиною. </a:t>
          </a:r>
          <a:endParaRPr lang="uk-UA" sz="1100" noProof="0" dirty="0">
            <a:latin typeface="Times New Roman" pitchFamily="18" charset="0"/>
            <a:cs typeface="Times New Roman" pitchFamily="18" charset="0"/>
          </a:endParaRPr>
        </a:p>
      </dgm:t>
    </dgm:pt>
    <dgm:pt modelId="{6EB3E21B-280C-48A1-8641-DC1041B769DC}" type="parTrans" cxnId="{1F339B5D-9A24-4869-B901-CFD448133480}">
      <dgm:prSet/>
      <dgm:spPr/>
      <dgm:t>
        <a:bodyPr/>
        <a:lstStyle/>
        <a:p>
          <a:endParaRPr lang="ru-RU"/>
        </a:p>
      </dgm:t>
    </dgm:pt>
    <dgm:pt modelId="{1871C64B-22CB-436E-B7A4-635759FA53A1}" type="sibTrans" cxnId="{1F339B5D-9A24-4869-B901-CFD448133480}">
      <dgm:prSet/>
      <dgm:spPr/>
      <dgm:t>
        <a:bodyPr/>
        <a:lstStyle/>
        <a:p>
          <a:endParaRPr lang="ru-RU"/>
        </a:p>
      </dgm:t>
    </dgm:pt>
    <dgm:pt modelId="{C264C68D-70A9-42B7-827D-BCE0EE3BB406}">
      <dgm:prSet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правлячі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кол</a:t>
          </a:r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хотіли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зберегти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колонії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панування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морі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відібрати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у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Туреччини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багаті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нафтаю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Месопотамію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100" noProof="0" dirty="0" smtClean="0">
              <a:latin typeface="Times New Roman" pitchFamily="18" charset="0"/>
              <a:cs typeface="Times New Roman" pitchFamily="18" charset="0"/>
            </a:rPr>
            <a:t>Аравійського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півострова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Англія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намагалася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підірвати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економічну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могутність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Німеччини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знищити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суперника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торгівлі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посилити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вплив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на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Близькому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Сході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6CAA0B7-01B5-4402-8801-F6E6A7910644}" type="parTrans" cxnId="{A6B7F758-2A93-4135-BE63-CE026206C339}">
      <dgm:prSet/>
      <dgm:spPr/>
    </dgm:pt>
    <dgm:pt modelId="{DF64B524-8F39-4321-A469-1317042D35D3}" type="sibTrans" cxnId="{A6B7F758-2A93-4135-BE63-CE026206C339}">
      <dgm:prSet/>
      <dgm:spPr/>
    </dgm:pt>
    <dgm:pt modelId="{5BB4CD76-EA9A-455F-9053-E5F8DA1A7930}">
      <dgm:prSet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розраховувала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повернути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собі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Ельзас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та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Лотарінію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приєднати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лівий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берег Рейна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Саарський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вугільний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басейн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6774B9C-725B-4B60-96E1-B90DE9942AAB}" type="parTrans" cxnId="{9E11D59B-CECC-4074-BC79-8235571DC9D0}">
      <dgm:prSet/>
      <dgm:spPr/>
    </dgm:pt>
    <dgm:pt modelId="{31EE1070-9CDB-4373-A667-C54BE40CD7EE}" type="sibTrans" cxnId="{9E11D59B-CECC-4074-BC79-8235571DC9D0}">
      <dgm:prSet/>
      <dgm:spPr/>
    </dgm:pt>
    <dgm:pt modelId="{8F21FB98-85F3-4563-8568-BC24206AFD55}">
      <dgm:prSet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винотувала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експансіоністські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плани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Росії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балканських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країн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Сербії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Боснії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Герцеговини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83F0D52-05B5-4236-9FCC-B1173125B691}" type="parTrans" cxnId="{26F78F65-C921-48AC-AF1F-521C278BCD17}">
      <dgm:prSet/>
      <dgm:spPr/>
    </dgm:pt>
    <dgm:pt modelId="{B5B69510-6038-4FF1-85E0-0F8F3DC41433}" type="sibTrans" cxnId="{26F78F65-C921-48AC-AF1F-521C278BCD17}">
      <dgm:prSet/>
      <dgm:spPr/>
    </dgm:pt>
    <dgm:pt modelId="{132166EF-311D-48EF-BCF5-001ED531B740}">
      <dgm:prSet custT="1"/>
      <dgm:spPr/>
      <dgm:t>
        <a:bodyPr/>
        <a:lstStyle/>
        <a:p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намагалися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поширити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вплив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на  весь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американський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континент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посилити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проникнення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Китай, де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велику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активність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проявляла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Японія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0D22494-3BCE-4F42-9CFD-DBFE04989671}" type="parTrans" cxnId="{16E9C1A3-A134-4E09-B517-EAC908BB1E77}">
      <dgm:prSet/>
      <dgm:spPr/>
    </dgm:pt>
    <dgm:pt modelId="{1BB7CC11-D0FB-4528-B23E-DFB6A6B2B1DE}" type="sibTrans" cxnId="{16E9C1A3-A134-4E09-B517-EAC908BB1E77}">
      <dgm:prSet/>
      <dgm:spPr/>
    </dgm:pt>
    <dgm:pt modelId="{BACBA32A-FC16-4614-8F6F-321287D4DFE0}" type="pres">
      <dgm:prSet presAssocID="{9C415581-9C35-4F39-88F7-B9D1B5B52BE5}" presName="linearFlow" presStyleCnt="0">
        <dgm:presLayoutVars>
          <dgm:dir/>
          <dgm:animLvl val="lvl"/>
          <dgm:resizeHandles val="exact"/>
        </dgm:presLayoutVars>
      </dgm:prSet>
      <dgm:spPr/>
    </dgm:pt>
    <dgm:pt modelId="{1E063FFE-CCE6-448A-923B-553C2483A768}" type="pres">
      <dgm:prSet presAssocID="{B143DFE9-D195-4185-BEF7-52C8F70DC6B5}" presName="composite" presStyleCnt="0"/>
      <dgm:spPr/>
    </dgm:pt>
    <dgm:pt modelId="{B96BA8ED-E7C6-49C1-B7B5-9EC65D5893D5}" type="pres">
      <dgm:prSet presAssocID="{B143DFE9-D195-4185-BEF7-52C8F70DC6B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487FF4C-ED94-4859-AA1E-C6CC0DACF821}" type="pres">
      <dgm:prSet presAssocID="{B143DFE9-D195-4185-BEF7-52C8F70DC6B5}" presName="descendantText" presStyleLbl="alignAcc1" presStyleIdx="0" presStyleCnt="5" custScaleY="103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0665-438E-411B-834F-B35262EA2D00}" type="pres">
      <dgm:prSet presAssocID="{47FEEB38-8FF7-41C7-811A-55B41E3BB4FB}" presName="sp" presStyleCnt="0"/>
      <dgm:spPr/>
    </dgm:pt>
    <dgm:pt modelId="{323F0CAA-7963-420C-B121-72FDAA696509}" type="pres">
      <dgm:prSet presAssocID="{089F20B1-6670-49D8-AE4C-DED5DC50C795}" presName="composite" presStyleCnt="0"/>
      <dgm:spPr/>
    </dgm:pt>
    <dgm:pt modelId="{0027D87B-07B1-4517-8DEB-77C144140B0D}" type="pres">
      <dgm:prSet presAssocID="{089F20B1-6670-49D8-AE4C-DED5DC50C79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C9853AA-4D9F-4B56-9813-D0273C9C829E}" type="pres">
      <dgm:prSet presAssocID="{089F20B1-6670-49D8-AE4C-DED5DC50C7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ED5B2-57AC-48F8-BD5C-C1AA40048D72}" type="pres">
      <dgm:prSet presAssocID="{31D0EB9A-DD35-4066-AE71-955153FE6C7B}" presName="sp" presStyleCnt="0"/>
      <dgm:spPr/>
    </dgm:pt>
    <dgm:pt modelId="{D512A12D-5BAB-462A-A7E2-D87DAF31BA87}" type="pres">
      <dgm:prSet presAssocID="{AE0B8D66-AC54-44BC-B182-2FF974C5DA43}" presName="composite" presStyleCnt="0"/>
      <dgm:spPr/>
    </dgm:pt>
    <dgm:pt modelId="{1AEF1F38-735D-4360-87EF-C34744F67618}" type="pres">
      <dgm:prSet presAssocID="{AE0B8D66-AC54-44BC-B182-2FF974C5DA4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B76FDB6-FA7D-4861-BFE6-7CD976B86C59}" type="pres">
      <dgm:prSet presAssocID="{AE0B8D66-AC54-44BC-B182-2FF974C5DA4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B6878-85DC-4B74-8C18-024610E92018}" type="pres">
      <dgm:prSet presAssocID="{41F43B1D-A05A-46CA-8D79-645A53C3601A}" presName="sp" presStyleCnt="0"/>
      <dgm:spPr/>
    </dgm:pt>
    <dgm:pt modelId="{183FAEDE-1444-430F-9F2C-8AFDCF3BC38E}" type="pres">
      <dgm:prSet presAssocID="{3DF992CC-18E8-4EE6-AE98-B41FA19288FF}" presName="composite" presStyleCnt="0"/>
      <dgm:spPr/>
    </dgm:pt>
    <dgm:pt modelId="{D70898CF-08C4-4F67-BF45-AADC9CEE54A1}" type="pres">
      <dgm:prSet presAssocID="{3DF992CC-18E8-4EE6-AE98-B41FA19288F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CF2C4BD-7012-49F9-92CF-7B31EC67BA1B}" type="pres">
      <dgm:prSet presAssocID="{3DF992CC-18E8-4EE6-AE98-B41FA19288F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5A3E-3F58-4A61-BBF8-BF3425E8834E}" type="pres">
      <dgm:prSet presAssocID="{1650E8BC-E894-4A8F-9E3A-AFED86E15349}" presName="sp" presStyleCnt="0"/>
      <dgm:spPr/>
    </dgm:pt>
    <dgm:pt modelId="{C225B97E-074F-44B8-BA63-515A218C56C5}" type="pres">
      <dgm:prSet presAssocID="{44FCF02D-31F6-4800-B99F-21CC7400EDA9}" presName="composite" presStyleCnt="0"/>
      <dgm:spPr/>
    </dgm:pt>
    <dgm:pt modelId="{F8EC796E-A87E-4405-B34F-130D27D3B360}" type="pres">
      <dgm:prSet presAssocID="{44FCF02D-31F6-4800-B99F-21CC7400ED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B250CA3-C2B4-470D-B5D2-D1E4227913AA}" type="pres">
      <dgm:prSet presAssocID="{44FCF02D-31F6-4800-B99F-21CC7400ED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7FEE7-240E-4145-85E8-603E065BC764}" srcId="{9C415581-9C35-4F39-88F7-B9D1B5B52BE5}" destId="{089F20B1-6670-49D8-AE4C-DED5DC50C795}" srcOrd="1" destOrd="0" parTransId="{C3BD5EC9-5178-4F69-BDF8-2A6D3B87BD21}" sibTransId="{31D0EB9A-DD35-4066-AE71-955153FE6C7B}"/>
    <dgm:cxn modelId="{E455F17F-C591-4DBD-8309-17EA5ACE233B}" type="presOf" srcId="{9C415581-9C35-4F39-88F7-B9D1B5B52BE5}" destId="{BACBA32A-FC16-4614-8F6F-321287D4DFE0}" srcOrd="0" destOrd="0" presId="urn:microsoft.com/office/officeart/2005/8/layout/chevron2"/>
    <dgm:cxn modelId="{5F49EE52-CB26-4B9E-8841-B914D858BF93}" srcId="{9C415581-9C35-4F39-88F7-B9D1B5B52BE5}" destId="{3DF992CC-18E8-4EE6-AE98-B41FA19288FF}" srcOrd="3" destOrd="0" parTransId="{E40651FB-1604-4FB4-BB71-A5FFD37FE145}" sibTransId="{1650E8BC-E894-4A8F-9E3A-AFED86E15349}"/>
    <dgm:cxn modelId="{451D9C8F-C071-4AD8-9553-A0A68B85A818}" type="presOf" srcId="{44FCF02D-31F6-4800-B99F-21CC7400EDA9}" destId="{F8EC796E-A87E-4405-B34F-130D27D3B360}" srcOrd="0" destOrd="0" presId="urn:microsoft.com/office/officeart/2005/8/layout/chevron2"/>
    <dgm:cxn modelId="{D7456E85-F5D5-4FD5-AE1B-737EE6B9E2F8}" srcId="{9C415581-9C35-4F39-88F7-B9D1B5B52BE5}" destId="{AE0B8D66-AC54-44BC-B182-2FF974C5DA43}" srcOrd="2" destOrd="0" parTransId="{B2E7B383-08CA-46ED-B229-EAC872F1E084}" sibTransId="{41F43B1D-A05A-46CA-8D79-645A53C3601A}"/>
    <dgm:cxn modelId="{2148326E-878D-4999-85A4-7ED6E88DDF1F}" type="presOf" srcId="{B143DFE9-D195-4185-BEF7-52C8F70DC6B5}" destId="{B96BA8ED-E7C6-49C1-B7B5-9EC65D5893D5}" srcOrd="0" destOrd="0" presId="urn:microsoft.com/office/officeart/2005/8/layout/chevron2"/>
    <dgm:cxn modelId="{A7D1873E-1C79-464A-955E-B2E85AB8E962}" type="presOf" srcId="{2564449F-FB22-4422-A547-1BE60B9F0980}" destId="{5487FF4C-ED94-4859-AA1E-C6CC0DACF821}" srcOrd="0" destOrd="1" presId="urn:microsoft.com/office/officeart/2005/8/layout/chevron2"/>
    <dgm:cxn modelId="{9DF20970-75BC-45E9-BEE3-29CF5EAAFF42}" srcId="{9C415581-9C35-4F39-88F7-B9D1B5B52BE5}" destId="{B143DFE9-D195-4185-BEF7-52C8F70DC6B5}" srcOrd="0" destOrd="0" parTransId="{5D96AD24-92DF-4725-B302-C0A391B7C2C6}" sibTransId="{47FEEB38-8FF7-41C7-811A-55B41E3BB4FB}"/>
    <dgm:cxn modelId="{9BDB97A3-2609-488C-B1B2-7CCF8F428AC6}" type="presOf" srcId="{132166EF-311D-48EF-BCF5-001ED531B740}" destId="{FB250CA3-C2B4-470D-B5D2-D1E4227913AA}" srcOrd="0" destOrd="0" presId="urn:microsoft.com/office/officeart/2005/8/layout/chevron2"/>
    <dgm:cxn modelId="{89BE88DF-FEF4-40B2-87F0-4E9EEAAE1D9F}" type="presOf" srcId="{089F20B1-6670-49D8-AE4C-DED5DC50C795}" destId="{0027D87B-07B1-4517-8DEB-77C144140B0D}" srcOrd="0" destOrd="0" presId="urn:microsoft.com/office/officeart/2005/8/layout/chevron2"/>
    <dgm:cxn modelId="{A6B7F758-2A93-4135-BE63-CE026206C339}" srcId="{089F20B1-6670-49D8-AE4C-DED5DC50C795}" destId="{C264C68D-70A9-42B7-827D-BCE0EE3BB406}" srcOrd="0" destOrd="0" parTransId="{C6CAA0B7-01B5-4402-8801-F6E6A7910644}" sibTransId="{DF64B524-8F39-4321-A469-1317042D35D3}"/>
    <dgm:cxn modelId="{1F339B5D-9A24-4869-B901-CFD448133480}" srcId="{B143DFE9-D195-4185-BEF7-52C8F70DC6B5}" destId="{2564449F-FB22-4422-A547-1BE60B9F0980}" srcOrd="1" destOrd="0" parTransId="{6EB3E21B-280C-48A1-8641-DC1041B769DC}" sibTransId="{1871C64B-22CB-436E-B7A4-635759FA53A1}"/>
    <dgm:cxn modelId="{26F78F65-C921-48AC-AF1F-521C278BCD17}" srcId="{3DF992CC-18E8-4EE6-AE98-B41FA19288FF}" destId="{8F21FB98-85F3-4563-8568-BC24206AFD55}" srcOrd="0" destOrd="0" parTransId="{183F0D52-05B5-4236-9FCC-B1173125B691}" sibTransId="{B5B69510-6038-4FF1-85E0-0F8F3DC41433}"/>
    <dgm:cxn modelId="{EB5D7301-F5CC-4757-A023-7B0CABBE0610}" srcId="{B143DFE9-D195-4185-BEF7-52C8F70DC6B5}" destId="{6D658373-DE48-4660-BB5D-59B724D7019A}" srcOrd="0" destOrd="0" parTransId="{69940892-5B0A-45EE-B409-0DF3F591D59D}" sibTransId="{223721EB-4E56-44CE-9B8E-EBFD61E1D52A}"/>
    <dgm:cxn modelId="{E0916F14-618D-49C8-A38F-560B87EDF703}" type="presOf" srcId="{C264C68D-70A9-42B7-827D-BCE0EE3BB406}" destId="{BC9853AA-4D9F-4B56-9813-D0273C9C829E}" srcOrd="0" destOrd="0" presId="urn:microsoft.com/office/officeart/2005/8/layout/chevron2"/>
    <dgm:cxn modelId="{1DA63D97-93B8-4636-A268-77B0CC5EC418}" type="presOf" srcId="{8F21FB98-85F3-4563-8568-BC24206AFD55}" destId="{5CF2C4BD-7012-49F9-92CF-7B31EC67BA1B}" srcOrd="0" destOrd="0" presId="urn:microsoft.com/office/officeart/2005/8/layout/chevron2"/>
    <dgm:cxn modelId="{B6723AE4-8777-4009-BBF5-61550193F7D7}" type="presOf" srcId="{3DF992CC-18E8-4EE6-AE98-B41FA19288FF}" destId="{D70898CF-08C4-4F67-BF45-AADC9CEE54A1}" srcOrd="0" destOrd="0" presId="urn:microsoft.com/office/officeart/2005/8/layout/chevron2"/>
    <dgm:cxn modelId="{9E11D59B-CECC-4074-BC79-8235571DC9D0}" srcId="{AE0B8D66-AC54-44BC-B182-2FF974C5DA43}" destId="{5BB4CD76-EA9A-455F-9053-E5F8DA1A7930}" srcOrd="0" destOrd="0" parTransId="{36774B9C-725B-4B60-96E1-B90DE9942AAB}" sibTransId="{31EE1070-9CDB-4373-A667-C54BE40CD7EE}"/>
    <dgm:cxn modelId="{063F9BCF-F5A7-42BE-A51A-2498CEF029BE}" srcId="{9C415581-9C35-4F39-88F7-B9D1B5B52BE5}" destId="{44FCF02D-31F6-4800-B99F-21CC7400EDA9}" srcOrd="4" destOrd="0" parTransId="{B92E959D-D3DE-4DB1-AC2E-1DC61604E00D}" sibTransId="{C3F58718-148E-4BAB-BE05-F45944E32C27}"/>
    <dgm:cxn modelId="{39815A04-4795-498F-830B-D2A527D232A1}" type="presOf" srcId="{6D658373-DE48-4660-BB5D-59B724D7019A}" destId="{5487FF4C-ED94-4859-AA1E-C6CC0DACF821}" srcOrd="0" destOrd="0" presId="urn:microsoft.com/office/officeart/2005/8/layout/chevron2"/>
    <dgm:cxn modelId="{16E9C1A3-A134-4E09-B517-EAC908BB1E77}" srcId="{44FCF02D-31F6-4800-B99F-21CC7400EDA9}" destId="{132166EF-311D-48EF-BCF5-001ED531B740}" srcOrd="0" destOrd="0" parTransId="{00D22494-3BCE-4F42-9CFD-DBFE04989671}" sibTransId="{1BB7CC11-D0FB-4528-B23E-DFB6A6B2B1DE}"/>
    <dgm:cxn modelId="{66DEFFE1-753B-4EBF-880F-A451896A0F9E}" type="presOf" srcId="{AE0B8D66-AC54-44BC-B182-2FF974C5DA43}" destId="{1AEF1F38-735D-4360-87EF-C34744F67618}" srcOrd="0" destOrd="0" presId="urn:microsoft.com/office/officeart/2005/8/layout/chevron2"/>
    <dgm:cxn modelId="{31DCB5D2-52C9-488C-9E6C-5541DFC9098D}" type="presOf" srcId="{5BB4CD76-EA9A-455F-9053-E5F8DA1A7930}" destId="{4B76FDB6-FA7D-4861-BFE6-7CD976B86C59}" srcOrd="0" destOrd="0" presId="urn:microsoft.com/office/officeart/2005/8/layout/chevron2"/>
    <dgm:cxn modelId="{7582DF9B-79A8-4BEA-B36A-4F7B1DBC86EB}" type="presParOf" srcId="{BACBA32A-FC16-4614-8F6F-321287D4DFE0}" destId="{1E063FFE-CCE6-448A-923B-553C2483A768}" srcOrd="0" destOrd="0" presId="urn:microsoft.com/office/officeart/2005/8/layout/chevron2"/>
    <dgm:cxn modelId="{1BA51C5D-4572-4605-ABE5-C7115AC50C99}" type="presParOf" srcId="{1E063FFE-CCE6-448A-923B-553C2483A768}" destId="{B96BA8ED-E7C6-49C1-B7B5-9EC65D5893D5}" srcOrd="0" destOrd="0" presId="urn:microsoft.com/office/officeart/2005/8/layout/chevron2"/>
    <dgm:cxn modelId="{4B6B0FA2-BC26-4398-B4A4-83E13BF8E089}" type="presParOf" srcId="{1E063FFE-CCE6-448A-923B-553C2483A768}" destId="{5487FF4C-ED94-4859-AA1E-C6CC0DACF821}" srcOrd="1" destOrd="0" presId="urn:microsoft.com/office/officeart/2005/8/layout/chevron2"/>
    <dgm:cxn modelId="{C6A51A61-AEFB-4CAD-BF1D-B4CC03CD53AF}" type="presParOf" srcId="{BACBA32A-FC16-4614-8F6F-321287D4DFE0}" destId="{C0890665-438E-411B-834F-B35262EA2D00}" srcOrd="1" destOrd="0" presId="urn:microsoft.com/office/officeart/2005/8/layout/chevron2"/>
    <dgm:cxn modelId="{17C89BE9-4146-4E2C-8CE8-E2841803D91F}" type="presParOf" srcId="{BACBA32A-FC16-4614-8F6F-321287D4DFE0}" destId="{323F0CAA-7963-420C-B121-72FDAA696509}" srcOrd="2" destOrd="0" presId="urn:microsoft.com/office/officeart/2005/8/layout/chevron2"/>
    <dgm:cxn modelId="{F8AB23BE-528F-4452-B2AA-F1A452F44254}" type="presParOf" srcId="{323F0CAA-7963-420C-B121-72FDAA696509}" destId="{0027D87B-07B1-4517-8DEB-77C144140B0D}" srcOrd="0" destOrd="0" presId="urn:microsoft.com/office/officeart/2005/8/layout/chevron2"/>
    <dgm:cxn modelId="{27609407-262B-43F1-9AE3-3203069E363A}" type="presParOf" srcId="{323F0CAA-7963-420C-B121-72FDAA696509}" destId="{BC9853AA-4D9F-4B56-9813-D0273C9C829E}" srcOrd="1" destOrd="0" presId="urn:microsoft.com/office/officeart/2005/8/layout/chevron2"/>
    <dgm:cxn modelId="{8AF25814-1BE5-46D8-BC0F-9888E2EB0F49}" type="presParOf" srcId="{BACBA32A-FC16-4614-8F6F-321287D4DFE0}" destId="{994ED5B2-57AC-48F8-BD5C-C1AA40048D72}" srcOrd="3" destOrd="0" presId="urn:microsoft.com/office/officeart/2005/8/layout/chevron2"/>
    <dgm:cxn modelId="{F654920F-6009-48D6-8AB2-5D7E68E51656}" type="presParOf" srcId="{BACBA32A-FC16-4614-8F6F-321287D4DFE0}" destId="{D512A12D-5BAB-462A-A7E2-D87DAF31BA87}" srcOrd="4" destOrd="0" presId="urn:microsoft.com/office/officeart/2005/8/layout/chevron2"/>
    <dgm:cxn modelId="{822AABCB-39F3-49E0-AB2A-700B81FDFFB0}" type="presParOf" srcId="{D512A12D-5BAB-462A-A7E2-D87DAF31BA87}" destId="{1AEF1F38-735D-4360-87EF-C34744F67618}" srcOrd="0" destOrd="0" presId="urn:microsoft.com/office/officeart/2005/8/layout/chevron2"/>
    <dgm:cxn modelId="{20D99625-BC4C-4A0A-92E9-22DC23BE2C3C}" type="presParOf" srcId="{D512A12D-5BAB-462A-A7E2-D87DAF31BA87}" destId="{4B76FDB6-FA7D-4861-BFE6-7CD976B86C59}" srcOrd="1" destOrd="0" presId="urn:microsoft.com/office/officeart/2005/8/layout/chevron2"/>
    <dgm:cxn modelId="{829EBC71-AE35-48CB-A6D7-E8327DE05B83}" type="presParOf" srcId="{BACBA32A-FC16-4614-8F6F-321287D4DFE0}" destId="{6D8B6878-85DC-4B74-8C18-024610E92018}" srcOrd="5" destOrd="0" presId="urn:microsoft.com/office/officeart/2005/8/layout/chevron2"/>
    <dgm:cxn modelId="{5704EF6F-2F90-4B5C-BE72-C8A2FBAB4E0F}" type="presParOf" srcId="{BACBA32A-FC16-4614-8F6F-321287D4DFE0}" destId="{183FAEDE-1444-430F-9F2C-8AFDCF3BC38E}" srcOrd="6" destOrd="0" presId="urn:microsoft.com/office/officeart/2005/8/layout/chevron2"/>
    <dgm:cxn modelId="{6A5E1D4E-D739-4E58-A009-C3B0E5BD891D}" type="presParOf" srcId="{183FAEDE-1444-430F-9F2C-8AFDCF3BC38E}" destId="{D70898CF-08C4-4F67-BF45-AADC9CEE54A1}" srcOrd="0" destOrd="0" presId="urn:microsoft.com/office/officeart/2005/8/layout/chevron2"/>
    <dgm:cxn modelId="{6B1F479C-1894-434C-B11E-9A0A6B060F7C}" type="presParOf" srcId="{183FAEDE-1444-430F-9F2C-8AFDCF3BC38E}" destId="{5CF2C4BD-7012-49F9-92CF-7B31EC67BA1B}" srcOrd="1" destOrd="0" presId="urn:microsoft.com/office/officeart/2005/8/layout/chevron2"/>
    <dgm:cxn modelId="{AAB8E291-2442-4EAE-8AF1-3D92288F82E2}" type="presParOf" srcId="{BACBA32A-FC16-4614-8F6F-321287D4DFE0}" destId="{ABDC5A3E-3F58-4A61-BBF8-BF3425E8834E}" srcOrd="7" destOrd="0" presId="urn:microsoft.com/office/officeart/2005/8/layout/chevron2"/>
    <dgm:cxn modelId="{EC981535-856B-4004-95D0-129B70D90527}" type="presParOf" srcId="{BACBA32A-FC16-4614-8F6F-321287D4DFE0}" destId="{C225B97E-074F-44B8-BA63-515A218C56C5}" srcOrd="8" destOrd="0" presId="urn:microsoft.com/office/officeart/2005/8/layout/chevron2"/>
    <dgm:cxn modelId="{194D54A5-19BE-41C4-85F4-4273A11A5420}" type="presParOf" srcId="{C225B97E-074F-44B8-BA63-515A218C56C5}" destId="{F8EC796E-A87E-4405-B34F-130D27D3B360}" srcOrd="0" destOrd="0" presId="urn:microsoft.com/office/officeart/2005/8/layout/chevron2"/>
    <dgm:cxn modelId="{58CFFADF-B53C-44DB-94FB-C85F842AB94B}" type="presParOf" srcId="{C225B97E-074F-44B8-BA63-515A218C56C5}" destId="{FB250CA3-C2B4-470D-B5D2-D1E4227913A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6;&#1090;&#1108;&#1088;&#1103;\shopen_-_nezhnost_zaycev_net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6;&#1090;&#1108;&#1088;&#1103;\v.a.motsart_-_rekviem_po_mechte_skripka_stradivari_(zaycev.net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betkhoven_-_lunnaya_sonata_(zaycev.net)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6;&#1090;&#1108;&#1088;&#1103;\frederik_frantsua_shopen_-_tainstvennyy_les_zaycev_net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6;&#1090;&#1108;&#1088;&#1103;\frederik_shopen_-_sumerki_(zaycev.net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Перша світова війна від “А” до “Я”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_dd3cc6d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77194" y="2265362"/>
            <a:ext cx="5753100" cy="3095625"/>
          </a:xfrm>
          <a:prstGeom prst="round2DiagRect">
            <a:avLst/>
          </a:prstGeom>
        </p:spPr>
      </p:pic>
      <p:pic>
        <p:nvPicPr>
          <p:cNvPr id="6" name="shopen_-_nezhnost_zaycev_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ca954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571612"/>
            <a:ext cx="3214710" cy="514350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00364" y="1785926"/>
            <a:ext cx="5929354" cy="4714908"/>
          </a:xfrm>
        </p:spPr>
        <p:txBody>
          <a:bodyPr>
            <a:noAutofit/>
          </a:bodyPr>
          <a:lstStyle/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вимагала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воюючих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держав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мобілізації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продовольчих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коаліцій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70  млн.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Для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воюючих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запроваджувалося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військово-економічні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комітети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контроль за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народного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розподіляли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Урядові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комітети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посівні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вимагали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селян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язкових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поставок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зернових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 Для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продовольчого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товарами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вводилися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початок  1917  р.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найкритичнішим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становище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блоку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половина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виведена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ладу,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закінчувалися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зернових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скоротився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зменшилися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посівних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85926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становище у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воюючих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6314" y="142852"/>
            <a:ext cx="4186222" cy="607223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1100" spc="0" dirty="0" smtClean="0"/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опинилась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блокаді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зайняла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прорвати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блокаду  в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морській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Ютландського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півострова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1916 року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зазнала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піднімалася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хвиля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антивоєнних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виступів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мир»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протистоянням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Попри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заборону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страйків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страйкуючих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зростало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соціал-демократи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1916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року провели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Берліні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масову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демонстрацію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гаслами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!", 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уряд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!".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Звичним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стало  дезертирство, 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братання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урядових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колах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визрівали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переговорів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справила тяжкий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погіршувався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 1917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окуповані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противником,   в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20%.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топливно-енергетична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криза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машинобудуванні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не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задовольняли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фронту.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справлялися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ростом  перевозок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експлуатацією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b="0" spc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_c7539d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357562"/>
            <a:ext cx="4714908" cy="3357586"/>
          </a:xfrm>
          <a:prstGeom prst="rect">
            <a:avLst/>
          </a:prstGeom>
        </p:spPr>
      </p:pic>
      <p:pic>
        <p:nvPicPr>
          <p:cNvPr id="5" name="Рисунок 4" descr="x_0d482c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4714908" cy="3214709"/>
          </a:xfrm>
          <a:prstGeom prst="rect">
            <a:avLst/>
          </a:prstGeom>
        </p:spPr>
      </p:pic>
      <p:pic>
        <p:nvPicPr>
          <p:cNvPr id="6" name="v.a.motsart_-_rekviem_po_mechte_skripka_stradivar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415bfd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929066"/>
            <a:ext cx="3952883" cy="2800517"/>
          </a:xfrm>
          <a:prstGeom prst="rect">
            <a:avLst/>
          </a:prstGeom>
        </p:spPr>
      </p:pic>
      <p:pic>
        <p:nvPicPr>
          <p:cNvPr id="6" name="Рисунок 5" descr="x_3bc2b8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00306"/>
            <a:ext cx="5429288" cy="4224338"/>
          </a:xfrm>
          <a:prstGeom prst="rect">
            <a:avLst/>
          </a:prstGeom>
        </p:spPr>
      </p:pic>
      <p:pic>
        <p:nvPicPr>
          <p:cNvPr id="5" name="Рисунок 4" descr="x_3c2c52f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42852"/>
            <a:ext cx="3770821" cy="240982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86380" y="142852"/>
            <a:ext cx="3686156" cy="4000528"/>
          </a:xfrm>
        </p:spPr>
        <p:txBody>
          <a:bodyPr>
            <a:normAutofit/>
          </a:bodyPr>
          <a:lstStyle/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1917  року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складали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суму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30 млрд.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крб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1/3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становили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зарубіжні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кредити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Розпочався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еміссії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вело до росту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Офіціальний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курс рубля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понизився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до 55 коп., 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купівна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складала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22  коп.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борг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за роки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зріс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у 4  рази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складав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-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36,2 млрд.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крб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Тяжким ударом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стала  для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скоротились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посівні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як  на  10%,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м"яса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Все цело вело до росту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зросли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на 200%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1914 роком.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економічну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кризу.</a:t>
            </a:r>
          </a:p>
          <a:p>
            <a:endParaRPr lang="ru-RU" dirty="0"/>
          </a:p>
        </p:txBody>
      </p:sp>
      <p:pic>
        <p:nvPicPr>
          <p:cNvPr id="4" name="Рисунок 3" descr="x_e5257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2"/>
            <a:ext cx="3000396" cy="42148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16495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786322"/>
            <a:ext cx="4572032" cy="1924038"/>
          </a:xfrm>
          <a:prstGeom prst="rect">
            <a:avLst/>
          </a:prstGeom>
        </p:spPr>
      </p:pic>
      <p:pic>
        <p:nvPicPr>
          <p:cNvPr id="5" name="Рисунок 4" descr="x_b6ed32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86322"/>
            <a:ext cx="4404584" cy="190828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00298" y="2714620"/>
            <a:ext cx="4214842" cy="23574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каталізатором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індустріального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За роки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виготовлено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28 млн.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гвинтівок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1 млн.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кулеметів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150 тис.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9200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літаків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підводний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флот (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побудовано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450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підводних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човнів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індустріального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очевидною,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людей.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уже в роки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жахливі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досліди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приміром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перше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 1915 р. в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Бельгії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Іпр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3488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 Першої світової війни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f8-jCWd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928934"/>
            <a:ext cx="2133600" cy="214312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6400800" cy="3214710"/>
          </a:xfrm>
        </p:spPr>
        <p:txBody>
          <a:bodyPr>
            <a:normAutofit/>
          </a:bodyPr>
          <a:lstStyle/>
          <a:p>
            <a:pPr algn="just"/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катастрофічними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для народного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вилилися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повсюдні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тривалі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лежали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диспропорції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роки.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воюючих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становили 208 млрд.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повсюдного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йшло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монополій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повязаних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монополісти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початок 1918 р.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акумулювали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10 млрд.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золотих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марок,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американські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- 35 млрд.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золотих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т. д.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Закріпившись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роки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монополії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шляхи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катастрофи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цивілізацію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Підтвердженням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фашизму.</a:t>
            </a:r>
          </a:p>
          <a:p>
            <a:endParaRPr lang="ru-RU" dirty="0"/>
          </a:p>
        </p:txBody>
      </p:sp>
      <p:pic>
        <p:nvPicPr>
          <p:cNvPr id="4" name="Рисунок 3" descr="QJAe-LxVB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256"/>
            <a:ext cx="2571750" cy="1781175"/>
          </a:xfrm>
          <a:prstGeom prst="rect">
            <a:avLst/>
          </a:prstGeom>
        </p:spPr>
      </p:pic>
      <p:pic>
        <p:nvPicPr>
          <p:cNvPr id="5" name="Рисунок 4" descr="RBD2Cx5zTG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3869671" cy="273333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6fe7a9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219322" cy="4572000"/>
          </a:xfrm>
          <a:prstGeom prst="rect">
            <a:avLst/>
          </a:prstGeom>
        </p:spPr>
      </p:pic>
      <p:pic>
        <p:nvPicPr>
          <p:cNvPr id="6" name="Рисунок 5" descr="x_f1e5e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714884"/>
            <a:ext cx="2233608" cy="2009777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250" cy="657225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Перша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стала  для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першим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жахливим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досвідом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1914 року  по  листопад</a:t>
            </a: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найкровопролитніших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10  млн.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20  млн.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поранено.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такими ж.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набрала не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тотального характеру.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воювали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економіками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впрягалися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колісницю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Зростаючі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призводили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до страшного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сил  на  фронтах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в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оголювали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поглиблювали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фатальні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соціально-економічні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вади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імперських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порядків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взяло участь 38 держав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1 млрд.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воюючі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:  на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виступила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створивши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Четверний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союз; до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приєднались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Португалія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Сербія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США,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Греція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оголосив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Китай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14 держав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Америки.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вплинула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Таким чином весь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приймав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залучені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держав.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колонії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як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постачальники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колоній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вивезено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на самих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фронтів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часто для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прикриття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використала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200 тис.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вивезених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колоній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вивезла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такою ж метою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400 тис.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получила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заокеанських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володінь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1 млн. солдат,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300 тис.</a:t>
            </a: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повалена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монархія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більшовицький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жовтневий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переворот  у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могутність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підірвана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вона 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опинилася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ізоляції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став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европейських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імперій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уламках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держав.</a:t>
            </a: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сформувалася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нова система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endParaRPr lang="ru-RU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перерозподіл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pc="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spc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58312" cy="5786478"/>
          </a:xfrm>
        </p:spPr>
        <p:txBody>
          <a:bodyPr numCol="3">
            <a:normAutofit lnSpcReduction="10000"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Вбивство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Гаврилом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спадкоємця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престолу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ерцгерцога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Франца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Фердінанда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Сараєво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Боснія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пред'явила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ультиматум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Початок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мобілізації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Начштабу Ставки Верховного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Голокомандувача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Янушкевича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М.М.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Росії;Початок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Люксембургу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Бельгії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заявляє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нейтралітет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Бельгію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домініони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— Канада,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Австралія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Нова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Зеландія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Південно-Африканський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Союз,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легіони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командуючим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1-ої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Юзеф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Пілсудський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(УСС)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албанський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Чорногорія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7 серпня-14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Ельзасі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Лотарингії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вторглися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Бельгійська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лишає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Льєж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відходить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Антверпену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16—24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горах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Цера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Хронологія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betkhoven_-_lunnaya_sonat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286544"/>
          </a:xfrm>
        </p:spPr>
        <p:txBody>
          <a:bodyPr numCol="3">
            <a:normAutofit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(1-ї та 2-ї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Північно-Західного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фронту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Прусію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Розгром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Східно-Пруській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245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135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полоненими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2-ою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генерал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кавалерії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О.В.Самсонов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наклав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себе руки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—21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Південно-Західного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Галицькій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21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Перемишль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взята в облогу.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окупували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325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(в тому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100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полонених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230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Африка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Англо-французькі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колонію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Того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5—12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Марнській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Ена та Уаза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моря».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Остенде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21—25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Прикордонна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битва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британських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наступаючих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р. Марну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Тихий океан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—8 листопада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Варшавсько-Івангородська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оборонно-наступальна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німецько-австрійських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Супротивника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відкинуто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рубежі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—20 листопада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Битва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Фландрії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річках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Ізер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Іпр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позиційної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оборони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кораблі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крейсери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Гебен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Бреслау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обстріляли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Одесу, Севастополь,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Феодосію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Новоросійськ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листопада 1914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ескадра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адмірала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М.Шпеє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крейсерів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завдала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англійській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ескадрі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адмірала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К.Кредока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Коронельському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286544"/>
          </a:xfrm>
        </p:spPr>
        <p:txBody>
          <a:bodyPr numCol="3">
            <a:normAutofit fontScale="85000" lnSpcReduction="10000"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11—12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ерзурумському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5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7 листопада 1914 Китай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Англо-японські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облоги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військово-морську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базу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Ціндао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Китаї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10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гирлі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Тигр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Євфрат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висадився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експедиційний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корпус,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відкривши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11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Відбита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оточити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Лодзя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12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священу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(джихад)»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листопад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Ченстохівсько-Краківській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австро-угорським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Краківа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22 листопада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Англійці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залишену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турками Басру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Контрнаступ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сербських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оборону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прикордонних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ескадра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адмірала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М.Шпеє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знищена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Фолклендських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островів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ескадрою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адмірала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Ф.Стерді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Англійці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Ель-Курну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закріпилися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Месопотамії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Розгром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наступаючої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Сарикамиській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1914 Тихий океан У 1914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Каролінські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Маріанські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Маршалові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Тихому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океані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захоплені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Японією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Гвінеї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Соломонові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австралійцями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Самоа —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новозеландцями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ескадр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Доггер-банкі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Північному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7—26 лютого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оточити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10-у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Августівській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Прусії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Зимова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битва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Мазурії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відійшли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Ковно-Осовець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18 лютого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про початок 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необмеженої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підводної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 лютого 1915—9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Дарданелльська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захопити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Дарданели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Босфор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Стамбул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20 лютого—30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Прасниської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відкинуті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Прусії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85000" lnSpcReduction="20000"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Карпатської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капітулював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оточений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120-тисячний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гарнізон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Перемишля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австро-угорські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застосували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Іпром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— хлор.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отруєно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15 тис.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Галіпольська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— десант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2—5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Горлицький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німецько-австрійських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(генерал А.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Макензен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Південно-Західному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лишили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німецько-австрійські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Перемишль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22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500 тис.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полоненими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підводний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човен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затопив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пасажирський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лайнер 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Лузітанія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Прибалтиці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лишили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Лібаву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Шавлі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(взяли 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приєдналася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Австро-Угорщині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італійських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Тренто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Ізонцо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позиційний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характер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—21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Алашкерська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озер Ван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Урмія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Липень 1915 Африка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Південно-Західна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Африка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Намібія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окупована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Південно-Африканського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Союзу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домініон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13—17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Прасниської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оборонної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німецько-австрійських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зірвано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залишили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Польщу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6—10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Десант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бухті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Сувла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8-21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Моонзундська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ескадри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вісічі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прориву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кораблів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під.човен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потопив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пасажирський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пароплав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Арабік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—4.9.1915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Віленська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оборонна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Прибалтиці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Болгарсько-німецький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про дружбу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союз.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зобов'язалася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Болгарсько-турецький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про кордон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—2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Свенцянський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10-ої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(генерал Г. фон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Ейхгорн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). 10-а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вимушена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лишити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Вільнюс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вересень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Месопотамія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Британські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розбиті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турками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Багдадом 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обложені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Кут-ель-Амарі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перетворено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експедиційну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армію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—6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наступальних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Шампані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Артуа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Близькосхідному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об'єднані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Кавказький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Салоніках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висадився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експедиційний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lXRUUtJ0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2906249" cy="267535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86050" y="2571744"/>
            <a:ext cx="6143668" cy="3643338"/>
          </a:xfrm>
        </p:spPr>
        <p:txBody>
          <a:bodyPr numCol="1">
            <a:noAutofit/>
          </a:bodyPr>
          <a:lstStyle/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Наростання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капіталістичних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протиріч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19 ст.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особливо  на  початку  20  ст.,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до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воєнно-політичних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союзів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об"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єднувала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Англію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Францію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та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Троїстого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союзу",  до  складу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входили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Вони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зіткнулись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На початку  20  ст.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Балканах  стала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напруженою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Балканські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народи вели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османського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гніту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сподіваючись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австро-німецького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блоку.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049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ершої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вітової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40000" lnSpcReduction="20000"/>
          </a:bodyPr>
          <a:lstStyle/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австро-німецьких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болгарських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Сербію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Сербська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двомісячних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відступила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Албанії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Окупація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державами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1915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експедиційний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висадився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іранському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порту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Пехлеві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взято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Казвін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Хамадан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10.12.1915-9.1.1916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Десант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англо-французьких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евакуйовані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Стамбулу 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Салоніки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Салонікського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фронту.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1.1916 Африка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Англо-французькі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колонію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Камерун.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10.1 −2.3.1916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Ерзурумська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Кавказької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прорвано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турецький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захоплена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Ерзурум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(16 лютого).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Турецькі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66 тис.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13 тис.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полоненими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росіяни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— 17 тис.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вбитими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пораненими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5.2-18.4.1916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Трапезундська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Зайнято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турецьке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Трапезунд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кавалерійського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корпусу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мосульскому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багдадському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напрямках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Взято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Керманшах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21.2 — 21.12.1916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Початок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Верденського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виступу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Верденська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оборонно-наступальна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За 70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кривавих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просунулися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6-7 км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3.1916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італійських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Ізонцо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18-30.3.1916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Нароцька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28.4.1916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Капітуляція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англійських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Кут-ель-Амарне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15.5.1916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італійських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Трентіно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31.5-1.6.1916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Ютландська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морська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битва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британського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флотів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флот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вкрився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базах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4.6 — 9.1916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Південно-Західного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О. А.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Брусілова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Брусіловський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Австро-німецькі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вбитими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пораненими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400 тис.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полоненими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500 тис.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1.7 — 11.1916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Сомма. 15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англійці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застосували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танки. До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5-15 км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Австро-Угорщині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28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Болгарії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Верденом до оборони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румунсько-російських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Трансільванії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85000" lnSpcReduction="10000"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12—19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Моонзундська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оборонна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флоту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23—26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Мальмезоні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Капоретто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Поразка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італійських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7.11 (25.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ст. стилю) 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Жовтневого перевороту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уряд повалено. Влада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більшовиків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В.І.Ульяновим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Леніном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уряду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13.11.1917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20.11.1917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Центральна Рада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проголосила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20.11—6.12.1917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Камбрі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Перше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масоване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танків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9.12.1917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уклала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Фокшанське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Австро-Угорщиною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15.12.1917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уклав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державами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19.12.1917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Фінляндія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Фінський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сейм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прийняв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Фінляндії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незалежною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республікою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31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декретом Ради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комісарів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визнана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Фінляндської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За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схваленням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румунські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Бесарабської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колишньої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25.12.1917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Соціалістичної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центром у м.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кін.1917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Британські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Газу,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Яффу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Єрусалим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кін.1917 Африка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Англо-французькі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Африку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Бурунді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Руанда, к.ч.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Танзанії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диспетчерський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1918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12.1.1918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російським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турецьким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фронту 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Закавказзі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23—31.1.1918 Рад.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На 3-му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Всеросійському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з'їзді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Рад створена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Федеративна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Соціалістична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(РРФСР)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8.2.1918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захопила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9.2.1918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Сепаратний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Ради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2.1918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німецько-австрійських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12.2.1918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турецьких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Звільнено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Ерзурум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Карс,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Батум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17.2 — 2.5.1918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Перебазування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Балтійського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флоту («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льодовий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Ревеля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Гельсингфорса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Гельсінкі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) до Кронштадту</a:t>
            </a: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85000" lnSpcReduction="10000"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Прибалтика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24 лютого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земський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демократичну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окупаційний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проголосив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Балтійського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герцогства,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Естляндську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Ліфляндську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Курляндську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колишньої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Ради разом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австро-німецькими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взяли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окупують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Сепаратний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Брестський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Болгарією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відмовлялася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суверенітету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Польщею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Литвою,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Білорусі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зобов'язалася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Фінляндії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демобілізацію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флоту.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відмовлялася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Карса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Ардагана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Батума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Закавказзі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десант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Мурманськ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Антанта заявила про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невизнання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Брестського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миру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Березневий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Пікардії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Оборона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прорвана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углуб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60 км.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ліквідований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введенням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становили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230 тис.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Рад.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Японський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десант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висадився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Владивостоці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9—14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Фландрії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Закавказький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сейм проголосив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Закавказької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Демократичної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Федеративної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(ЗДФР)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Крим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т.зв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З'їзд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хліборобів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підтримкою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проголосив генерал-лейтенанта П.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Скоропадського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7.5.1918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Бухареський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Центральними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державами.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втрачала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прикордонні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одержувала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Бесарабію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визнали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8.5.1918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Ростов.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Всєвєлікого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войска Донского»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отаманом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Красновим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14.5.1918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Грузія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протекторат.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Висадка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Поті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27—28.5.1918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ЗДФР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Вірменії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Азербайджану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27.5—4.6.1918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Реймса (битва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Шмен-де-Дам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Марна (70 км до Парижа)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15—26.6.1918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Італійські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відбили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Тренто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18.6.1918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Затоплення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Чорноморського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флоту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Новоросійську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наказом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6.1918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укладає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мир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Вірменією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Грузією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Антанта проголосила Владивосток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міжнародною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зоною.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Висаджені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японські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американські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десанти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Марні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т.зв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друга Марна). Контрударом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відкинуті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Ена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Вель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92500" lnSpcReduction="10000"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8—13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Англо-французькі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Амьєнській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завдали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рубіж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Березневий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Берлині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зрікся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Ліфляндією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12—15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1-а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американська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генерал Дж.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Першінг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перемогу над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Сен-Мійєля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15—29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болгарські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розбиті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британських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арабських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Сирії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Турецька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розбита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З 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до 27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союзники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Акку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Дамаск,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Триполі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Халеб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Початок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420-км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Вердену до моря. Оборону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прорвано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Салоніках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підписала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Антантою.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морський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десант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Бейруті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створив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Регентську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раду для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землями. Основу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легіон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Пілсудським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Буржуазно-демократична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16 листопада —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британських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Месопотамському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Кіркук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Мосул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італійської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П'яве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—2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На борту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корабля «Агамемнон»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бухті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Мудре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Лемнос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Антантою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підписано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Мудроське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вивела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Закавказзя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створена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рада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Листопадовий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чин.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Січові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стрільці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Станіславів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Тарнопіль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Золочів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Сокаль,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Раву-Руську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Коломию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Снятин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Печеніжин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Борислав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Вілла-Джусті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Падуї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підписала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Антантою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3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Регентська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9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Західно-української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(ЗУНР);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листопада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окупована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 fontScale="92500" lnSpcReduction="10000"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10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вдруге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оголошує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державам;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окупували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Трансільванію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11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Компьєнське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Капітуляція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здача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сухопутного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морського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13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анулює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Брестський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14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Утворено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Директорію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головуванням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В. Винниченко.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отаманом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Симона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Петлюру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листопад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тимчасовим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урядом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Ризі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28 листопада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Цісар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Вільгельм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зрікся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престолу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Післявоєнні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Балкани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сербів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хорватів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словенців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1929 р. —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Югославія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Познань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Угода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Директорією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Петлюри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взяли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Скоропадський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підписав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акт про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відмову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Білоруської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соціалістичної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(БРСР)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1—3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Франко-грецькі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Херсон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Миколаїв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відбитий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радянськими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1919—21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Паризька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запрошена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Заявлено про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ЗУНР до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Директорії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5.2.1919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захопила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 — 8.1919 Литва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Білорусь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Литовсько-Білоруська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соціалистична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Літбєл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Литва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Пілсудського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Вільнюс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Мозир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Ліду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Барановичі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виводить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Англійські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виведені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Закаспія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румунських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узаконив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txBody>
          <a:bodyPr numCol="3">
            <a:normAutofit/>
          </a:bodyPr>
          <a:lstStyle/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Версальський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відставку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Сен-Жерменський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Австрією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27 листопада 1919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Ньоїський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Болгарією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лишалася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1919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фронт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справ Джордж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Керзон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оповістив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розмежування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східний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кордон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приблизного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етнічного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розселення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литовців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білорусів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Керзона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 лютого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Тарту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РРФСР 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Естонською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республикою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Польсько-радянська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польсько-українських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6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взяли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Контрнаступ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захоплено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Тріанонський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Угорщиною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Литва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Антанта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Севрський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Туреччиною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Ризі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РРФСР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Латвійською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державою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13-25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Розгром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Варшавою («диво 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Вислі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9-12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Литва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Вільнюс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Серединна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Литва». За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плебісцитом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1922 р.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Віленська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область передана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Ризький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sz="11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6400800" cy="542928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Презентацію підготували учениці 10-а класу: </a:t>
            </a:r>
          </a:p>
          <a:p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Кулібаба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Яна та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Скічко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Ірина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0d482c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6572296" cy="4071966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subTitle" idx="1"/>
          </p:nvPr>
        </p:nvSpPr>
        <p:spPr>
          <a:xfrm>
            <a:off x="2571736" y="4214818"/>
            <a:ext cx="6415110" cy="218123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1914  р.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воєнно-політичними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 блоками</a:t>
            </a: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держав -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Троїстим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союзом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Антантою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загострилися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до  краю.</a:t>
            </a:r>
          </a:p>
          <a:p>
            <a:pPr algn="r"/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"Пороховою  бочкою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"  став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Балканський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   За 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endParaRPr lang="ru-RU" sz="44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готуватися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сербського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кордону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австрійські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проводили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маневри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Наслідник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австрійського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престолу,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войовничий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Франц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Фердінанд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прибув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візитом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Боснії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Сараєво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Франц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Фердінанд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крайнім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мілітаристом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воєнної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" в</a:t>
            </a: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, одним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підпалювачів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 За три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endParaRPr lang="ru-RU" sz="44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приймав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резиденції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Конопиште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німецького</a:t>
            </a:r>
            <a:endParaRPr lang="ru-RU" sz="44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імператора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Вільгельма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ІІ. Там вони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домовлялись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4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2714620"/>
            <a:ext cx="8858312" cy="3714776"/>
          </a:xfrm>
        </p:spPr>
        <p:txBody>
          <a:bodyPr>
            <a:normAutofit/>
          </a:bodyPr>
          <a:lstStyle/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Патріотичні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кола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розцінили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приїзд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принца до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Сараєво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як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28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1914   року   Франц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Фердінанд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убитий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членом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сербської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націоналістичної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"Млада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Босна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   Г.Принципом.   Заручившись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підтримкою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Берліна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пред"явив 23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ультиматум.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Союзниця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Сербії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спробувала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владнати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мирним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шляхом,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запропонувавши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проект дипломатичного демаршу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Антанти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союзники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відмовились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а президент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Р.Пуанкаре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наполягав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твердої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австро-німецького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блоку.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сербія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погодилася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ультиматуму, 28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до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плану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концентрувала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кордонах.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почала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мобілізацію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а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Бельгією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висунула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вимогу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пропустити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через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З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нейтралітет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Бельгії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нейтралітету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Бельгії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стало приводом для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оголошення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Англією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4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x_dd3cc6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250032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Причини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2867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8f3998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928802"/>
            <a:ext cx="4681530" cy="449104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4429156" cy="4500570"/>
          </a:xfrm>
        </p:spPr>
        <p:txBody>
          <a:bodyPr>
            <a:normAutofit/>
          </a:bodyPr>
          <a:lstStyle/>
          <a:p>
            <a:pPr algn="l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порозі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стояв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носила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загарбницький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характер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ворожуючих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об"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єктом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експансії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На них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претендували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яка  на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арені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виставляла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захисником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слов"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янських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прагнула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завершити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справу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царів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об"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єднати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зверхністю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вона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намагалася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Буковиною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чорноморськими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протоками  Босфором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Дарданеллами,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Закарпаттям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прагнула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приєднати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Загарбання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переслідувало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мету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придушити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мазепинства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l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поширювало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Наддніпрянську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генерального  штабу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вістрям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спрямовували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в</a:t>
            </a:r>
          </a:p>
          <a:p>
            <a:pPr algn="l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Галичину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97643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Загарбницькі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frederik_frantsua_shopen_-_tainstvennyy_les_zaycev_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c7539d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929222" cy="6572295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57752" y="214290"/>
            <a:ext cx="4043346" cy="6429420"/>
          </a:xfrm>
        </p:spPr>
        <p:txBody>
          <a:bodyPr>
            <a:noAutofit/>
          </a:bodyPr>
          <a:lstStyle/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зазіхала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Волинь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австрійський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обіцяв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політичним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діячам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землях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відторгнутих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буде  створено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адміністративну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широкими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автономними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правами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зверхністю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розроблялись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як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боку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так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боку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промисловців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політиків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  Так,   один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найвпливовіших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промисловців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Август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Тіссен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заявляв: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повинна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віддати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прибалтійські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провінції..,частину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Донецький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басейн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Одесою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Кримом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Приазов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"ям..."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У 1897р.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публіцист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Рорбах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писав: "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Києвом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  той</a:t>
            </a: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ключ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".  Особливо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привабливою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сировинними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продовольчими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запасами стала для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завершальному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вичерпані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початку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стали театром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австро-німецького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блоку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прифронтовою зоною.  На 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endParaRPr lang="ru-RU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spc="0" dirty="0" err="1" smtClean="0">
                <a:latin typeface="Times New Roman" pitchFamily="18" charset="0"/>
                <a:cs typeface="Times New Roman" pitchFamily="18" charset="0"/>
              </a:rPr>
              <a:t>Південно-Західний</a:t>
            </a:r>
            <a:r>
              <a:rPr lang="ru-RU" sz="1100" b="0" spc="0" dirty="0" smtClean="0">
                <a:latin typeface="Times New Roman" pitchFamily="18" charset="0"/>
                <a:cs typeface="Times New Roman" pitchFamily="18" charset="0"/>
              </a:rPr>
              <a:t> фронт. </a:t>
            </a:r>
            <a:endParaRPr lang="ru-RU" sz="1100" b="0" spc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e81a78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147074" cy="2767005"/>
          </a:xfrm>
          <a:prstGeom prst="rect">
            <a:avLst/>
          </a:prstGeom>
        </p:spPr>
      </p:pic>
      <p:pic>
        <p:nvPicPr>
          <p:cNvPr id="4" name="Рисунок 3" descr="y_a95e92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42852"/>
            <a:ext cx="4788009" cy="6572296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4143404" cy="3786214"/>
          </a:xfrm>
        </p:spPr>
        <p:txBody>
          <a:bodyPr>
            <a:normAutofit lnSpcReduction="10000"/>
          </a:bodyPr>
          <a:lstStyle/>
          <a:p>
            <a:pPr algn="l"/>
            <a:endParaRPr lang="uk-UA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На завойованій  території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російська  влада  встановила  режим,  який  за  словами  голови   російської адміністрації Галичини генерал-губернатора графа Олексія  Бобринського,  мав запровадити "</a:t>
            </a:r>
            <a:r>
              <a:rPr lang="uk-UA" sz="1100" b="0" spc="0" dirty="0" err="1" smtClean="0"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 начала" у житті населення краю.	</a:t>
            </a:r>
          </a:p>
          <a:p>
            <a:pPr algn="l"/>
            <a:endParaRPr lang="uk-UA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Так, у Галичині запроваджувались російська мова і  російське  законодавство.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Закривалися   українські   школи,   інші   навчальні   заклади,    культурні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організації.</a:t>
            </a:r>
          </a:p>
          <a:p>
            <a:pPr algn="l"/>
            <a:endParaRPr lang="uk-UA" sz="1100" b="0" spc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Почалось повернення греко-католиків у </a:t>
            </a:r>
            <a:r>
              <a:rPr lang="uk-UA" sz="1100" b="0" spc="0" dirty="0" err="1" smtClean="0">
                <a:latin typeface="Times New Roman" pitchFamily="18" charset="0"/>
                <a:cs typeface="Times New Roman" pitchFamily="18" charset="0"/>
              </a:rPr>
              <a:t>православ</a:t>
            </a:r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"я. Майже всіх  представників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української еліти, що залишилась у краї, а також верхівку  греко-католицької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церкви на чолі з митрополитом А.Шептицьким, вивезено вглиб Росії.  Відбулись</a:t>
            </a:r>
          </a:p>
          <a:p>
            <a:pPr algn="l"/>
            <a:r>
              <a:rPr lang="uk-UA" sz="1100" b="0" spc="0" dirty="0" smtClean="0">
                <a:latin typeface="Times New Roman" pitchFamily="18" charset="0"/>
                <a:cs typeface="Times New Roman" pitchFamily="18" charset="0"/>
              </a:rPr>
              <a:t>єврейські погроми. Російська окупація тривала до весни 1915 р.</a:t>
            </a:r>
          </a:p>
          <a:p>
            <a:pPr algn="l"/>
            <a:endParaRPr lang="ru-RU" dirty="0"/>
          </a:p>
        </p:txBody>
      </p:sp>
      <p:pic>
        <p:nvPicPr>
          <p:cNvPr id="6" name="frederik_shopen_-_sumer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448</TotalTime>
  <Words>2298</Words>
  <PresentationFormat>Экран (4:3)</PresentationFormat>
  <Paragraphs>530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Перша світова війна від “А” до “Я”</vt:lpstr>
      <vt:lpstr> Початок Першої світової війни</vt:lpstr>
      <vt:lpstr>Слайд 3</vt:lpstr>
      <vt:lpstr>Слайд 4</vt:lpstr>
      <vt:lpstr>Причини  Першої світової війни</vt:lpstr>
      <vt:lpstr>Стратегічні плани учасників війни</vt:lpstr>
      <vt:lpstr>Загарбницькі плани щодо українських земель </vt:lpstr>
      <vt:lpstr>Слайд 8</vt:lpstr>
      <vt:lpstr>Слайд 9</vt:lpstr>
      <vt:lpstr>Внутрішнє становище у воюючих країнах</vt:lpstr>
      <vt:lpstr>Слайд 11</vt:lpstr>
      <vt:lpstr>Слайд 12</vt:lpstr>
      <vt:lpstr>Наслідки Першої світової війни</vt:lpstr>
      <vt:lpstr>Слайд 14</vt:lpstr>
      <vt:lpstr>Слайд 15</vt:lpstr>
      <vt:lpstr>Хронологія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LAN_OS</cp:lastModifiedBy>
  <cp:revision>43</cp:revision>
  <dcterms:modified xsi:type="dcterms:W3CDTF">2013-11-03T20:46:02Z</dcterms:modified>
</cp:coreProperties>
</file>