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F2A92E-E26C-4631-887B-C30D2247B22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7586B9-A949-4AB2-8D73-1B6A6496EB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618" y="188640"/>
            <a:ext cx="87847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 Григорович Шевченко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3" y="1019637"/>
            <a:ext cx="4752528" cy="55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932040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Збереглося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835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творів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дійшли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часу в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оригіналах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частково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гравюрах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на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металі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й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дереві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російських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граверів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копіях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виконали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художники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Уявлення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мистецьку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спадщину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доповнюють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відомості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понад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270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втрачених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знайдених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робіт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2050" name="Picture 2" descr="D:\Презентації\Презентації\hgfhgfh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628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761180"/>
            <a:ext cx="8172400" cy="1692156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Усі роки заслання Шевченка нестерпно мучила туга за Україною.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Scafdgdn000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5545103" cy="47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93" y="436851"/>
            <a:ext cx="4553807" cy="4720341"/>
          </a:xfrm>
        </p:spPr>
        <p:txBody>
          <a:bodyPr>
            <a:normAutofit/>
          </a:bodyPr>
          <a:lstStyle/>
          <a:p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Тара́с Григо́рович Шевче́нко  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народився 9 березня 1814 р. в</a:t>
            </a: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с. Моринці</a:t>
            </a: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Київська губернія</a:t>
            </a: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(нині 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Черкаська область</a:t>
            </a: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В сім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ї кріпаків козацького походження.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36851"/>
            <a:ext cx="3934559" cy="55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148064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Улітку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1836 р.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познайомився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земляком —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художником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Сошенком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через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нього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— з 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Євгеном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Гребінкою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В. Григоровичем і О.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Венеціановим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Сошенко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вмовив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Ширяева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відпустити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місяць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ним,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відвідування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живопису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Товариства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заохочення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художників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квітня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(17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ітня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1838 р.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Шевченко разом з А.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Мокрицьким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відвідують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Ермітаж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оглядають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твори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видатних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художників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(Ван-Дейка, Рубенса, Веласкеса,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Гвідо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говорять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достоїнства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їхніх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полотен.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66" y="679554"/>
            <a:ext cx="40242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4644008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1838 р. Карл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Брюлов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 Василь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Жуковський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викупили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молодого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кріпацтва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Пан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погодився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відпустити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кріпака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— 2500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рублів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здобути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Брюлов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намалював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портрет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Василя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Жуковського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спадкоємця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престолу, і портрет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розіграли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лотереї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котрій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взяла участь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царська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родина.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Лотерея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1838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року,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 25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Шевченкові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відпускну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385554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81" y="476672"/>
            <a:ext cx="50468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Першим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коханням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молодого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молода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одноліток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Тараса — Оксана.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Родичі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знайомі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закоханих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впевнені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одружаться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досягнуть старшого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марними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— Тарас у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валці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Павла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Енгельгардта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мусив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поїхати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Вільнюс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Розлука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несподівана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довга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Усе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Шевченко буде з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ніжністю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згадувати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дівчину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яку колись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кохав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36" y="332656"/>
            <a:ext cx="397581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13"/>
            <a:ext cx="9144000" cy="710952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Подорожі по Україні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820472" cy="31683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Перша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подорож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:13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травня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 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1843 р.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Шевченко з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Петербурга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виїхав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 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Україну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>
              <a:buNone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Друга подорож: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31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березня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1845 року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Шевченко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виїхав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із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Петербурга через Москву до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Києва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>
              <a:buNone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Третя подорож: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влітку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1859 р.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повернувся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Україну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якої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вже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12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років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не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бачив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5744407" cy="30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471601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Тарас Шевченко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відобразив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думки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настрої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важливими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часу. Про те,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знайшла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відгук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серцях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 на початку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єдиною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книжкою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хат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Кобзар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вчили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напам'ять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за ним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училися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На той час твори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об'єднали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народ.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1"/>
            <a:ext cx="4262683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6421659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Автограф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поезії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Шевченка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«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Думи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мої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13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0"/>
            <a:ext cx="4752528" cy="67413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Цикл «В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казематі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написаний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навесні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1847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ув'язнення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допитів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Петербурзі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відзначається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глибоким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ідейним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змістом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високою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художньою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майстерністю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відкриває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один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найтяжчих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періодів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творчості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період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арешту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заслання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(1847-1857).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Чекаючи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тюрмі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вироку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поет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боліє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за себе, за свою долю,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хвилює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доля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окраденої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замученої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московським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пануванням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потрясаючою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силою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виявлена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зокрема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поезіях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однаково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«В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неволі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тяжко» та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зійдемося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знову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Презентації\Презентації\Scan0hjghjg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476672"/>
            <a:ext cx="386833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5088" y="1340768"/>
            <a:ext cx="8568952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Возвеличу </a:t>
            </a:r>
          </a:p>
          <a:p>
            <a:pPr marL="45720" indent="0">
              <a:buNone/>
            </a:pP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Малих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отих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рабів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німих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</a:t>
            </a:r>
          </a:p>
          <a:p>
            <a:pPr marL="45720" indent="0">
              <a:buNone/>
            </a:pP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сторожі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коло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Поставлю 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слово.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16317"/>
            <a:ext cx="98285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асло </a:t>
            </a:r>
            <a:r>
              <a:rPr lang="ru-RU" sz="5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всієї</a:t>
            </a:r>
            <a:r>
              <a:rPr lang="ru-RU" sz="5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творчості</a:t>
            </a:r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поета</a:t>
            </a:r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9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129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Подорожі по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Усі роки заслання Шевченка нестерпно мучила туга за Україною.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7</cp:revision>
  <dcterms:created xsi:type="dcterms:W3CDTF">2013-02-19T14:29:32Z</dcterms:created>
  <dcterms:modified xsi:type="dcterms:W3CDTF">2013-02-20T15:31:53Z</dcterms:modified>
</cp:coreProperties>
</file>