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0" r:id="rId4"/>
    <p:sldId id="266" r:id="rId5"/>
    <p:sldId id="265" r:id="rId6"/>
    <p:sldId id="264" r:id="rId7"/>
    <p:sldId id="263" r:id="rId8"/>
    <p:sldId id="262" r:id="rId9"/>
    <p:sldId id="261" r:id="rId10"/>
    <p:sldId id="268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ravo\Documents\0a22b4bb9780588c77431c892da52bd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6" y="-29972"/>
            <a:ext cx="9155716" cy="68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Північно-Східна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Русь.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Утвореня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та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зміцнення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Московської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держави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90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ravo\Documents\0a22b4bb9780588c77431c892da52bd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6" y="-29972"/>
            <a:ext cx="9155716" cy="68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342" y="-171400"/>
            <a:ext cx="8229600" cy="1143000"/>
          </a:xfrm>
        </p:spPr>
        <p:txBody>
          <a:bodyPr/>
          <a:lstStyle/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Успенський собор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802518"/>
            <a:ext cx="5544616" cy="615487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Перлиною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забудівлі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Кремля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вважається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Успенський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собор.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Збудований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зразком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собору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Володимирі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кафедральним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храмом митрополита всея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Русі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Тут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вінчали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царство,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збирали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Земські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собори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соборній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площі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було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збудовано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Архангельський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собор. Як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усипальню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великих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князів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Дещо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раніше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було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зведено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Грановиту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палату –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приміщення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урочистих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прийомів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зокрема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участю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іноземних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послів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Архітектурною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відзнакою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споруд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стали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куполи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вигляді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цибулі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шатрові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чотирьохскатні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дахи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09102"/>
            <a:ext cx="3707904" cy="308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16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16" y="0"/>
            <a:ext cx="8229600" cy="1143000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Іконопис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4552" y="1112044"/>
            <a:ext cx="5208356" cy="574595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Іконопис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став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візитною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карткою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Московії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.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Найвидатнішим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іконописцем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був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Андрій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Рубльов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.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Він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розписав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собори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в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Троїцькому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монастирі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Звенигородці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Успенський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собор 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Володимирі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.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Найвідомішим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його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твором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є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ікона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„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Трійця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”.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супереч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канонам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він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у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центрі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композиції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розмістив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одну чашу – символ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жертовної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смерті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. Три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ангели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розміщені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по колу.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Всі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елементи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ікони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знаходяться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у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гармонійному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поєднанні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.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81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C:\Users\Bravo\Documents\0a22b4bb9780588c77431c892da52bd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3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ravo\Documents\0a22b4bb9780588c77431c892da52bd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6" y="-29972"/>
            <a:ext cx="9155716" cy="68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34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Русь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нагадувала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клаптикову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ковдру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88032" y="1190346"/>
            <a:ext cx="5148064" cy="566124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Починаючи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з 30-х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рр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XII ст.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Київська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Русь стала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розпадатися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окремі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князівства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До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середини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XII ст. Русь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розпалася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на 15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князівств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Одначе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на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цьому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процес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розпаду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припинився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князівства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продовжували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ділитися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, і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протягом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XII ст.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політична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карта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Русі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нагадувала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клаптикову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ковдру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На початку XIII ст. на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Русі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вже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існувало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близько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50 земель-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князівств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39" y="1268760"/>
            <a:ext cx="430453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59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ravo\Documents\0a22b4bb9780588c77431c892da52bd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72"/>
            <a:ext cx="9155716" cy="68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342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Володимиро-Суздальське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князівство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340768"/>
            <a:ext cx="5372223" cy="5976664"/>
          </a:xfrm>
        </p:spPr>
        <p:txBody>
          <a:bodyPr>
            <a:noAutofit/>
          </a:bodyPr>
          <a:lstStyle/>
          <a:p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Одним 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наймогутніших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князівств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було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Володимиро-Суздальське.Чому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східні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слов’яни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переселялись у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глухі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забуті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Богом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місця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приваблювало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їх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тут? </a:t>
            </a: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сотні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кілометрів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простягалися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заливні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луки.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Густі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ліси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були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багаті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гриби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ягоди</a:t>
            </a: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;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річки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та озера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кишіли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рибою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За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наполегливої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праці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землі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могли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дати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все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необхідне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для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життя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людини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7" y="1563486"/>
            <a:ext cx="4024313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47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ravo\Documents\0a22b4bb9780588c77431c892da52bd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898"/>
            <a:ext cx="9155716" cy="691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342" y="-41735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“Пан Великий Новгород”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975128"/>
            <a:ext cx="5040560" cy="5832648"/>
          </a:xfrm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Особливе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місце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серед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руських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князівств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посідав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“Пан Великий Новгород”, як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шанобливо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називали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його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сучасники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Новгородські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землі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охоплювали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величезну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територію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З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давніх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часів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Новгороді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склався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своєрідний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відмінний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інших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земель-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князівств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суспільно-політичний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устрій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Для Новгорода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було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звичним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закликати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запрошувати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князя на престол. З 1095 р. до 1304 р.,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приблизно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200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років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новгородському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престолі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58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разів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змінювалася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княжа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136189"/>
            <a:ext cx="43162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2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ravo\Documents\0a22b4bb9780588c77431c892da52bd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6" y="-19581"/>
            <a:ext cx="9155716" cy="68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Невська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битва та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Льодове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побоїще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340768"/>
            <a:ext cx="5364088" cy="551723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Протягом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XIII ст. вся Прибалтика,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крім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Литви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опинилася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під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владою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хрестоносців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Рицарі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наблизилися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північно-західних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кордонів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руських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князівств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, але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зупинятись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збиралися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оскільки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серйозного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опору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зустріти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сподівалися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Боротьба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за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руські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землі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виявилася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набагато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важчою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ніж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уявляли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собі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хрестоносці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95" y="1732217"/>
            <a:ext cx="393240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15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ravo\Documents\0a22b4bb9780588c77431c892da52bd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6" y="-29972"/>
            <a:ext cx="9155716" cy="68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342" y="0"/>
            <a:ext cx="8229600" cy="1340768"/>
          </a:xfrm>
        </p:spPr>
        <p:txBody>
          <a:bodyPr>
            <a:norm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Початок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піднесення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Москви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5015764" cy="5832648"/>
          </a:xfrm>
        </p:spPr>
        <p:txBody>
          <a:bodyPr>
            <a:normAutofit fontScale="850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1147 р.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прийнято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вважати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роком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заснування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Москви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князю¬вання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владимиро-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суздальського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князя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Юрія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Долгорукого.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Проте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центром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самостійного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князівства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вона стала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лише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XIII ст.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після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монголо-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татарської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навали.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Ймовірно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її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першим князем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був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Михайло Ярославич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Хоробрий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Остаточне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виокремлення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Московського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князівства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датується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70-ми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рр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XIII ст.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21" y="1796563"/>
            <a:ext cx="4190256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64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ravo\Documents\0a22b4bb9780588c77431c892da52bd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6" y="-29972"/>
            <a:ext cx="9155716" cy="698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Правління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Дмитрія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Донського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Куликовська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битва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932043"/>
            <a:ext cx="5040560" cy="5522959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1362 р.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московським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князем став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дев’ятилітній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Дмитрій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Іванович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(1362 – 1389 р.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з’явився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ворог — Литва.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відміну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попередників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Дмитрій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питань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вирішував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силою, а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хитрістю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обманом.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кожен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доводилося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воювати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1375 р.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Дмитрій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організувавши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великий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похід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Твері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примусив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відмовитися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претензій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князювання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припинив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платити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данину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Орді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перший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князів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передав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Василію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без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дозволу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Орди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36506"/>
            <a:ext cx="4248894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4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Bravo\Documents\0a22b4bb9780588c77431c892da52bd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28215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Становлення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Московської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держави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Іван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ІІІ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5580112" cy="52578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смерті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Дмитрія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Донського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наступником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став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його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син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Василій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I (1389 – 1425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рр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.). У 1393 р.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Василій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I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ліквідував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Нижньогородське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князівство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і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приєднав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його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до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Москви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Але на шляху до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подальших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придбань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Москви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стали Литва і Орда. </a:t>
            </a:r>
          </a:p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25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років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правління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вже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 новому, XV ст.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були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для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Москви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тяжкими: три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війни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проти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Литви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; 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05" y="2708920"/>
            <a:ext cx="35523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36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ravo\Documents\0a22b4bb9780588c77431c892da52bd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6" y="-29972"/>
            <a:ext cx="9155716" cy="68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Московської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412776"/>
            <a:ext cx="5292080" cy="514116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кам`яні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московського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кремля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збудовані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Дмитра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Донського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Збудований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цегли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дав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„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білокам`яна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Івана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ІІІ Кремль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отримав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червоної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цегли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Водночас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зведено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18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згодом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сторожових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веж.  На той час Кремль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найпотужнішою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європейською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фортецею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зведеною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тогочасною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воєнною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53" y="2060848"/>
            <a:ext cx="4191847" cy="307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99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697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Північно-Східна Русь. Утвореня та зміцнення Московської держави</vt:lpstr>
      <vt:lpstr>Русь нагадувала клаптикову ковдру</vt:lpstr>
      <vt:lpstr>Володимиро-Суздальське князівство</vt:lpstr>
      <vt:lpstr>“Пан Великий Новгород”</vt:lpstr>
      <vt:lpstr>Невська битва та Льодове побоїще  </vt:lpstr>
      <vt:lpstr>Початок піднесення Москви</vt:lpstr>
      <vt:lpstr> Правління Дмитрія Донського. Куликовська битва</vt:lpstr>
      <vt:lpstr>Становлення Московської держави. Іван ІІІ</vt:lpstr>
      <vt:lpstr>Культура Московської держави</vt:lpstr>
      <vt:lpstr>Успенський собор</vt:lpstr>
      <vt:lpstr>Іконопис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Північно-Східна Русь. Утвореня та зміцнення Московської держави</dc:title>
  <dc:creator>Bravo</dc:creator>
  <cp:lastModifiedBy>Bravo</cp:lastModifiedBy>
  <cp:revision>6</cp:revision>
  <dcterms:created xsi:type="dcterms:W3CDTF">2014-04-04T16:43:12Z</dcterms:created>
  <dcterms:modified xsi:type="dcterms:W3CDTF">2014-04-04T17:57:52Z</dcterms:modified>
</cp:coreProperties>
</file>