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7" r:id="rId17"/>
    <p:sldId id="271" r:id="rId18"/>
    <p:sldId id="272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4965BD-8C0D-4F44-87F3-9D9D14CD8C3D}" type="datetimeFigureOut">
              <a:rPr lang="ru-RU" smtClean="0"/>
              <a:t>20.01.2015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FD6A11-FC01-4A8E-9ED6-C1A94EBD982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71917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FD6A11-FC01-4A8E-9ED6-C1A94EBD982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7090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20.01.2015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20.01.2015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20.01.2015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20.01.2015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20.01.2015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916832"/>
            <a:ext cx="8712968" cy="1872208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Комітет культури і дозвілля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97799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132856"/>
            <a:ext cx="8640960" cy="194421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dirty="0" err="1" smtClean="0"/>
              <a:t>Благодійне</a:t>
            </a:r>
            <a:r>
              <a:rPr lang="ru-RU" dirty="0" smtClean="0"/>
              <a:t> </a:t>
            </a:r>
            <a:r>
              <a:rPr lang="ru-RU" dirty="0" err="1" smtClean="0"/>
              <a:t>щедрування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14 </a:t>
            </a:r>
            <a:r>
              <a:rPr lang="ru-RU" dirty="0" err="1"/>
              <a:t>січня</a:t>
            </a:r>
            <a:r>
              <a:rPr lang="ru-RU" dirty="0"/>
              <a:t> 2015 року</a:t>
            </a:r>
          </a:p>
        </p:txBody>
      </p:sp>
    </p:spTree>
    <p:extLst>
      <p:ext uri="{BB962C8B-B14F-4D97-AF65-F5344CB8AC3E}">
        <p14:creationId xmlns:p14="http://schemas.microsoft.com/office/powerpoint/2010/main" val="13939774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144000" cy="6408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462264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7"/>
            <a:ext cx="9144000" cy="6336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405656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7"/>
            <a:ext cx="9144000" cy="65253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878759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9" y="379511"/>
            <a:ext cx="9144000" cy="64338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334370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9"/>
            <a:ext cx="9144000" cy="648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043452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24744"/>
            <a:ext cx="8640960" cy="446449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/>
              <a:t> </a:t>
            </a:r>
            <a:r>
              <a:rPr lang="ru-RU" dirty="0" err="1"/>
              <a:t>Всього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зібрано</a:t>
            </a:r>
            <a:r>
              <a:rPr lang="ru-RU" dirty="0"/>
              <a:t> 2015 </a:t>
            </a:r>
            <a:r>
              <a:rPr lang="ru-RU" dirty="0" err="1"/>
              <a:t>гривень</a:t>
            </a:r>
            <a:r>
              <a:rPr lang="ru-RU" dirty="0"/>
              <a:t>, </a:t>
            </a:r>
            <a:r>
              <a:rPr lang="ru-RU" dirty="0" err="1"/>
              <a:t>частина</a:t>
            </a:r>
            <a:r>
              <a:rPr lang="ru-RU" dirty="0"/>
              <a:t> </a:t>
            </a:r>
            <a:r>
              <a:rPr lang="ru-RU" dirty="0" err="1"/>
              <a:t>коштів</a:t>
            </a:r>
            <a:r>
              <a:rPr lang="ru-RU" dirty="0"/>
              <a:t> </a:t>
            </a:r>
            <a:r>
              <a:rPr lang="ru-RU" dirty="0" err="1"/>
              <a:t>була</a:t>
            </a:r>
            <a:r>
              <a:rPr lang="ru-RU" dirty="0"/>
              <a:t> </a:t>
            </a:r>
            <a:r>
              <a:rPr lang="ru-RU" dirty="0" err="1"/>
              <a:t>надана</a:t>
            </a:r>
            <a:r>
              <a:rPr lang="ru-RU" dirty="0"/>
              <a:t> </a:t>
            </a:r>
            <a:r>
              <a:rPr lang="ru-RU" dirty="0" err="1"/>
              <a:t>закарпатським</a:t>
            </a:r>
            <a:r>
              <a:rPr lang="ru-RU" dirty="0"/>
              <a:t> </a:t>
            </a:r>
            <a:r>
              <a:rPr lang="ru-RU" dirty="0" err="1"/>
              <a:t>військовим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знаходяться</a:t>
            </a:r>
            <a:r>
              <a:rPr lang="ru-RU" dirty="0"/>
              <a:t> в </a:t>
            </a:r>
            <a:r>
              <a:rPr lang="ru-RU" dirty="0" err="1"/>
              <a:t>Мукачівському</a:t>
            </a:r>
            <a:r>
              <a:rPr lang="ru-RU" dirty="0"/>
              <a:t> </a:t>
            </a:r>
            <a:r>
              <a:rPr lang="ru-RU" dirty="0" err="1"/>
              <a:t>госпіталі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539029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060848"/>
            <a:ext cx="8568952" cy="1944216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err="1"/>
              <a:t>Акція</a:t>
            </a:r>
            <a:r>
              <a:rPr lang="ru-RU" dirty="0"/>
              <a:t> «</a:t>
            </a:r>
            <a:r>
              <a:rPr lang="ru-RU" dirty="0" err="1"/>
              <a:t>Святий</a:t>
            </a:r>
            <a:r>
              <a:rPr lang="ru-RU" dirty="0"/>
              <a:t> </a:t>
            </a:r>
            <a:r>
              <a:rPr lang="ru-RU" dirty="0" err="1"/>
              <a:t>миколай</a:t>
            </a:r>
            <a:r>
              <a:rPr lang="ru-RU" dirty="0"/>
              <a:t>»</a:t>
            </a:r>
            <a:br>
              <a:rPr lang="ru-RU" dirty="0"/>
            </a:br>
            <a:r>
              <a:rPr lang="ru-RU" dirty="0"/>
              <a:t>19 </a:t>
            </a:r>
            <a:r>
              <a:rPr lang="ru-RU" dirty="0" err="1" smtClean="0"/>
              <a:t>грудня</a:t>
            </a:r>
            <a:r>
              <a:rPr lang="ru-RU" dirty="0" smtClean="0"/>
              <a:t> 2014 року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98814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744"/>
            <a:ext cx="9144000" cy="6359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03283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744"/>
            <a:ext cx="9144000" cy="6287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75168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uk-UA" dirty="0" smtClean="0"/>
              <a:t>Плани: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25144"/>
          </a:xfr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uk-UA" dirty="0" smtClean="0"/>
              <a:t>Акція «Обміняй цигарку на цукерку»</a:t>
            </a:r>
          </a:p>
          <a:p>
            <a:r>
              <a:rPr lang="uk-UA" dirty="0" smtClean="0"/>
              <a:t>Європейський тиждень міської демократії</a:t>
            </a:r>
          </a:p>
          <a:p>
            <a:r>
              <a:rPr lang="uk-UA" dirty="0" smtClean="0"/>
              <a:t>«На зустріч мрії»</a:t>
            </a:r>
            <a:r>
              <a:rPr lang="en-US" dirty="0" smtClean="0"/>
              <a:t>/</a:t>
            </a:r>
            <a:r>
              <a:rPr lang="uk-UA" dirty="0" smtClean="0"/>
              <a:t>»Намалюй свою мрію»</a:t>
            </a:r>
          </a:p>
          <a:p>
            <a:r>
              <a:rPr lang="uk-UA" dirty="0" smtClean="0"/>
              <a:t>Акція «Святий миколай»</a:t>
            </a:r>
          </a:p>
          <a:p>
            <a:r>
              <a:rPr lang="uk-UA" dirty="0" smtClean="0"/>
              <a:t>Свято до «</a:t>
            </a:r>
            <a:r>
              <a:rPr lang="en-US" dirty="0" smtClean="0"/>
              <a:t>Halloween</a:t>
            </a:r>
            <a:r>
              <a:rPr lang="uk-UA" dirty="0" smtClean="0"/>
              <a:t>»</a:t>
            </a:r>
          </a:p>
          <a:p>
            <a:r>
              <a:rPr lang="uk-UA" dirty="0" smtClean="0"/>
              <a:t>Благодійне щедрування</a:t>
            </a:r>
          </a:p>
          <a:p>
            <a:r>
              <a:rPr lang="ru-RU" dirty="0" err="1"/>
              <a:t>Флеш</a:t>
            </a:r>
            <a:r>
              <a:rPr lang="ru-RU" dirty="0"/>
              <a:t>-моб до Дня </a:t>
            </a:r>
            <a:r>
              <a:rPr lang="ru-RU" dirty="0" err="1"/>
              <a:t>солідарності</a:t>
            </a:r>
            <a:r>
              <a:rPr lang="ru-RU" dirty="0"/>
              <a:t> з </a:t>
            </a:r>
            <a:r>
              <a:rPr lang="ru-RU" dirty="0" err="1"/>
              <a:t>хворими</a:t>
            </a:r>
            <a:r>
              <a:rPr lang="ru-RU" dirty="0"/>
              <a:t> на </a:t>
            </a:r>
            <a:r>
              <a:rPr lang="ru-RU" dirty="0" smtClean="0"/>
              <a:t>СНІД(</a:t>
            </a:r>
            <a:r>
              <a:rPr lang="ru-RU" dirty="0" err="1" smtClean="0"/>
              <a:t>еблеми</a:t>
            </a:r>
            <a:r>
              <a:rPr lang="ru-RU" dirty="0" smtClean="0"/>
              <a:t> для </a:t>
            </a:r>
            <a:r>
              <a:rPr lang="ru-RU" dirty="0" err="1" smtClean="0"/>
              <a:t>флеш</a:t>
            </a:r>
            <a:r>
              <a:rPr lang="ru-RU" dirty="0" smtClean="0"/>
              <a:t>-моба)</a:t>
            </a:r>
            <a:endParaRPr lang="en-US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855472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144000" cy="6597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625984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744"/>
            <a:ext cx="9144000" cy="6476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810389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692696"/>
            <a:ext cx="8424936" cy="576064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err="1"/>
              <a:t>Печиво</a:t>
            </a:r>
            <a:r>
              <a:rPr lang="ru-RU" dirty="0"/>
              <a:t>, </a:t>
            </a:r>
            <a:r>
              <a:rPr lang="ru-RU" dirty="0" err="1"/>
              <a:t>листівки</a:t>
            </a:r>
            <a:r>
              <a:rPr lang="ru-RU" dirty="0"/>
              <a:t> та </a:t>
            </a:r>
            <a:r>
              <a:rPr lang="ru-RU" dirty="0" err="1"/>
              <a:t>інші</a:t>
            </a:r>
            <a:r>
              <a:rPr lang="ru-RU" dirty="0"/>
              <a:t> </a:t>
            </a:r>
            <a:r>
              <a:rPr lang="ru-RU" dirty="0" err="1"/>
              <a:t>вироби</a:t>
            </a:r>
            <a:r>
              <a:rPr lang="ru-RU" dirty="0"/>
              <a:t> </a:t>
            </a:r>
            <a:r>
              <a:rPr lang="ru-RU" dirty="0" err="1"/>
              <a:t>своїми</a:t>
            </a:r>
            <a:r>
              <a:rPr lang="ru-RU" dirty="0"/>
              <a:t> руками продавали </a:t>
            </a:r>
            <a:r>
              <a:rPr lang="ru-RU" dirty="0" err="1"/>
              <a:t>учні</a:t>
            </a:r>
            <a:r>
              <a:rPr lang="ru-RU" dirty="0"/>
              <a:t> </a:t>
            </a:r>
            <a:r>
              <a:rPr lang="ru-RU" dirty="0" err="1"/>
              <a:t>шкіл</a:t>
            </a:r>
            <a:r>
              <a:rPr lang="ru-RU" dirty="0"/>
              <a:t> Ужгорода. За </a:t>
            </a:r>
            <a:r>
              <a:rPr lang="ru-RU" dirty="0" err="1"/>
              <a:t>неповних</a:t>
            </a:r>
            <a:r>
              <a:rPr lang="ru-RU" dirty="0"/>
              <a:t> 2 </a:t>
            </a:r>
            <a:r>
              <a:rPr lang="ru-RU" dirty="0" err="1"/>
              <a:t>години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</a:t>
            </a:r>
            <a:r>
              <a:rPr lang="ru-RU" dirty="0" err="1"/>
              <a:t>виручено</a:t>
            </a:r>
            <a:r>
              <a:rPr lang="ru-RU" dirty="0"/>
              <a:t> 5670 </a:t>
            </a:r>
            <a:r>
              <a:rPr lang="ru-RU" dirty="0" err="1"/>
              <a:t>гривень</a:t>
            </a:r>
            <a:r>
              <a:rPr lang="ru-RU" dirty="0"/>
              <a:t>. </a:t>
            </a:r>
            <a:r>
              <a:rPr lang="ru-RU" dirty="0" err="1"/>
              <a:t>Кошти</a:t>
            </a:r>
            <a:r>
              <a:rPr lang="ru-RU" dirty="0"/>
              <a:t> </a:t>
            </a:r>
            <a:r>
              <a:rPr lang="ru-RU" dirty="0" err="1"/>
              <a:t>відправили</a:t>
            </a:r>
            <a:r>
              <a:rPr lang="ru-RU" dirty="0"/>
              <a:t> </a:t>
            </a:r>
            <a:r>
              <a:rPr lang="ru-RU" dirty="0" err="1"/>
              <a:t>закарпатським</a:t>
            </a:r>
            <a:r>
              <a:rPr lang="ru-RU" dirty="0"/>
              <a:t> </a:t>
            </a:r>
            <a:r>
              <a:rPr lang="ru-RU" dirty="0" err="1"/>
              <a:t>військовим</a:t>
            </a:r>
            <a:r>
              <a:rPr lang="ru-RU" dirty="0"/>
              <a:t>,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будуть</a:t>
            </a:r>
            <a:r>
              <a:rPr lang="ru-RU" dirty="0"/>
              <a:t> </a:t>
            </a:r>
            <a:r>
              <a:rPr lang="ru-RU" dirty="0" err="1"/>
              <a:t>святкувати</a:t>
            </a:r>
            <a:r>
              <a:rPr lang="ru-RU" dirty="0"/>
              <a:t> </a:t>
            </a:r>
            <a:r>
              <a:rPr lang="ru-RU" dirty="0" err="1"/>
              <a:t>Новий</a:t>
            </a:r>
            <a:r>
              <a:rPr lang="ru-RU" dirty="0"/>
              <a:t> </a:t>
            </a:r>
            <a:r>
              <a:rPr lang="ru-RU" dirty="0" err="1"/>
              <a:t>Рік</a:t>
            </a:r>
            <a:r>
              <a:rPr lang="ru-RU" dirty="0"/>
              <a:t> в </a:t>
            </a:r>
            <a:r>
              <a:rPr lang="ru-RU" dirty="0" err="1"/>
              <a:t>зоні</a:t>
            </a:r>
            <a:r>
              <a:rPr lang="ru-RU" dirty="0"/>
              <a:t> АТО.</a:t>
            </a:r>
          </a:p>
        </p:txBody>
      </p:sp>
    </p:spTree>
    <p:extLst>
      <p:ext uri="{BB962C8B-B14F-4D97-AF65-F5344CB8AC3E}">
        <p14:creationId xmlns:p14="http://schemas.microsoft.com/office/powerpoint/2010/main" val="25766919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772816"/>
            <a:ext cx="8712968" cy="280831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err="1"/>
              <a:t>Флеш</a:t>
            </a:r>
            <a:r>
              <a:rPr lang="ru-RU" dirty="0"/>
              <a:t>-моб до Дня </a:t>
            </a:r>
            <a:r>
              <a:rPr lang="ru-RU" dirty="0" err="1"/>
              <a:t>солідарності</a:t>
            </a:r>
            <a:r>
              <a:rPr lang="ru-RU" dirty="0"/>
              <a:t> з </a:t>
            </a:r>
            <a:r>
              <a:rPr lang="ru-RU" dirty="0" err="1"/>
              <a:t>хворими</a:t>
            </a:r>
            <a:r>
              <a:rPr lang="ru-RU" dirty="0"/>
              <a:t> на СНІД  1 </a:t>
            </a:r>
            <a:r>
              <a:rPr lang="ru-RU" dirty="0" err="1"/>
              <a:t>грудня</a:t>
            </a:r>
            <a:r>
              <a:rPr lang="ru-RU" dirty="0"/>
              <a:t> 2014 року.</a:t>
            </a:r>
          </a:p>
        </p:txBody>
      </p:sp>
    </p:spTree>
    <p:extLst>
      <p:ext uri="{BB962C8B-B14F-4D97-AF65-F5344CB8AC3E}">
        <p14:creationId xmlns:p14="http://schemas.microsoft.com/office/powerpoint/2010/main" val="30065145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48058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2656"/>
            <a:ext cx="9144000" cy="64087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22621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144000" cy="6336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552052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144000" cy="63367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908508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0648"/>
            <a:ext cx="9144000" cy="64807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8480103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132856"/>
            <a:ext cx="8712968" cy="2160240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/>
              <a:t>«На </a:t>
            </a:r>
            <a:r>
              <a:rPr lang="ru-RU" dirty="0" err="1"/>
              <a:t>зустріч</a:t>
            </a:r>
            <a:r>
              <a:rPr lang="ru-RU" dirty="0"/>
              <a:t> </a:t>
            </a:r>
            <a:r>
              <a:rPr lang="ru-RU" dirty="0" err="1"/>
              <a:t>мрії</a:t>
            </a:r>
            <a:r>
              <a:rPr lang="ru-RU" dirty="0" smtClean="0"/>
              <a:t>»/Намалюй </a:t>
            </a:r>
            <a:r>
              <a:rPr lang="ru-RU" dirty="0"/>
              <a:t>свою </a:t>
            </a:r>
            <a:r>
              <a:rPr lang="ru-RU" dirty="0" err="1"/>
              <a:t>мрію</a:t>
            </a:r>
            <a:r>
              <a:rPr lang="ru-RU" dirty="0"/>
              <a:t>»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4823120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137</Words>
  <Application>Microsoft Office PowerPoint</Application>
  <PresentationFormat>Экран (4:3)</PresentationFormat>
  <Paragraphs>16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Комітет культури і дозвілля</vt:lpstr>
      <vt:lpstr>Плани:</vt:lpstr>
      <vt:lpstr>Флеш-моб до Дня солідарності з хворими на СНІД  1 грудня 2014 року.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«На зустріч мрії»/Намалюй свою мрію» </vt:lpstr>
      <vt:lpstr>Благодійне щедрування 14 січня 2015 року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Всього було зібрано 2015 гривень, частина коштів була надана закарпатським військовим, які знаходяться в Мукачівському госпіталі.</vt:lpstr>
      <vt:lpstr>Акція «Святий миколай» 19 грудня 2014 року</vt:lpstr>
      <vt:lpstr>Презентация PowerPoint</vt:lpstr>
      <vt:lpstr>Презентация PowerPoint</vt:lpstr>
      <vt:lpstr>Презентация PowerPoint</vt:lpstr>
      <vt:lpstr>Презентация PowerPoint</vt:lpstr>
      <vt:lpstr>Печиво, листівки та інші вироби своїми руками продавали учні шкіл Ужгорода. За неповних 2 години було виручено 5670 гривень. Кошти відправили закарпатським військовим, які будуть святкувати Новий Рік в зоні АТО.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Комітет культури і дозвілля</dc:title>
  <dc:creator>ANNA</dc:creator>
  <cp:lastModifiedBy>ANNA</cp:lastModifiedBy>
  <cp:revision>4</cp:revision>
  <dcterms:created xsi:type="dcterms:W3CDTF">2015-01-20T17:15:53Z</dcterms:created>
  <dcterms:modified xsi:type="dcterms:W3CDTF">2015-01-20T18:05:52Z</dcterms:modified>
</cp:coreProperties>
</file>