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/>
              <a:t>Гендерні стереотипи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2638248" y="5387772"/>
            <a:ext cx="4655297" cy="693741"/>
          </a:xfrm>
        </p:spPr>
        <p:txBody>
          <a:bodyPr/>
          <a:lstStyle/>
          <a:p>
            <a:r>
              <a:rPr lang="uk-UA" dirty="0" smtClean="0"/>
              <a:t>Виконала Богданова Даша 11-А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313806" cy="2252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1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Інтеграційна функція</a:t>
            </a:r>
            <a:r>
              <a:rPr lang="uk-UA" sz="2000" b="1" dirty="0"/>
              <a:t>, яка полягає в забезпеченні інтеграції соціальної спільності. Колективні уявлення про чоловічі і жіночі якості сприяють створенню загального інформаційного простору, дозволяють відчути приналежність до соціуму і, отже, підтримують стабільність, стійкість соціальної системи. Консенсус досягається за рахунок дискримінаційних поглядів стосовно однієї з груп – жінок.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21162" y="1656576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92D050"/>
                </a:solidFill>
              </a:rPr>
              <a:t>Функція встановлення і підтримки відносин влади і підпорядкування. </a:t>
            </a:r>
            <a:r>
              <a:rPr lang="uk-UA" sz="2000" b="1" dirty="0"/>
              <a:t>Ефективним ресурсом влади, здійснюваної, як відомо, не тільки через фізичне насильство, а й через цінності і норми, стають стереотипні уявлення. В якості процесу встановлення відносин влади і підпорядкування </a:t>
            </a:r>
            <a:r>
              <a:rPr lang="uk-UA" sz="2000" b="1" dirty="0" err="1"/>
              <a:t>стереотипізація</a:t>
            </a:r>
            <a:r>
              <a:rPr lang="uk-UA" sz="2000" b="1" dirty="0"/>
              <a:t> розуміється в рамках теорії дискурсу. Гендерні стереотипи включаються до дискурсу в якості загальноприйнятого сталого коду, використання якого полегшує сприйняття.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97358"/>
            <a:ext cx="2004814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2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Гендерні стереотипи стають затребуваними в різних сферах життя суспільства – політичній, економічній, соціальній в силу низки причин: стать легко ідентифікується індивідом; стереотипні уявлення про чоловіків і жінок співвідносяться з його або її особистим досвідом; відносини статей сприймаються як чи не найбільш очевидні, зрозумілі, а тому легітимні. Крім того, оскільки в якості мужніх або жіночних характеризуються не тільки індивіди, але й інші соціальні фактори, то гендерні стереотипи беруть участь у встановленні всього спектру соціальних відносин і у виробництві соціальних ієрархій.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8840"/>
            <a:ext cx="5619750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2" y="3284984"/>
            <a:ext cx="8927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За результатами досліджень вчених, гендерні стереотипи формуються ще в дошкільному віці: до 3-х років відсутні розбіжності в характері, особливостях поведінки хлопчиків і дівчаток. Найбільший вплив на формування </a:t>
            </a:r>
            <a:r>
              <a:rPr lang="uk-UA" sz="2000" b="1" dirty="0" err="1"/>
              <a:t>гендерно-стреотипізованої</a:t>
            </a:r>
            <a:r>
              <a:rPr lang="uk-UA" sz="2000" b="1" dirty="0"/>
              <a:t> поведінки мають дошкільні навчальні заклади</a:t>
            </a:r>
            <a:r>
              <a:rPr lang="uk-UA" sz="2000" b="1" dirty="0" smtClean="0"/>
              <a:t>.</a:t>
            </a:r>
            <a:endParaRPr lang="uk-UA" sz="2000" b="1" dirty="0"/>
          </a:p>
          <a:p>
            <a:r>
              <a:rPr lang="uk-UA" sz="2000" b="1" dirty="0"/>
              <a:t>Варто відмітити, що ні в біологічному, ні в психологічному сенсі не зустрічається чистої мужності чи жіночності. У кожної особистості спостерігається “суміш” </a:t>
            </a:r>
            <a:r>
              <a:rPr lang="uk-UA" sz="2000" b="1" dirty="0" err="1"/>
              <a:t>біолого-психологічних</a:t>
            </a:r>
            <a:r>
              <a:rPr lang="uk-UA" sz="2000" b="1" dirty="0"/>
              <a:t> ознак своєї і протилежної статі. Сучасна психологія виділяє чотири </a:t>
            </a:r>
            <a:r>
              <a:rPr lang="uk-UA" sz="2000" b="1" dirty="0" err="1"/>
              <a:t>статеворольових</a:t>
            </a:r>
            <a:r>
              <a:rPr lang="uk-UA" sz="2000" b="1" dirty="0"/>
              <a:t> типи, властивих чоловікам і жінкам: мужній, жіночний, </a:t>
            </a:r>
            <a:r>
              <a:rPr lang="uk-UA" sz="2000" b="1" dirty="0" err="1"/>
              <a:t>андрогінний</a:t>
            </a:r>
            <a:r>
              <a:rPr lang="uk-UA" sz="2000" b="1" dirty="0"/>
              <a:t> і недиференційований.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1800200" cy="15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1930524" cy="16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5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36185" y="3658727"/>
            <a:ext cx="6814012" cy="160610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Дякую за увагу !!!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2600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80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1">
                    <a:lumMod val="95000"/>
                  </a:schemeClr>
                </a:solidFill>
              </a:rPr>
              <a:t>Соціальний стереотип – це образ або уявлення про суспільне явище чи об’єкти, зазвичай емоційно забарвлені і стійкі. Стереотипи – найбільш важкоподолана перешкода в демократичному розвитку держави і соціальному прогресі.</a:t>
            </a:r>
          </a:p>
          <a:p>
            <a:r>
              <a:rPr lang="uk-UA" sz="2000" b="1" dirty="0">
                <a:solidFill>
                  <a:schemeClr val="tx1">
                    <a:lumMod val="95000"/>
                  </a:schemeClr>
                </a:solidFill>
              </a:rPr>
              <a:t>Гендерні стереотипи – це уявлення в суспільстві про соціальні ролі чоловіків і жінок, їх психологічні та фізіологічні особливості.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669282" cy="194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9290"/>
            <a:ext cx="2885306" cy="2169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0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/>
              <a:t>Гендерні стереотипи – це уявлення в суспільстві про соціальні ролі чоловіків і жінок, їх психологічні та фізіологічні особливості.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1624" y="115792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Гендерні стереотипи утворилися на основі того, що статева ідентичність відчувається більш яскраво, ніж всі інші ідентичності.</a:t>
            </a:r>
          </a:p>
          <a:p>
            <a:r>
              <a:rPr lang="uk-UA" sz="2000" b="1" dirty="0"/>
              <a:t> До гендерних стереотипів можна віднести цілу низку поглядів і тверджень, як от те, що чоловікам приписують такі якості як рішучість, наполегливість, відвага, впевненість в собі, вміння вести підприємницьку діяльність. Жінкам – нерішучість, пасивність, обережність. Чоловіків вважають більше схильними до лідерства, ніж жінки, більш амбіційними. Жінка вважається істотою, схильною до покірності, слабкості, залежності.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7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164" y="30723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До гендерних стереотипів відносяться такі уявлення про соціальні ролі різних статей, як жінка – берегиня дому і чоловік – </a:t>
            </a:r>
            <a:r>
              <a:rPr lang="uk-UA" sz="2000" b="1" dirty="0" err="1"/>
              <a:t>здобутчик</a:t>
            </a:r>
            <a:r>
              <a:rPr lang="uk-UA" sz="2000" b="1" dirty="0" smtClean="0"/>
              <a:t>.</a:t>
            </a:r>
            <a:endParaRPr lang="uk-UA" sz="2000" b="1" dirty="0"/>
          </a:p>
          <a:p>
            <a:r>
              <a:rPr lang="uk-UA" sz="2000" b="1" dirty="0"/>
              <a:t>Гендерні стереотипи, це певним чином атавізми, поняття, що виникли давно і при певних умовах, а з плином часу втратило свою актуальність. Наприклад, розвиток сучасного суспільства, технологічний прорив зрівнюють працю чоловіків і жінок, тому уявлення про те, що саме чоловік є “</a:t>
            </a:r>
            <a:r>
              <a:rPr lang="uk-UA" sz="2000" b="1" dirty="0" err="1"/>
              <a:t>здобутчиком</a:t>
            </a:r>
            <a:r>
              <a:rPr lang="uk-UA" sz="2000" b="1" dirty="0"/>
              <a:t>” і годувальником родини є застарілим. Високооплачувана робота вже не є фізично важкою, сьогодні і жінки, і чоловіки працюють приблизно в однакових умовах, забезпечуючи родину на рівні. Водночас, гендерні стереотипи сформували традицію, в якій виховання дітей і домашнє господарство майже повністю виконує жінка.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073"/>
            <a:ext cx="4148552" cy="290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1125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Американський соціальний психолог Г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Тешфелл</a:t>
            </a:r>
            <a:r>
              <a:rPr lang="uk-UA" sz="2400" b="1" dirty="0" smtClean="0"/>
              <a:t> </a:t>
            </a:r>
            <a:r>
              <a:rPr lang="uk-UA" sz="2400" b="1" dirty="0"/>
              <a:t>вважав, що виникнення соціальних стереотипів і гендерних зокрема пов’язане з психологічними особливостями людської природи. Люди схильні </a:t>
            </a:r>
            <a:r>
              <a:rPr lang="uk-UA" sz="2400" b="1" dirty="0" err="1"/>
              <a:t>категоризувати</a:t>
            </a:r>
            <a:r>
              <a:rPr lang="uk-UA" sz="2400" b="1" dirty="0"/>
              <a:t> оточуючих по грубих неточних ознаках, результати цього мають високу міцність. Соціальні стереотипи змінюються з часом, за умови економічних і політичних змін в державі, але дуже повільно. Коли виникає соціальна напруженість, соціальні стереотипи загострюються.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6764"/>
            <a:ext cx="1803648" cy="2404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6" y="4319200"/>
            <a:ext cx="2790056" cy="1848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2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31183"/>
            <a:ext cx="603041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Розрізняють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психологічні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соціальні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функції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гендерних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стереотипів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 До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психологічних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функцій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відносяться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Когнітивна функція.</a:t>
            </a:r>
            <a:r>
              <a:rPr lang="uk-UA" sz="2000" b="1" dirty="0"/>
              <a:t> Гендерні стереотипи, як і всі соціальні стереотипи, економлять зусилля індивіда при сприйнятті складних об’єктів, спрощуючи і систематизуючи знання, одержувані індивідом з навколишнього середовища. Крім того, гендерні стереотипи допомагають передбачити подальшу поведінку групи або члена цієї групи.</a:t>
            </a:r>
          </a:p>
          <a:p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129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Ціннісно-захисна функція </a:t>
            </a:r>
            <a:r>
              <a:rPr lang="uk-UA" sz="2000" b="1" dirty="0"/>
              <a:t>пов’язана з створенням і підтримкою цінностей індивіда і групи. Так, стереотипні уявлення про чоловічий егоїзм і бездушність стають тлом для того, щоб жінки підкреслювали власні дбайливість і милосердя.  Підтримуючи ідентичність та цінності, стереотипи сприяють проведенню чітких меж між Своїми і Чужими.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47439"/>
            <a:ext cx="1957720" cy="2502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49" y="1179222"/>
            <a:ext cx="1988046" cy="14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9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81599"/>
            <a:ext cx="5742384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/>
              <a:t>До </a:t>
            </a:r>
            <a:r>
              <a:rPr lang="ru-RU" sz="3200" b="1" dirty="0" err="1"/>
              <a:t>соціальних</a:t>
            </a:r>
            <a:r>
              <a:rPr lang="ru-RU" sz="3200" b="1" dirty="0"/>
              <a:t> </a:t>
            </a:r>
            <a:r>
              <a:rPr lang="ru-RU" sz="3200" b="1" dirty="0" err="1"/>
              <a:t>функцій</a:t>
            </a:r>
            <a:r>
              <a:rPr lang="ru-RU" sz="3200" b="1" dirty="0"/>
              <a:t>, </a:t>
            </a:r>
            <a:r>
              <a:rPr lang="ru-RU" sz="3200" b="1" dirty="0" err="1"/>
              <a:t>спрямованим</a:t>
            </a:r>
            <a:r>
              <a:rPr lang="ru-RU" sz="3200" b="1" dirty="0"/>
              <a:t> на </a:t>
            </a:r>
            <a:r>
              <a:rPr lang="ru-RU" sz="3200" b="1" dirty="0" err="1"/>
              <a:t>підтримку</a:t>
            </a:r>
            <a:r>
              <a:rPr lang="ru-RU" sz="3200" b="1" dirty="0"/>
              <a:t> </a:t>
            </a:r>
            <a:r>
              <a:rPr lang="ru-RU" sz="3200" b="1" dirty="0" err="1"/>
              <a:t>соціального</a:t>
            </a:r>
            <a:r>
              <a:rPr lang="ru-RU" sz="3200" b="1" dirty="0"/>
              <a:t> порядку, </a:t>
            </a:r>
            <a:r>
              <a:rPr lang="ru-RU" sz="3200" b="1" dirty="0" err="1"/>
              <a:t>відносяться</a:t>
            </a:r>
            <a:r>
              <a:rPr lang="ru-RU" sz="3200" b="1" dirty="0"/>
              <a:t>: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41526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Функція соціального контролю. </a:t>
            </a:r>
            <a:r>
              <a:rPr lang="uk-UA" sz="2000" b="1" dirty="0"/>
              <a:t>Гендерні стереотипи не тільки пояснюють існуючі в суспільстві відносини гендерної ієрархії, а й, неминуче набуваючи нормативність, підтримують соціально прийнятні зразки поведінки. У силу особливої </a:t>
            </a:r>
            <a:r>
              <a:rPr lang="uk-UA" sz="2000" b="1" dirty="0" err="1"/>
              <a:t>​​значущості</a:t>
            </a:r>
            <a:r>
              <a:rPr lang="uk-UA" sz="2000" b="1" dirty="0"/>
              <a:t> для індивіда гендерної ідентичності нормативність притаманна гендерним стереотипам більшою мірою, ніж, наприклад, етнічним, віковим, професійним.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293096"/>
            <a:ext cx="4350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</a:rPr>
              <a:t>Соціалізаціонна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функція</a:t>
            </a:r>
            <a:r>
              <a:rPr lang="ru-RU" sz="2400" b="1" dirty="0"/>
              <a:t>, яка </a:t>
            </a:r>
            <a:r>
              <a:rPr lang="ru-RU" sz="2400" b="1" dirty="0" err="1"/>
              <a:t>полягає</a:t>
            </a:r>
            <a:r>
              <a:rPr lang="ru-RU" sz="2400" b="1" dirty="0"/>
              <a:t> у </a:t>
            </a:r>
            <a:r>
              <a:rPr lang="ru-RU" sz="2400" b="1" dirty="0" err="1"/>
              <a:t>навчанні</a:t>
            </a:r>
            <a:r>
              <a:rPr lang="ru-RU" sz="2400" b="1" dirty="0"/>
              <a:t> нормам </a:t>
            </a:r>
            <a:r>
              <a:rPr lang="ru-RU" sz="2400" b="1" dirty="0" err="1"/>
              <a:t>взаємин</a:t>
            </a:r>
            <a:r>
              <a:rPr lang="ru-RU" sz="2400" b="1" dirty="0"/>
              <a:t> статей,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містяться</a:t>
            </a:r>
            <a:r>
              <a:rPr lang="ru-RU" sz="2400" b="1" dirty="0"/>
              <a:t> в </a:t>
            </a:r>
            <a:r>
              <a:rPr lang="ru-RU" sz="2400" b="1" dirty="0" err="1"/>
              <a:t>накопиченому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суспільством</a:t>
            </a:r>
            <a:r>
              <a:rPr lang="ru-RU" sz="2400" b="1" dirty="0"/>
              <a:t> </a:t>
            </a:r>
            <a:r>
              <a:rPr lang="ru-RU" sz="2400" b="1" dirty="0" err="1"/>
              <a:t>соціальному</a:t>
            </a:r>
            <a:r>
              <a:rPr lang="ru-RU" sz="2400" b="1" dirty="0"/>
              <a:t> </a:t>
            </a:r>
            <a:r>
              <a:rPr lang="ru-RU" sz="2400" b="1" dirty="0" err="1"/>
              <a:t>досвіді</a:t>
            </a:r>
            <a:r>
              <a:rPr lang="ru-RU" sz="2400" b="1" dirty="0"/>
              <a:t>.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910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0" y="5048792"/>
            <a:ext cx="1921396" cy="16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6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63</TotalTime>
  <Words>855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Kilter</vt:lpstr>
      <vt:lpstr>Гендерні стереотипи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Гендерні стереотипи</dc:title>
  <dc:creator>Таня</dc:creator>
  <cp:lastModifiedBy>Таня</cp:lastModifiedBy>
  <cp:revision>9</cp:revision>
  <dcterms:created xsi:type="dcterms:W3CDTF">2015-02-19T16:11:00Z</dcterms:created>
  <dcterms:modified xsi:type="dcterms:W3CDTF">2015-02-19T17:15:16Z</dcterms:modified>
</cp:coreProperties>
</file>